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1"/>
  </p:sldMasterIdLst>
  <p:notesMasterIdLst>
    <p:notesMasterId r:id="rId23"/>
  </p:notesMasterIdLst>
  <p:sldIdLst>
    <p:sldId id="307" r:id="rId2"/>
    <p:sldId id="346" r:id="rId3"/>
    <p:sldId id="347" r:id="rId4"/>
    <p:sldId id="349" r:id="rId5"/>
    <p:sldId id="356" r:id="rId6"/>
    <p:sldId id="398" r:id="rId7"/>
    <p:sldId id="340" r:id="rId8"/>
    <p:sldId id="403" r:id="rId9"/>
    <p:sldId id="413" r:id="rId10"/>
    <p:sldId id="406" r:id="rId11"/>
    <p:sldId id="388" r:id="rId12"/>
    <p:sldId id="397" r:id="rId13"/>
    <p:sldId id="414" r:id="rId14"/>
    <p:sldId id="415" r:id="rId15"/>
    <p:sldId id="402" r:id="rId16"/>
    <p:sldId id="416" r:id="rId17"/>
    <p:sldId id="418" r:id="rId18"/>
    <p:sldId id="417" r:id="rId19"/>
    <p:sldId id="411" r:id="rId20"/>
    <p:sldId id="419" r:id="rId21"/>
    <p:sldId id="276" r:id="rId22"/>
  </p:sldIdLst>
  <p:sldSz cx="9145588" cy="5145088"/>
  <p:notesSz cx="6858000" cy="9144000"/>
  <p:defaultTextStyle>
    <a:defPPr>
      <a:defRPr lang="en-US"/>
    </a:defPPr>
    <a:lvl1pPr algn="ctr" rtl="0" fontAlgn="base">
      <a:spcBef>
        <a:spcPct val="0"/>
      </a:spcBef>
      <a:spcAft>
        <a:spcPct val="0"/>
      </a:spcAft>
      <a:defRPr sz="1600" kern="1200" baseline="-25000">
        <a:solidFill>
          <a:schemeClr val="tx1"/>
        </a:solidFill>
        <a:latin typeface="Arial" pitchFamily="34" charset="0"/>
        <a:ea typeface="中國龍毛隸書" pitchFamily="49" charset="-120"/>
        <a:cs typeface="+mn-cs"/>
      </a:defRPr>
    </a:lvl1pPr>
    <a:lvl2pPr marL="457200" algn="ctr" rtl="0" fontAlgn="base">
      <a:spcBef>
        <a:spcPct val="0"/>
      </a:spcBef>
      <a:spcAft>
        <a:spcPct val="0"/>
      </a:spcAft>
      <a:defRPr sz="1600" kern="1200" baseline="-25000">
        <a:solidFill>
          <a:schemeClr val="tx1"/>
        </a:solidFill>
        <a:latin typeface="Arial" pitchFamily="34" charset="0"/>
        <a:ea typeface="中國龍毛隸書" pitchFamily="49" charset="-120"/>
        <a:cs typeface="+mn-cs"/>
      </a:defRPr>
    </a:lvl2pPr>
    <a:lvl3pPr marL="914400" algn="ctr" rtl="0" fontAlgn="base">
      <a:spcBef>
        <a:spcPct val="0"/>
      </a:spcBef>
      <a:spcAft>
        <a:spcPct val="0"/>
      </a:spcAft>
      <a:defRPr sz="1600" kern="1200" baseline="-25000">
        <a:solidFill>
          <a:schemeClr val="tx1"/>
        </a:solidFill>
        <a:latin typeface="Arial" pitchFamily="34" charset="0"/>
        <a:ea typeface="中國龍毛隸書" pitchFamily="49" charset="-120"/>
        <a:cs typeface="+mn-cs"/>
      </a:defRPr>
    </a:lvl3pPr>
    <a:lvl4pPr marL="1371600" algn="ctr" rtl="0" fontAlgn="base">
      <a:spcBef>
        <a:spcPct val="0"/>
      </a:spcBef>
      <a:spcAft>
        <a:spcPct val="0"/>
      </a:spcAft>
      <a:defRPr sz="1600" kern="1200" baseline="-25000">
        <a:solidFill>
          <a:schemeClr val="tx1"/>
        </a:solidFill>
        <a:latin typeface="Arial" pitchFamily="34" charset="0"/>
        <a:ea typeface="中國龍毛隸書" pitchFamily="49" charset="-120"/>
        <a:cs typeface="+mn-cs"/>
      </a:defRPr>
    </a:lvl4pPr>
    <a:lvl5pPr marL="1828800" algn="ctr" rtl="0" fontAlgn="base">
      <a:spcBef>
        <a:spcPct val="0"/>
      </a:spcBef>
      <a:spcAft>
        <a:spcPct val="0"/>
      </a:spcAft>
      <a:defRPr sz="1600" kern="1200" baseline="-25000">
        <a:solidFill>
          <a:schemeClr val="tx1"/>
        </a:solidFill>
        <a:latin typeface="Arial" pitchFamily="34" charset="0"/>
        <a:ea typeface="中國龍毛隸書" pitchFamily="49" charset="-120"/>
        <a:cs typeface="+mn-cs"/>
      </a:defRPr>
    </a:lvl5pPr>
    <a:lvl6pPr marL="2286000" algn="l" defTabSz="914400" rtl="0" eaLnBrk="1" latinLnBrk="0" hangingPunct="1">
      <a:defRPr sz="1600" kern="1200" baseline="-25000">
        <a:solidFill>
          <a:schemeClr val="tx1"/>
        </a:solidFill>
        <a:latin typeface="Arial" pitchFamily="34" charset="0"/>
        <a:ea typeface="中國龍毛隸書" pitchFamily="49" charset="-120"/>
        <a:cs typeface="+mn-cs"/>
      </a:defRPr>
    </a:lvl6pPr>
    <a:lvl7pPr marL="2743200" algn="l" defTabSz="914400" rtl="0" eaLnBrk="1" latinLnBrk="0" hangingPunct="1">
      <a:defRPr sz="1600" kern="1200" baseline="-25000">
        <a:solidFill>
          <a:schemeClr val="tx1"/>
        </a:solidFill>
        <a:latin typeface="Arial" pitchFamily="34" charset="0"/>
        <a:ea typeface="中國龍毛隸書" pitchFamily="49" charset="-120"/>
        <a:cs typeface="+mn-cs"/>
      </a:defRPr>
    </a:lvl7pPr>
    <a:lvl8pPr marL="3200400" algn="l" defTabSz="914400" rtl="0" eaLnBrk="1" latinLnBrk="0" hangingPunct="1">
      <a:defRPr sz="1600" kern="1200" baseline="-25000">
        <a:solidFill>
          <a:schemeClr val="tx1"/>
        </a:solidFill>
        <a:latin typeface="Arial" pitchFamily="34" charset="0"/>
        <a:ea typeface="中國龍毛隸書" pitchFamily="49" charset="-120"/>
        <a:cs typeface="+mn-cs"/>
      </a:defRPr>
    </a:lvl8pPr>
    <a:lvl9pPr marL="3657600" algn="l" defTabSz="914400" rtl="0" eaLnBrk="1" latinLnBrk="0" hangingPunct="1">
      <a:defRPr sz="1600" kern="1200" baseline="-25000">
        <a:solidFill>
          <a:schemeClr val="tx1"/>
        </a:solidFill>
        <a:latin typeface="Arial" pitchFamily="34" charset="0"/>
        <a:ea typeface="中國龍毛隸書" pitchFamily="49" charset="-120"/>
        <a:cs typeface="+mn-cs"/>
      </a:defRPr>
    </a:lvl9pPr>
  </p:defaultTextStyle>
  <p:extLst>
    <p:ext uri="{EFAFB233-063F-42B5-8137-9DF3F51BA10A}">
      <p15:sldGuideLst xmlns:p15="http://schemas.microsoft.com/office/powerpoint/2012/main">
        <p15:guide id="1" orient="horz" pos="1621">
          <p15:clr>
            <a:srgbClr val="A4A3A4"/>
          </p15:clr>
        </p15:guide>
        <p15:guide id="2" pos="288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9933"/>
    <a:srgbClr val="CCCC00"/>
    <a:srgbClr val="FFCC00"/>
    <a:srgbClr val="CCFFFF"/>
    <a:srgbClr val="000099"/>
    <a:srgbClr val="FFFFFF"/>
    <a:srgbClr val="000000"/>
    <a:srgbClr val="4D4D4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2307" autoAdjust="0"/>
    <p:restoredTop sz="93801" autoAdjust="0"/>
  </p:normalViewPr>
  <p:slideViewPr>
    <p:cSldViewPr showGuides="1">
      <p:cViewPr varScale="1">
        <p:scale>
          <a:sx n="139" d="100"/>
          <a:sy n="139" d="100"/>
        </p:scale>
        <p:origin x="444" y="108"/>
      </p:cViewPr>
      <p:guideLst>
        <p:guide orient="horz" pos="1621"/>
        <p:guide pos="2881"/>
      </p:guideLst>
    </p:cSldViewPr>
  </p:slideViewPr>
  <p:notesTextViewPr>
    <p:cViewPr>
      <p:scale>
        <a:sx n="100" d="100"/>
        <a:sy n="100" d="100"/>
      </p:scale>
      <p:origin x="0" y="0"/>
    </p:cViewPr>
  </p:notesTextViewPr>
  <p:sorterViewPr>
    <p:cViewPr>
      <p:scale>
        <a:sx n="45" d="100"/>
        <a:sy n="45"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8002"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a:defRPr sz="1200" baseline="0" smtClean="0">
                <a:latin typeface="Arial" charset="0"/>
                <a:ea typeface="宋体" pitchFamily="2" charset="-122"/>
              </a:defRPr>
            </a:lvl1pPr>
          </a:lstStyle>
          <a:p>
            <a:pPr>
              <a:defRPr/>
            </a:pPr>
            <a:endParaRPr lang="zh-CN" altLang="en-US"/>
          </a:p>
        </p:txBody>
      </p:sp>
      <p:sp>
        <p:nvSpPr>
          <p:cNvPr id="128003"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baseline="0" smtClean="0">
                <a:latin typeface="Arial" charset="0"/>
                <a:ea typeface="宋体" pitchFamily="2" charset="-122"/>
              </a:defRPr>
            </a:lvl1pPr>
          </a:lstStyle>
          <a:p>
            <a:pPr>
              <a:defRPr/>
            </a:pPr>
            <a:endParaRPr lang="en-US" altLang="zh-CN"/>
          </a:p>
        </p:txBody>
      </p:sp>
      <p:sp>
        <p:nvSpPr>
          <p:cNvPr id="24580" name="Rectangle 4"/>
          <p:cNvSpPr>
            <a:spLocks noGrp="1" noRot="1" noChangeAspect="1" noChangeArrowheads="1" noTextEdit="1"/>
          </p:cNvSpPr>
          <p:nvPr>
            <p:ph type="sldImg" idx="2"/>
          </p:nvPr>
        </p:nvSpPr>
        <p:spPr bwMode="auto">
          <a:xfrm>
            <a:off x="382588" y="685800"/>
            <a:ext cx="6092825" cy="3429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8005"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zh-CN" altLang="en-US" noProof="0"/>
              <a:t>单击此处编辑母版文本样式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128006"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l">
              <a:defRPr sz="1200" baseline="0" smtClean="0">
                <a:latin typeface="Arial" charset="0"/>
                <a:ea typeface="宋体" pitchFamily="2" charset="-122"/>
              </a:defRPr>
            </a:lvl1pPr>
          </a:lstStyle>
          <a:p>
            <a:pPr>
              <a:defRPr/>
            </a:pPr>
            <a:endParaRPr lang="en-US" altLang="zh-CN"/>
          </a:p>
        </p:txBody>
      </p:sp>
      <p:sp>
        <p:nvSpPr>
          <p:cNvPr id="128007"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baseline="0" smtClean="0">
                <a:latin typeface="Arial" charset="0"/>
                <a:ea typeface="宋体" pitchFamily="2" charset="-122"/>
              </a:defRPr>
            </a:lvl1pPr>
          </a:lstStyle>
          <a:p>
            <a:pPr>
              <a:defRPr/>
            </a:pPr>
            <a:fld id="{71D48B1F-91A3-4E5B-8E35-20B469568E73}" type="slidenum">
              <a:rPr lang="zh-CN" altLang="en-US"/>
              <a:pPr>
                <a:defRPr/>
              </a:pPr>
              <a:t>‹#›</a:t>
            </a:fld>
            <a:endParaRPr lang="en-US" altLang="zh-CN"/>
          </a:p>
        </p:txBody>
      </p:sp>
    </p:spTree>
    <p:extLst>
      <p:ext uri="{BB962C8B-B14F-4D97-AF65-F5344CB8AC3E}">
        <p14:creationId xmlns:p14="http://schemas.microsoft.com/office/powerpoint/2010/main" val="362561025"/>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600" baseline="-25000">
                <a:solidFill>
                  <a:schemeClr val="tx1"/>
                </a:solidFill>
                <a:latin typeface="Arial" pitchFamily="34" charset="0"/>
                <a:ea typeface="中國龍毛隸書" pitchFamily="49" charset="-120"/>
              </a:defRPr>
            </a:lvl1pPr>
            <a:lvl2pPr marL="742950" indent="-285750" eaLnBrk="0" hangingPunct="0">
              <a:defRPr sz="1600" baseline="-25000">
                <a:solidFill>
                  <a:schemeClr val="tx1"/>
                </a:solidFill>
                <a:latin typeface="Arial" pitchFamily="34" charset="0"/>
                <a:ea typeface="中國龍毛隸書" pitchFamily="49" charset="-120"/>
              </a:defRPr>
            </a:lvl2pPr>
            <a:lvl3pPr marL="1143000" indent="-228600" eaLnBrk="0" hangingPunct="0">
              <a:defRPr sz="1600" baseline="-25000">
                <a:solidFill>
                  <a:schemeClr val="tx1"/>
                </a:solidFill>
                <a:latin typeface="Arial" pitchFamily="34" charset="0"/>
                <a:ea typeface="中國龍毛隸書" pitchFamily="49" charset="-120"/>
              </a:defRPr>
            </a:lvl3pPr>
            <a:lvl4pPr marL="1600200" indent="-228600" eaLnBrk="0" hangingPunct="0">
              <a:defRPr sz="1600" baseline="-25000">
                <a:solidFill>
                  <a:schemeClr val="tx1"/>
                </a:solidFill>
                <a:latin typeface="Arial" pitchFamily="34" charset="0"/>
                <a:ea typeface="中國龍毛隸書" pitchFamily="49" charset="-120"/>
              </a:defRPr>
            </a:lvl4pPr>
            <a:lvl5pPr marL="2057400" indent="-228600" eaLnBrk="0" hangingPunct="0">
              <a:defRPr sz="1600" baseline="-25000">
                <a:solidFill>
                  <a:schemeClr val="tx1"/>
                </a:solidFill>
                <a:latin typeface="Arial" pitchFamily="34" charset="0"/>
                <a:ea typeface="中國龍毛隸書" pitchFamily="49" charset="-120"/>
              </a:defRPr>
            </a:lvl5pPr>
            <a:lvl6pPr marL="2514600" indent="-228600" algn="ctr" eaLnBrk="0" fontAlgn="base" hangingPunct="0">
              <a:spcBef>
                <a:spcPct val="0"/>
              </a:spcBef>
              <a:spcAft>
                <a:spcPct val="0"/>
              </a:spcAft>
              <a:defRPr sz="1600" baseline="-25000">
                <a:solidFill>
                  <a:schemeClr val="tx1"/>
                </a:solidFill>
                <a:latin typeface="Arial" pitchFamily="34" charset="0"/>
                <a:ea typeface="中國龍毛隸書" pitchFamily="49" charset="-120"/>
              </a:defRPr>
            </a:lvl6pPr>
            <a:lvl7pPr marL="2971800" indent="-228600" algn="ctr" eaLnBrk="0" fontAlgn="base" hangingPunct="0">
              <a:spcBef>
                <a:spcPct val="0"/>
              </a:spcBef>
              <a:spcAft>
                <a:spcPct val="0"/>
              </a:spcAft>
              <a:defRPr sz="1600" baseline="-25000">
                <a:solidFill>
                  <a:schemeClr val="tx1"/>
                </a:solidFill>
                <a:latin typeface="Arial" pitchFamily="34" charset="0"/>
                <a:ea typeface="中國龍毛隸書" pitchFamily="49" charset="-120"/>
              </a:defRPr>
            </a:lvl7pPr>
            <a:lvl8pPr marL="3429000" indent="-228600" algn="ctr" eaLnBrk="0" fontAlgn="base" hangingPunct="0">
              <a:spcBef>
                <a:spcPct val="0"/>
              </a:spcBef>
              <a:spcAft>
                <a:spcPct val="0"/>
              </a:spcAft>
              <a:defRPr sz="1600" baseline="-25000">
                <a:solidFill>
                  <a:schemeClr val="tx1"/>
                </a:solidFill>
                <a:latin typeface="Arial" pitchFamily="34" charset="0"/>
                <a:ea typeface="中國龍毛隸書" pitchFamily="49" charset="-120"/>
              </a:defRPr>
            </a:lvl8pPr>
            <a:lvl9pPr marL="3886200" indent="-228600" algn="ctr" eaLnBrk="0" fontAlgn="base" hangingPunct="0">
              <a:spcBef>
                <a:spcPct val="0"/>
              </a:spcBef>
              <a:spcAft>
                <a:spcPct val="0"/>
              </a:spcAft>
              <a:defRPr sz="1600" baseline="-25000">
                <a:solidFill>
                  <a:schemeClr val="tx1"/>
                </a:solidFill>
                <a:latin typeface="Arial" pitchFamily="34" charset="0"/>
                <a:ea typeface="中國龍毛隸書" pitchFamily="49" charset="-120"/>
              </a:defRPr>
            </a:lvl9pPr>
          </a:lstStyle>
          <a:p>
            <a:pPr eaLnBrk="1" hangingPunct="1"/>
            <a:fld id="{2DBD0FEA-6A0F-4971-9990-20FAE1FC3D81}" type="slidenum">
              <a:rPr lang="zh-CN" altLang="en-US" sz="1200" baseline="0">
                <a:ea typeface="宋体" pitchFamily="2" charset="-122"/>
              </a:rPr>
              <a:pPr eaLnBrk="1" hangingPunct="1"/>
              <a:t>1</a:t>
            </a:fld>
            <a:endParaRPr lang="en-US" altLang="zh-CN" sz="1200" baseline="0">
              <a:ea typeface="宋体" pitchFamily="2" charset="-122"/>
            </a:endParaRPr>
          </a:p>
        </p:txBody>
      </p:sp>
      <p:sp>
        <p:nvSpPr>
          <p:cNvPr id="25603" name="Rectangle 2"/>
          <p:cNvSpPr>
            <a:spLocks noGrp="1" noRot="1" noChangeAspect="1" noChangeArrowheads="1" noTextEdit="1"/>
          </p:cNvSpPr>
          <p:nvPr>
            <p:ph type="sldImg"/>
          </p:nvPr>
        </p:nvSpPr>
        <p:spPr>
          <a:ln/>
        </p:spPr>
      </p:sp>
      <p:sp>
        <p:nvSpPr>
          <p:cNvPr id="2560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latin typeface="Arial" pitchFamily="34"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600" baseline="-25000">
                <a:solidFill>
                  <a:schemeClr val="tx1"/>
                </a:solidFill>
                <a:latin typeface="Arial" pitchFamily="34" charset="0"/>
                <a:ea typeface="中國龍毛隸書" pitchFamily="49" charset="-120"/>
              </a:defRPr>
            </a:lvl1pPr>
            <a:lvl2pPr marL="742950" indent="-285750" eaLnBrk="0" hangingPunct="0">
              <a:defRPr sz="1600" baseline="-25000">
                <a:solidFill>
                  <a:schemeClr val="tx1"/>
                </a:solidFill>
                <a:latin typeface="Arial" pitchFamily="34" charset="0"/>
                <a:ea typeface="中國龍毛隸書" pitchFamily="49" charset="-120"/>
              </a:defRPr>
            </a:lvl2pPr>
            <a:lvl3pPr marL="1143000" indent="-228600" eaLnBrk="0" hangingPunct="0">
              <a:defRPr sz="1600" baseline="-25000">
                <a:solidFill>
                  <a:schemeClr val="tx1"/>
                </a:solidFill>
                <a:latin typeface="Arial" pitchFamily="34" charset="0"/>
                <a:ea typeface="中國龍毛隸書" pitchFamily="49" charset="-120"/>
              </a:defRPr>
            </a:lvl3pPr>
            <a:lvl4pPr marL="1600200" indent="-228600" eaLnBrk="0" hangingPunct="0">
              <a:defRPr sz="1600" baseline="-25000">
                <a:solidFill>
                  <a:schemeClr val="tx1"/>
                </a:solidFill>
                <a:latin typeface="Arial" pitchFamily="34" charset="0"/>
                <a:ea typeface="中國龍毛隸書" pitchFamily="49" charset="-120"/>
              </a:defRPr>
            </a:lvl4pPr>
            <a:lvl5pPr marL="2057400" indent="-228600" eaLnBrk="0" hangingPunct="0">
              <a:defRPr sz="1600" baseline="-25000">
                <a:solidFill>
                  <a:schemeClr val="tx1"/>
                </a:solidFill>
                <a:latin typeface="Arial" pitchFamily="34" charset="0"/>
                <a:ea typeface="中國龍毛隸書" pitchFamily="49" charset="-120"/>
              </a:defRPr>
            </a:lvl5pPr>
            <a:lvl6pPr marL="2514600" indent="-228600" algn="ctr" eaLnBrk="0" fontAlgn="base" hangingPunct="0">
              <a:spcBef>
                <a:spcPct val="0"/>
              </a:spcBef>
              <a:spcAft>
                <a:spcPct val="0"/>
              </a:spcAft>
              <a:defRPr sz="1600" baseline="-25000">
                <a:solidFill>
                  <a:schemeClr val="tx1"/>
                </a:solidFill>
                <a:latin typeface="Arial" pitchFamily="34" charset="0"/>
                <a:ea typeface="中國龍毛隸書" pitchFamily="49" charset="-120"/>
              </a:defRPr>
            </a:lvl6pPr>
            <a:lvl7pPr marL="2971800" indent="-228600" algn="ctr" eaLnBrk="0" fontAlgn="base" hangingPunct="0">
              <a:spcBef>
                <a:spcPct val="0"/>
              </a:spcBef>
              <a:spcAft>
                <a:spcPct val="0"/>
              </a:spcAft>
              <a:defRPr sz="1600" baseline="-25000">
                <a:solidFill>
                  <a:schemeClr val="tx1"/>
                </a:solidFill>
                <a:latin typeface="Arial" pitchFamily="34" charset="0"/>
                <a:ea typeface="中國龍毛隸書" pitchFamily="49" charset="-120"/>
              </a:defRPr>
            </a:lvl7pPr>
            <a:lvl8pPr marL="3429000" indent="-228600" algn="ctr" eaLnBrk="0" fontAlgn="base" hangingPunct="0">
              <a:spcBef>
                <a:spcPct val="0"/>
              </a:spcBef>
              <a:spcAft>
                <a:spcPct val="0"/>
              </a:spcAft>
              <a:defRPr sz="1600" baseline="-25000">
                <a:solidFill>
                  <a:schemeClr val="tx1"/>
                </a:solidFill>
                <a:latin typeface="Arial" pitchFamily="34" charset="0"/>
                <a:ea typeface="中國龍毛隸書" pitchFamily="49" charset="-120"/>
              </a:defRPr>
            </a:lvl8pPr>
            <a:lvl9pPr marL="3886200" indent="-228600" algn="ctr" eaLnBrk="0" fontAlgn="base" hangingPunct="0">
              <a:spcBef>
                <a:spcPct val="0"/>
              </a:spcBef>
              <a:spcAft>
                <a:spcPct val="0"/>
              </a:spcAft>
              <a:defRPr sz="1600" baseline="-25000">
                <a:solidFill>
                  <a:schemeClr val="tx1"/>
                </a:solidFill>
                <a:latin typeface="Arial" pitchFamily="34" charset="0"/>
                <a:ea typeface="中國龍毛隸書" pitchFamily="49" charset="-120"/>
              </a:defRPr>
            </a:lvl9pPr>
          </a:lstStyle>
          <a:p>
            <a:pPr eaLnBrk="1" hangingPunct="1"/>
            <a:fld id="{AEB2C8C0-A5DA-4BBC-819B-362341C500CB}" type="slidenum">
              <a:rPr lang="zh-CN" altLang="en-US" sz="1200" baseline="0">
                <a:ea typeface="宋体" pitchFamily="2" charset="-122"/>
              </a:rPr>
              <a:pPr eaLnBrk="1" hangingPunct="1"/>
              <a:t>10</a:t>
            </a:fld>
            <a:endParaRPr lang="en-US" altLang="zh-CN" sz="1200" baseline="0">
              <a:ea typeface="宋体" pitchFamily="2" charset="-122"/>
            </a:endParaRPr>
          </a:p>
        </p:txBody>
      </p:sp>
      <p:sp>
        <p:nvSpPr>
          <p:cNvPr id="34819" name="Rectangle 2"/>
          <p:cNvSpPr>
            <a:spLocks noGrp="1" noRot="1" noChangeAspect="1" noChangeArrowheads="1" noTextEdit="1"/>
          </p:cNvSpPr>
          <p:nvPr>
            <p:ph type="sldImg"/>
          </p:nvPr>
        </p:nvSpPr>
        <p:spPr>
          <a:ln/>
        </p:spPr>
      </p:sp>
      <p:sp>
        <p:nvSpPr>
          <p:cNvPr id="3482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zh-CN" dirty="0">
                <a:latin typeface="Arial" pitchFamily="34" charset="0"/>
              </a:rPr>
              <a:t>[-</a:t>
            </a:r>
            <a:r>
              <a:rPr lang="zh-CN" altLang="en-US" dirty="0">
                <a:latin typeface="Arial" pitchFamily="34" charset="0"/>
              </a:rPr>
              <a:t>婷婷</a:t>
            </a:r>
            <a:r>
              <a:rPr lang="en-US" altLang="zh-CN" dirty="0">
                <a:latin typeface="Arial" pitchFamily="34" charset="0"/>
              </a:rPr>
              <a:t>]</a:t>
            </a:r>
            <a:r>
              <a:rPr lang="zh-CN" altLang="en-US" dirty="0">
                <a:latin typeface="Arial" pitchFamily="34" charset="0"/>
              </a:rPr>
              <a:t>旗舰店</a:t>
            </a:r>
            <a:r>
              <a:rPr lang="en-US" altLang="zh-CN" dirty="0">
                <a:latin typeface="Arial" pitchFamily="34" charset="0"/>
              </a:rPr>
              <a:t>https://[-</a:t>
            </a:r>
            <a:r>
              <a:rPr lang="zh-CN" altLang="en-US" dirty="0">
                <a:latin typeface="Arial" pitchFamily="34" charset="0"/>
              </a:rPr>
              <a:t>婷婷</a:t>
            </a:r>
            <a:r>
              <a:rPr lang="en-US" altLang="zh-CN" dirty="0">
                <a:latin typeface="Arial" pitchFamily="34" charset="0"/>
              </a:rPr>
              <a:t>]</a:t>
            </a:r>
            <a:endParaRPr lang="zh-CN" altLang="en-US" dirty="0">
              <a:latin typeface="Arial" pitchFamily="34"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600" baseline="-25000">
                <a:solidFill>
                  <a:schemeClr val="tx1"/>
                </a:solidFill>
                <a:latin typeface="Arial" pitchFamily="34" charset="0"/>
                <a:ea typeface="中國龍毛隸書" pitchFamily="49" charset="-120"/>
              </a:defRPr>
            </a:lvl1pPr>
            <a:lvl2pPr marL="742950" indent="-285750" eaLnBrk="0" hangingPunct="0">
              <a:defRPr sz="1600" baseline="-25000">
                <a:solidFill>
                  <a:schemeClr val="tx1"/>
                </a:solidFill>
                <a:latin typeface="Arial" pitchFamily="34" charset="0"/>
                <a:ea typeface="中國龍毛隸書" pitchFamily="49" charset="-120"/>
              </a:defRPr>
            </a:lvl2pPr>
            <a:lvl3pPr marL="1143000" indent="-228600" eaLnBrk="0" hangingPunct="0">
              <a:defRPr sz="1600" baseline="-25000">
                <a:solidFill>
                  <a:schemeClr val="tx1"/>
                </a:solidFill>
                <a:latin typeface="Arial" pitchFamily="34" charset="0"/>
                <a:ea typeface="中國龍毛隸書" pitchFamily="49" charset="-120"/>
              </a:defRPr>
            </a:lvl3pPr>
            <a:lvl4pPr marL="1600200" indent="-228600" eaLnBrk="0" hangingPunct="0">
              <a:defRPr sz="1600" baseline="-25000">
                <a:solidFill>
                  <a:schemeClr val="tx1"/>
                </a:solidFill>
                <a:latin typeface="Arial" pitchFamily="34" charset="0"/>
                <a:ea typeface="中國龍毛隸書" pitchFamily="49" charset="-120"/>
              </a:defRPr>
            </a:lvl4pPr>
            <a:lvl5pPr marL="2057400" indent="-228600" eaLnBrk="0" hangingPunct="0">
              <a:defRPr sz="1600" baseline="-25000">
                <a:solidFill>
                  <a:schemeClr val="tx1"/>
                </a:solidFill>
                <a:latin typeface="Arial" pitchFamily="34" charset="0"/>
                <a:ea typeface="中國龍毛隸書" pitchFamily="49" charset="-120"/>
              </a:defRPr>
            </a:lvl5pPr>
            <a:lvl6pPr marL="2514600" indent="-228600" algn="ctr" eaLnBrk="0" fontAlgn="base" hangingPunct="0">
              <a:spcBef>
                <a:spcPct val="0"/>
              </a:spcBef>
              <a:spcAft>
                <a:spcPct val="0"/>
              </a:spcAft>
              <a:defRPr sz="1600" baseline="-25000">
                <a:solidFill>
                  <a:schemeClr val="tx1"/>
                </a:solidFill>
                <a:latin typeface="Arial" pitchFamily="34" charset="0"/>
                <a:ea typeface="中國龍毛隸書" pitchFamily="49" charset="-120"/>
              </a:defRPr>
            </a:lvl6pPr>
            <a:lvl7pPr marL="2971800" indent="-228600" algn="ctr" eaLnBrk="0" fontAlgn="base" hangingPunct="0">
              <a:spcBef>
                <a:spcPct val="0"/>
              </a:spcBef>
              <a:spcAft>
                <a:spcPct val="0"/>
              </a:spcAft>
              <a:defRPr sz="1600" baseline="-25000">
                <a:solidFill>
                  <a:schemeClr val="tx1"/>
                </a:solidFill>
                <a:latin typeface="Arial" pitchFamily="34" charset="0"/>
                <a:ea typeface="中國龍毛隸書" pitchFamily="49" charset="-120"/>
              </a:defRPr>
            </a:lvl7pPr>
            <a:lvl8pPr marL="3429000" indent="-228600" algn="ctr" eaLnBrk="0" fontAlgn="base" hangingPunct="0">
              <a:spcBef>
                <a:spcPct val="0"/>
              </a:spcBef>
              <a:spcAft>
                <a:spcPct val="0"/>
              </a:spcAft>
              <a:defRPr sz="1600" baseline="-25000">
                <a:solidFill>
                  <a:schemeClr val="tx1"/>
                </a:solidFill>
                <a:latin typeface="Arial" pitchFamily="34" charset="0"/>
                <a:ea typeface="中國龍毛隸書" pitchFamily="49" charset="-120"/>
              </a:defRPr>
            </a:lvl8pPr>
            <a:lvl9pPr marL="3886200" indent="-228600" algn="ctr" eaLnBrk="0" fontAlgn="base" hangingPunct="0">
              <a:spcBef>
                <a:spcPct val="0"/>
              </a:spcBef>
              <a:spcAft>
                <a:spcPct val="0"/>
              </a:spcAft>
              <a:defRPr sz="1600" baseline="-25000">
                <a:solidFill>
                  <a:schemeClr val="tx1"/>
                </a:solidFill>
                <a:latin typeface="Arial" pitchFamily="34" charset="0"/>
                <a:ea typeface="中國龍毛隸書" pitchFamily="49" charset="-120"/>
              </a:defRPr>
            </a:lvl9pPr>
          </a:lstStyle>
          <a:p>
            <a:pPr eaLnBrk="1" hangingPunct="1"/>
            <a:fld id="{31CEF63F-5B47-4C2B-8F77-C881A3F277ED}" type="slidenum">
              <a:rPr lang="zh-CN" altLang="en-US" sz="1200" baseline="0">
                <a:ea typeface="宋体" pitchFamily="2" charset="-122"/>
              </a:rPr>
              <a:pPr eaLnBrk="1" hangingPunct="1"/>
              <a:t>11</a:t>
            </a:fld>
            <a:endParaRPr lang="en-US" altLang="zh-CN" sz="1200" baseline="0">
              <a:ea typeface="宋体" pitchFamily="2" charset="-122"/>
            </a:endParaRPr>
          </a:p>
        </p:txBody>
      </p:sp>
      <p:sp>
        <p:nvSpPr>
          <p:cNvPr id="35843" name="Rectangle 2"/>
          <p:cNvSpPr>
            <a:spLocks noGrp="1" noRot="1" noChangeAspect="1" noChangeArrowheads="1" noTextEdit="1"/>
          </p:cNvSpPr>
          <p:nvPr>
            <p:ph type="sldImg"/>
          </p:nvPr>
        </p:nvSpPr>
        <p:spPr>
          <a:ln/>
        </p:spPr>
      </p:sp>
      <p:sp>
        <p:nvSpPr>
          <p:cNvPr id="3584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latin typeface="Arial" pitchFamily="34"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600" baseline="-25000">
                <a:solidFill>
                  <a:schemeClr val="tx1"/>
                </a:solidFill>
                <a:latin typeface="Arial" pitchFamily="34" charset="0"/>
                <a:ea typeface="中國龍毛隸書" pitchFamily="49" charset="-120"/>
              </a:defRPr>
            </a:lvl1pPr>
            <a:lvl2pPr marL="742950" indent="-285750" eaLnBrk="0" hangingPunct="0">
              <a:defRPr sz="1600" baseline="-25000">
                <a:solidFill>
                  <a:schemeClr val="tx1"/>
                </a:solidFill>
                <a:latin typeface="Arial" pitchFamily="34" charset="0"/>
                <a:ea typeface="中國龍毛隸書" pitchFamily="49" charset="-120"/>
              </a:defRPr>
            </a:lvl2pPr>
            <a:lvl3pPr marL="1143000" indent="-228600" eaLnBrk="0" hangingPunct="0">
              <a:defRPr sz="1600" baseline="-25000">
                <a:solidFill>
                  <a:schemeClr val="tx1"/>
                </a:solidFill>
                <a:latin typeface="Arial" pitchFamily="34" charset="0"/>
                <a:ea typeface="中國龍毛隸書" pitchFamily="49" charset="-120"/>
              </a:defRPr>
            </a:lvl3pPr>
            <a:lvl4pPr marL="1600200" indent="-228600" eaLnBrk="0" hangingPunct="0">
              <a:defRPr sz="1600" baseline="-25000">
                <a:solidFill>
                  <a:schemeClr val="tx1"/>
                </a:solidFill>
                <a:latin typeface="Arial" pitchFamily="34" charset="0"/>
                <a:ea typeface="中國龍毛隸書" pitchFamily="49" charset="-120"/>
              </a:defRPr>
            </a:lvl4pPr>
            <a:lvl5pPr marL="2057400" indent="-228600" eaLnBrk="0" hangingPunct="0">
              <a:defRPr sz="1600" baseline="-25000">
                <a:solidFill>
                  <a:schemeClr val="tx1"/>
                </a:solidFill>
                <a:latin typeface="Arial" pitchFamily="34" charset="0"/>
                <a:ea typeface="中國龍毛隸書" pitchFamily="49" charset="-120"/>
              </a:defRPr>
            </a:lvl5pPr>
            <a:lvl6pPr marL="2514600" indent="-228600" algn="ctr" eaLnBrk="0" fontAlgn="base" hangingPunct="0">
              <a:spcBef>
                <a:spcPct val="0"/>
              </a:spcBef>
              <a:spcAft>
                <a:spcPct val="0"/>
              </a:spcAft>
              <a:defRPr sz="1600" baseline="-25000">
                <a:solidFill>
                  <a:schemeClr val="tx1"/>
                </a:solidFill>
                <a:latin typeface="Arial" pitchFamily="34" charset="0"/>
                <a:ea typeface="中國龍毛隸書" pitchFamily="49" charset="-120"/>
              </a:defRPr>
            </a:lvl6pPr>
            <a:lvl7pPr marL="2971800" indent="-228600" algn="ctr" eaLnBrk="0" fontAlgn="base" hangingPunct="0">
              <a:spcBef>
                <a:spcPct val="0"/>
              </a:spcBef>
              <a:spcAft>
                <a:spcPct val="0"/>
              </a:spcAft>
              <a:defRPr sz="1600" baseline="-25000">
                <a:solidFill>
                  <a:schemeClr val="tx1"/>
                </a:solidFill>
                <a:latin typeface="Arial" pitchFamily="34" charset="0"/>
                <a:ea typeface="中國龍毛隸書" pitchFamily="49" charset="-120"/>
              </a:defRPr>
            </a:lvl7pPr>
            <a:lvl8pPr marL="3429000" indent="-228600" algn="ctr" eaLnBrk="0" fontAlgn="base" hangingPunct="0">
              <a:spcBef>
                <a:spcPct val="0"/>
              </a:spcBef>
              <a:spcAft>
                <a:spcPct val="0"/>
              </a:spcAft>
              <a:defRPr sz="1600" baseline="-25000">
                <a:solidFill>
                  <a:schemeClr val="tx1"/>
                </a:solidFill>
                <a:latin typeface="Arial" pitchFamily="34" charset="0"/>
                <a:ea typeface="中國龍毛隸書" pitchFamily="49" charset="-120"/>
              </a:defRPr>
            </a:lvl8pPr>
            <a:lvl9pPr marL="3886200" indent="-228600" algn="ctr" eaLnBrk="0" fontAlgn="base" hangingPunct="0">
              <a:spcBef>
                <a:spcPct val="0"/>
              </a:spcBef>
              <a:spcAft>
                <a:spcPct val="0"/>
              </a:spcAft>
              <a:defRPr sz="1600" baseline="-25000">
                <a:solidFill>
                  <a:schemeClr val="tx1"/>
                </a:solidFill>
                <a:latin typeface="Arial" pitchFamily="34" charset="0"/>
                <a:ea typeface="中國龍毛隸書" pitchFamily="49" charset="-120"/>
              </a:defRPr>
            </a:lvl9pPr>
          </a:lstStyle>
          <a:p>
            <a:pPr eaLnBrk="1" hangingPunct="1"/>
            <a:fld id="{A376E909-5B85-4B51-BDC1-3500DD367E6C}" type="slidenum">
              <a:rPr lang="zh-CN" altLang="en-US" sz="1200" baseline="0">
                <a:ea typeface="宋体" pitchFamily="2" charset="-122"/>
              </a:rPr>
              <a:pPr eaLnBrk="1" hangingPunct="1"/>
              <a:t>12</a:t>
            </a:fld>
            <a:endParaRPr lang="en-US" altLang="zh-CN" sz="1200" baseline="0">
              <a:ea typeface="宋体" pitchFamily="2" charset="-122"/>
            </a:endParaRPr>
          </a:p>
        </p:txBody>
      </p:sp>
      <p:sp>
        <p:nvSpPr>
          <p:cNvPr id="36867" name="Rectangle 2"/>
          <p:cNvSpPr>
            <a:spLocks noGrp="1" noRot="1" noChangeAspect="1" noChangeArrowheads="1" noTextEdit="1"/>
          </p:cNvSpPr>
          <p:nvPr>
            <p:ph type="sldImg"/>
          </p:nvPr>
        </p:nvSpPr>
        <p:spPr>
          <a:ln/>
        </p:spPr>
      </p:sp>
      <p:sp>
        <p:nvSpPr>
          <p:cNvPr id="3686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latin typeface="Arial" pitchFamily="34" charset="0"/>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600" baseline="-25000">
                <a:solidFill>
                  <a:schemeClr val="tx1"/>
                </a:solidFill>
                <a:latin typeface="Arial" pitchFamily="34" charset="0"/>
                <a:ea typeface="中國龍毛隸書" pitchFamily="49" charset="-120"/>
              </a:defRPr>
            </a:lvl1pPr>
            <a:lvl2pPr marL="742950" indent="-285750" eaLnBrk="0" hangingPunct="0">
              <a:defRPr sz="1600" baseline="-25000">
                <a:solidFill>
                  <a:schemeClr val="tx1"/>
                </a:solidFill>
                <a:latin typeface="Arial" pitchFamily="34" charset="0"/>
                <a:ea typeface="中國龍毛隸書" pitchFamily="49" charset="-120"/>
              </a:defRPr>
            </a:lvl2pPr>
            <a:lvl3pPr marL="1143000" indent="-228600" eaLnBrk="0" hangingPunct="0">
              <a:defRPr sz="1600" baseline="-25000">
                <a:solidFill>
                  <a:schemeClr val="tx1"/>
                </a:solidFill>
                <a:latin typeface="Arial" pitchFamily="34" charset="0"/>
                <a:ea typeface="中國龍毛隸書" pitchFamily="49" charset="-120"/>
              </a:defRPr>
            </a:lvl3pPr>
            <a:lvl4pPr marL="1600200" indent="-228600" eaLnBrk="0" hangingPunct="0">
              <a:defRPr sz="1600" baseline="-25000">
                <a:solidFill>
                  <a:schemeClr val="tx1"/>
                </a:solidFill>
                <a:latin typeface="Arial" pitchFamily="34" charset="0"/>
                <a:ea typeface="中國龍毛隸書" pitchFamily="49" charset="-120"/>
              </a:defRPr>
            </a:lvl4pPr>
            <a:lvl5pPr marL="2057400" indent="-228600" eaLnBrk="0" hangingPunct="0">
              <a:defRPr sz="1600" baseline="-25000">
                <a:solidFill>
                  <a:schemeClr val="tx1"/>
                </a:solidFill>
                <a:latin typeface="Arial" pitchFamily="34" charset="0"/>
                <a:ea typeface="中國龍毛隸書" pitchFamily="49" charset="-120"/>
              </a:defRPr>
            </a:lvl5pPr>
            <a:lvl6pPr marL="2514600" indent="-228600" algn="ctr" eaLnBrk="0" fontAlgn="base" hangingPunct="0">
              <a:spcBef>
                <a:spcPct val="0"/>
              </a:spcBef>
              <a:spcAft>
                <a:spcPct val="0"/>
              </a:spcAft>
              <a:defRPr sz="1600" baseline="-25000">
                <a:solidFill>
                  <a:schemeClr val="tx1"/>
                </a:solidFill>
                <a:latin typeface="Arial" pitchFamily="34" charset="0"/>
                <a:ea typeface="中國龍毛隸書" pitchFamily="49" charset="-120"/>
              </a:defRPr>
            </a:lvl6pPr>
            <a:lvl7pPr marL="2971800" indent="-228600" algn="ctr" eaLnBrk="0" fontAlgn="base" hangingPunct="0">
              <a:spcBef>
                <a:spcPct val="0"/>
              </a:spcBef>
              <a:spcAft>
                <a:spcPct val="0"/>
              </a:spcAft>
              <a:defRPr sz="1600" baseline="-25000">
                <a:solidFill>
                  <a:schemeClr val="tx1"/>
                </a:solidFill>
                <a:latin typeface="Arial" pitchFamily="34" charset="0"/>
                <a:ea typeface="中國龍毛隸書" pitchFamily="49" charset="-120"/>
              </a:defRPr>
            </a:lvl7pPr>
            <a:lvl8pPr marL="3429000" indent="-228600" algn="ctr" eaLnBrk="0" fontAlgn="base" hangingPunct="0">
              <a:spcBef>
                <a:spcPct val="0"/>
              </a:spcBef>
              <a:spcAft>
                <a:spcPct val="0"/>
              </a:spcAft>
              <a:defRPr sz="1600" baseline="-25000">
                <a:solidFill>
                  <a:schemeClr val="tx1"/>
                </a:solidFill>
                <a:latin typeface="Arial" pitchFamily="34" charset="0"/>
                <a:ea typeface="中國龍毛隸書" pitchFamily="49" charset="-120"/>
              </a:defRPr>
            </a:lvl8pPr>
            <a:lvl9pPr marL="3886200" indent="-228600" algn="ctr" eaLnBrk="0" fontAlgn="base" hangingPunct="0">
              <a:spcBef>
                <a:spcPct val="0"/>
              </a:spcBef>
              <a:spcAft>
                <a:spcPct val="0"/>
              </a:spcAft>
              <a:defRPr sz="1600" baseline="-25000">
                <a:solidFill>
                  <a:schemeClr val="tx1"/>
                </a:solidFill>
                <a:latin typeface="Arial" pitchFamily="34" charset="0"/>
                <a:ea typeface="中國龍毛隸書" pitchFamily="49" charset="-120"/>
              </a:defRPr>
            </a:lvl9pPr>
          </a:lstStyle>
          <a:p>
            <a:pPr eaLnBrk="1" hangingPunct="1"/>
            <a:fld id="{DE21D47E-8444-460B-B31B-BBD49DD25A95}" type="slidenum">
              <a:rPr lang="zh-CN" altLang="en-US" sz="1200" baseline="0">
                <a:ea typeface="宋体" pitchFamily="2" charset="-122"/>
              </a:rPr>
              <a:pPr eaLnBrk="1" hangingPunct="1"/>
              <a:t>13</a:t>
            </a:fld>
            <a:endParaRPr lang="en-US" altLang="zh-CN" sz="1200" baseline="0">
              <a:ea typeface="宋体" pitchFamily="2" charset="-122"/>
            </a:endParaRPr>
          </a:p>
        </p:txBody>
      </p:sp>
      <p:sp>
        <p:nvSpPr>
          <p:cNvPr id="37891" name="Rectangle 2"/>
          <p:cNvSpPr>
            <a:spLocks noGrp="1" noRot="1" noChangeAspect="1" noChangeArrowheads="1" noTextEdit="1"/>
          </p:cNvSpPr>
          <p:nvPr>
            <p:ph type="sldImg"/>
          </p:nvPr>
        </p:nvSpPr>
        <p:spPr>
          <a:ln/>
        </p:spPr>
      </p:sp>
      <p:sp>
        <p:nvSpPr>
          <p:cNvPr id="3789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latin typeface="Arial" pitchFamily="34" charset="0"/>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600" baseline="-25000">
                <a:solidFill>
                  <a:schemeClr val="tx1"/>
                </a:solidFill>
                <a:latin typeface="Arial" pitchFamily="34" charset="0"/>
                <a:ea typeface="中國龍毛隸書" pitchFamily="49" charset="-120"/>
              </a:defRPr>
            </a:lvl1pPr>
            <a:lvl2pPr marL="742950" indent="-285750" eaLnBrk="0" hangingPunct="0">
              <a:defRPr sz="1600" baseline="-25000">
                <a:solidFill>
                  <a:schemeClr val="tx1"/>
                </a:solidFill>
                <a:latin typeface="Arial" pitchFamily="34" charset="0"/>
                <a:ea typeface="中國龍毛隸書" pitchFamily="49" charset="-120"/>
              </a:defRPr>
            </a:lvl2pPr>
            <a:lvl3pPr marL="1143000" indent="-228600" eaLnBrk="0" hangingPunct="0">
              <a:defRPr sz="1600" baseline="-25000">
                <a:solidFill>
                  <a:schemeClr val="tx1"/>
                </a:solidFill>
                <a:latin typeface="Arial" pitchFamily="34" charset="0"/>
                <a:ea typeface="中國龍毛隸書" pitchFamily="49" charset="-120"/>
              </a:defRPr>
            </a:lvl3pPr>
            <a:lvl4pPr marL="1600200" indent="-228600" eaLnBrk="0" hangingPunct="0">
              <a:defRPr sz="1600" baseline="-25000">
                <a:solidFill>
                  <a:schemeClr val="tx1"/>
                </a:solidFill>
                <a:latin typeface="Arial" pitchFamily="34" charset="0"/>
                <a:ea typeface="中國龍毛隸書" pitchFamily="49" charset="-120"/>
              </a:defRPr>
            </a:lvl4pPr>
            <a:lvl5pPr marL="2057400" indent="-228600" eaLnBrk="0" hangingPunct="0">
              <a:defRPr sz="1600" baseline="-25000">
                <a:solidFill>
                  <a:schemeClr val="tx1"/>
                </a:solidFill>
                <a:latin typeface="Arial" pitchFamily="34" charset="0"/>
                <a:ea typeface="中國龍毛隸書" pitchFamily="49" charset="-120"/>
              </a:defRPr>
            </a:lvl5pPr>
            <a:lvl6pPr marL="2514600" indent="-228600" algn="ctr" eaLnBrk="0" fontAlgn="base" hangingPunct="0">
              <a:spcBef>
                <a:spcPct val="0"/>
              </a:spcBef>
              <a:spcAft>
                <a:spcPct val="0"/>
              </a:spcAft>
              <a:defRPr sz="1600" baseline="-25000">
                <a:solidFill>
                  <a:schemeClr val="tx1"/>
                </a:solidFill>
                <a:latin typeface="Arial" pitchFamily="34" charset="0"/>
                <a:ea typeface="中國龍毛隸書" pitchFamily="49" charset="-120"/>
              </a:defRPr>
            </a:lvl6pPr>
            <a:lvl7pPr marL="2971800" indent="-228600" algn="ctr" eaLnBrk="0" fontAlgn="base" hangingPunct="0">
              <a:spcBef>
                <a:spcPct val="0"/>
              </a:spcBef>
              <a:spcAft>
                <a:spcPct val="0"/>
              </a:spcAft>
              <a:defRPr sz="1600" baseline="-25000">
                <a:solidFill>
                  <a:schemeClr val="tx1"/>
                </a:solidFill>
                <a:latin typeface="Arial" pitchFamily="34" charset="0"/>
                <a:ea typeface="中國龍毛隸書" pitchFamily="49" charset="-120"/>
              </a:defRPr>
            </a:lvl7pPr>
            <a:lvl8pPr marL="3429000" indent="-228600" algn="ctr" eaLnBrk="0" fontAlgn="base" hangingPunct="0">
              <a:spcBef>
                <a:spcPct val="0"/>
              </a:spcBef>
              <a:spcAft>
                <a:spcPct val="0"/>
              </a:spcAft>
              <a:defRPr sz="1600" baseline="-25000">
                <a:solidFill>
                  <a:schemeClr val="tx1"/>
                </a:solidFill>
                <a:latin typeface="Arial" pitchFamily="34" charset="0"/>
                <a:ea typeface="中國龍毛隸書" pitchFamily="49" charset="-120"/>
              </a:defRPr>
            </a:lvl8pPr>
            <a:lvl9pPr marL="3886200" indent="-228600" algn="ctr" eaLnBrk="0" fontAlgn="base" hangingPunct="0">
              <a:spcBef>
                <a:spcPct val="0"/>
              </a:spcBef>
              <a:spcAft>
                <a:spcPct val="0"/>
              </a:spcAft>
              <a:defRPr sz="1600" baseline="-25000">
                <a:solidFill>
                  <a:schemeClr val="tx1"/>
                </a:solidFill>
                <a:latin typeface="Arial" pitchFamily="34" charset="0"/>
                <a:ea typeface="中國龍毛隸書" pitchFamily="49" charset="-120"/>
              </a:defRPr>
            </a:lvl9pPr>
          </a:lstStyle>
          <a:p>
            <a:pPr eaLnBrk="1" hangingPunct="1"/>
            <a:fld id="{142B9E80-F218-46A0-AA2F-203A46C5E3B4}" type="slidenum">
              <a:rPr lang="zh-CN" altLang="en-US" sz="1200" baseline="0">
                <a:ea typeface="宋体" pitchFamily="2" charset="-122"/>
              </a:rPr>
              <a:pPr eaLnBrk="1" hangingPunct="1"/>
              <a:t>14</a:t>
            </a:fld>
            <a:endParaRPr lang="en-US" altLang="zh-CN" sz="1200" baseline="0">
              <a:ea typeface="宋体" pitchFamily="2" charset="-122"/>
            </a:endParaRPr>
          </a:p>
        </p:txBody>
      </p:sp>
      <p:sp>
        <p:nvSpPr>
          <p:cNvPr id="38915" name="Rectangle 2"/>
          <p:cNvSpPr>
            <a:spLocks noGrp="1" noRot="1" noChangeAspect="1" noChangeArrowheads="1" noTextEdit="1"/>
          </p:cNvSpPr>
          <p:nvPr>
            <p:ph type="sldImg"/>
          </p:nvPr>
        </p:nvSpPr>
        <p:spPr>
          <a:ln/>
        </p:spPr>
      </p:sp>
      <p:sp>
        <p:nvSpPr>
          <p:cNvPr id="3891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latin typeface="Arial" pitchFamily="34" charset="0"/>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600" baseline="-25000">
                <a:solidFill>
                  <a:schemeClr val="tx1"/>
                </a:solidFill>
                <a:latin typeface="Arial" pitchFamily="34" charset="0"/>
                <a:ea typeface="中國龍毛隸書" pitchFamily="49" charset="-120"/>
              </a:defRPr>
            </a:lvl1pPr>
            <a:lvl2pPr marL="742950" indent="-285750" eaLnBrk="0" hangingPunct="0">
              <a:defRPr sz="1600" baseline="-25000">
                <a:solidFill>
                  <a:schemeClr val="tx1"/>
                </a:solidFill>
                <a:latin typeface="Arial" pitchFamily="34" charset="0"/>
                <a:ea typeface="中國龍毛隸書" pitchFamily="49" charset="-120"/>
              </a:defRPr>
            </a:lvl2pPr>
            <a:lvl3pPr marL="1143000" indent="-228600" eaLnBrk="0" hangingPunct="0">
              <a:defRPr sz="1600" baseline="-25000">
                <a:solidFill>
                  <a:schemeClr val="tx1"/>
                </a:solidFill>
                <a:latin typeface="Arial" pitchFamily="34" charset="0"/>
                <a:ea typeface="中國龍毛隸書" pitchFamily="49" charset="-120"/>
              </a:defRPr>
            </a:lvl3pPr>
            <a:lvl4pPr marL="1600200" indent="-228600" eaLnBrk="0" hangingPunct="0">
              <a:defRPr sz="1600" baseline="-25000">
                <a:solidFill>
                  <a:schemeClr val="tx1"/>
                </a:solidFill>
                <a:latin typeface="Arial" pitchFamily="34" charset="0"/>
                <a:ea typeface="中國龍毛隸書" pitchFamily="49" charset="-120"/>
              </a:defRPr>
            </a:lvl4pPr>
            <a:lvl5pPr marL="2057400" indent="-228600" eaLnBrk="0" hangingPunct="0">
              <a:defRPr sz="1600" baseline="-25000">
                <a:solidFill>
                  <a:schemeClr val="tx1"/>
                </a:solidFill>
                <a:latin typeface="Arial" pitchFamily="34" charset="0"/>
                <a:ea typeface="中國龍毛隸書" pitchFamily="49" charset="-120"/>
              </a:defRPr>
            </a:lvl5pPr>
            <a:lvl6pPr marL="2514600" indent="-228600" algn="ctr" eaLnBrk="0" fontAlgn="base" hangingPunct="0">
              <a:spcBef>
                <a:spcPct val="0"/>
              </a:spcBef>
              <a:spcAft>
                <a:spcPct val="0"/>
              </a:spcAft>
              <a:defRPr sz="1600" baseline="-25000">
                <a:solidFill>
                  <a:schemeClr val="tx1"/>
                </a:solidFill>
                <a:latin typeface="Arial" pitchFamily="34" charset="0"/>
                <a:ea typeface="中國龍毛隸書" pitchFamily="49" charset="-120"/>
              </a:defRPr>
            </a:lvl6pPr>
            <a:lvl7pPr marL="2971800" indent="-228600" algn="ctr" eaLnBrk="0" fontAlgn="base" hangingPunct="0">
              <a:spcBef>
                <a:spcPct val="0"/>
              </a:spcBef>
              <a:spcAft>
                <a:spcPct val="0"/>
              </a:spcAft>
              <a:defRPr sz="1600" baseline="-25000">
                <a:solidFill>
                  <a:schemeClr val="tx1"/>
                </a:solidFill>
                <a:latin typeface="Arial" pitchFamily="34" charset="0"/>
                <a:ea typeface="中國龍毛隸書" pitchFamily="49" charset="-120"/>
              </a:defRPr>
            </a:lvl7pPr>
            <a:lvl8pPr marL="3429000" indent="-228600" algn="ctr" eaLnBrk="0" fontAlgn="base" hangingPunct="0">
              <a:spcBef>
                <a:spcPct val="0"/>
              </a:spcBef>
              <a:spcAft>
                <a:spcPct val="0"/>
              </a:spcAft>
              <a:defRPr sz="1600" baseline="-25000">
                <a:solidFill>
                  <a:schemeClr val="tx1"/>
                </a:solidFill>
                <a:latin typeface="Arial" pitchFamily="34" charset="0"/>
                <a:ea typeface="中國龍毛隸書" pitchFamily="49" charset="-120"/>
              </a:defRPr>
            </a:lvl8pPr>
            <a:lvl9pPr marL="3886200" indent="-228600" algn="ctr" eaLnBrk="0" fontAlgn="base" hangingPunct="0">
              <a:spcBef>
                <a:spcPct val="0"/>
              </a:spcBef>
              <a:spcAft>
                <a:spcPct val="0"/>
              </a:spcAft>
              <a:defRPr sz="1600" baseline="-25000">
                <a:solidFill>
                  <a:schemeClr val="tx1"/>
                </a:solidFill>
                <a:latin typeface="Arial" pitchFamily="34" charset="0"/>
                <a:ea typeface="中國龍毛隸書" pitchFamily="49" charset="-120"/>
              </a:defRPr>
            </a:lvl9pPr>
          </a:lstStyle>
          <a:p>
            <a:pPr eaLnBrk="1" hangingPunct="1"/>
            <a:fld id="{F6B6BB4F-E6C1-43E5-8F0E-FEBE42E4A31E}" type="slidenum">
              <a:rPr lang="zh-CN" altLang="en-US" sz="1200" baseline="0">
                <a:ea typeface="宋体" pitchFamily="2" charset="-122"/>
              </a:rPr>
              <a:pPr eaLnBrk="1" hangingPunct="1"/>
              <a:t>15</a:t>
            </a:fld>
            <a:endParaRPr lang="en-US" altLang="zh-CN" sz="1200" baseline="0">
              <a:ea typeface="宋体" pitchFamily="2" charset="-122"/>
            </a:endParaRPr>
          </a:p>
        </p:txBody>
      </p:sp>
      <p:sp>
        <p:nvSpPr>
          <p:cNvPr id="39939" name="Rectangle 2"/>
          <p:cNvSpPr>
            <a:spLocks noGrp="1" noRot="1" noChangeAspect="1" noChangeArrowheads="1" noTextEdit="1"/>
          </p:cNvSpPr>
          <p:nvPr>
            <p:ph type="sldImg"/>
          </p:nvPr>
        </p:nvSpPr>
        <p:spPr>
          <a:ln/>
        </p:spPr>
      </p:sp>
      <p:sp>
        <p:nvSpPr>
          <p:cNvPr id="3994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latin typeface="Arial" pitchFamily="34" charset="0"/>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600" baseline="-25000">
                <a:solidFill>
                  <a:schemeClr val="tx1"/>
                </a:solidFill>
                <a:latin typeface="Arial" pitchFamily="34" charset="0"/>
                <a:ea typeface="中國龍毛隸書" pitchFamily="49" charset="-120"/>
              </a:defRPr>
            </a:lvl1pPr>
            <a:lvl2pPr marL="742950" indent="-285750" eaLnBrk="0" hangingPunct="0">
              <a:defRPr sz="1600" baseline="-25000">
                <a:solidFill>
                  <a:schemeClr val="tx1"/>
                </a:solidFill>
                <a:latin typeface="Arial" pitchFamily="34" charset="0"/>
                <a:ea typeface="中國龍毛隸書" pitchFamily="49" charset="-120"/>
              </a:defRPr>
            </a:lvl2pPr>
            <a:lvl3pPr marL="1143000" indent="-228600" eaLnBrk="0" hangingPunct="0">
              <a:defRPr sz="1600" baseline="-25000">
                <a:solidFill>
                  <a:schemeClr val="tx1"/>
                </a:solidFill>
                <a:latin typeface="Arial" pitchFamily="34" charset="0"/>
                <a:ea typeface="中國龍毛隸書" pitchFamily="49" charset="-120"/>
              </a:defRPr>
            </a:lvl3pPr>
            <a:lvl4pPr marL="1600200" indent="-228600" eaLnBrk="0" hangingPunct="0">
              <a:defRPr sz="1600" baseline="-25000">
                <a:solidFill>
                  <a:schemeClr val="tx1"/>
                </a:solidFill>
                <a:latin typeface="Arial" pitchFamily="34" charset="0"/>
                <a:ea typeface="中國龍毛隸書" pitchFamily="49" charset="-120"/>
              </a:defRPr>
            </a:lvl4pPr>
            <a:lvl5pPr marL="2057400" indent="-228600" eaLnBrk="0" hangingPunct="0">
              <a:defRPr sz="1600" baseline="-25000">
                <a:solidFill>
                  <a:schemeClr val="tx1"/>
                </a:solidFill>
                <a:latin typeface="Arial" pitchFamily="34" charset="0"/>
                <a:ea typeface="中國龍毛隸書" pitchFamily="49" charset="-120"/>
              </a:defRPr>
            </a:lvl5pPr>
            <a:lvl6pPr marL="2514600" indent="-228600" algn="ctr" eaLnBrk="0" fontAlgn="base" hangingPunct="0">
              <a:spcBef>
                <a:spcPct val="0"/>
              </a:spcBef>
              <a:spcAft>
                <a:spcPct val="0"/>
              </a:spcAft>
              <a:defRPr sz="1600" baseline="-25000">
                <a:solidFill>
                  <a:schemeClr val="tx1"/>
                </a:solidFill>
                <a:latin typeface="Arial" pitchFamily="34" charset="0"/>
                <a:ea typeface="中國龍毛隸書" pitchFamily="49" charset="-120"/>
              </a:defRPr>
            </a:lvl6pPr>
            <a:lvl7pPr marL="2971800" indent="-228600" algn="ctr" eaLnBrk="0" fontAlgn="base" hangingPunct="0">
              <a:spcBef>
                <a:spcPct val="0"/>
              </a:spcBef>
              <a:spcAft>
                <a:spcPct val="0"/>
              </a:spcAft>
              <a:defRPr sz="1600" baseline="-25000">
                <a:solidFill>
                  <a:schemeClr val="tx1"/>
                </a:solidFill>
                <a:latin typeface="Arial" pitchFamily="34" charset="0"/>
                <a:ea typeface="中國龍毛隸書" pitchFamily="49" charset="-120"/>
              </a:defRPr>
            </a:lvl7pPr>
            <a:lvl8pPr marL="3429000" indent="-228600" algn="ctr" eaLnBrk="0" fontAlgn="base" hangingPunct="0">
              <a:spcBef>
                <a:spcPct val="0"/>
              </a:spcBef>
              <a:spcAft>
                <a:spcPct val="0"/>
              </a:spcAft>
              <a:defRPr sz="1600" baseline="-25000">
                <a:solidFill>
                  <a:schemeClr val="tx1"/>
                </a:solidFill>
                <a:latin typeface="Arial" pitchFamily="34" charset="0"/>
                <a:ea typeface="中國龍毛隸書" pitchFamily="49" charset="-120"/>
              </a:defRPr>
            </a:lvl8pPr>
            <a:lvl9pPr marL="3886200" indent="-228600" algn="ctr" eaLnBrk="0" fontAlgn="base" hangingPunct="0">
              <a:spcBef>
                <a:spcPct val="0"/>
              </a:spcBef>
              <a:spcAft>
                <a:spcPct val="0"/>
              </a:spcAft>
              <a:defRPr sz="1600" baseline="-25000">
                <a:solidFill>
                  <a:schemeClr val="tx1"/>
                </a:solidFill>
                <a:latin typeface="Arial" pitchFamily="34" charset="0"/>
                <a:ea typeface="中國龍毛隸書" pitchFamily="49" charset="-120"/>
              </a:defRPr>
            </a:lvl9pPr>
          </a:lstStyle>
          <a:p>
            <a:pPr eaLnBrk="1" hangingPunct="1"/>
            <a:fld id="{C6B15435-DF61-4708-B086-EA9A5DE87190}" type="slidenum">
              <a:rPr lang="zh-CN" altLang="en-US" sz="1200" baseline="0">
                <a:ea typeface="宋体" pitchFamily="2" charset="-122"/>
              </a:rPr>
              <a:pPr eaLnBrk="1" hangingPunct="1"/>
              <a:t>16</a:t>
            </a:fld>
            <a:endParaRPr lang="en-US" altLang="zh-CN" sz="1200" baseline="0">
              <a:ea typeface="宋体" pitchFamily="2" charset="-122"/>
            </a:endParaRPr>
          </a:p>
        </p:txBody>
      </p:sp>
      <p:sp>
        <p:nvSpPr>
          <p:cNvPr id="40963" name="Rectangle 2"/>
          <p:cNvSpPr>
            <a:spLocks noGrp="1" noRot="1" noChangeAspect="1" noChangeArrowheads="1" noTextEdit="1"/>
          </p:cNvSpPr>
          <p:nvPr>
            <p:ph type="sldImg"/>
          </p:nvPr>
        </p:nvSpPr>
        <p:spPr>
          <a:ln/>
        </p:spPr>
      </p:sp>
      <p:sp>
        <p:nvSpPr>
          <p:cNvPr id="4096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latin typeface="Arial" pitchFamily="34" charset="0"/>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600" baseline="-25000">
                <a:solidFill>
                  <a:schemeClr val="tx1"/>
                </a:solidFill>
                <a:latin typeface="Arial" pitchFamily="34" charset="0"/>
                <a:ea typeface="中國龍毛隸書" pitchFamily="49" charset="-120"/>
              </a:defRPr>
            </a:lvl1pPr>
            <a:lvl2pPr marL="742950" indent="-285750" eaLnBrk="0" hangingPunct="0">
              <a:defRPr sz="1600" baseline="-25000">
                <a:solidFill>
                  <a:schemeClr val="tx1"/>
                </a:solidFill>
                <a:latin typeface="Arial" pitchFamily="34" charset="0"/>
                <a:ea typeface="中國龍毛隸書" pitchFamily="49" charset="-120"/>
              </a:defRPr>
            </a:lvl2pPr>
            <a:lvl3pPr marL="1143000" indent="-228600" eaLnBrk="0" hangingPunct="0">
              <a:defRPr sz="1600" baseline="-25000">
                <a:solidFill>
                  <a:schemeClr val="tx1"/>
                </a:solidFill>
                <a:latin typeface="Arial" pitchFamily="34" charset="0"/>
                <a:ea typeface="中國龍毛隸書" pitchFamily="49" charset="-120"/>
              </a:defRPr>
            </a:lvl3pPr>
            <a:lvl4pPr marL="1600200" indent="-228600" eaLnBrk="0" hangingPunct="0">
              <a:defRPr sz="1600" baseline="-25000">
                <a:solidFill>
                  <a:schemeClr val="tx1"/>
                </a:solidFill>
                <a:latin typeface="Arial" pitchFamily="34" charset="0"/>
                <a:ea typeface="中國龍毛隸書" pitchFamily="49" charset="-120"/>
              </a:defRPr>
            </a:lvl4pPr>
            <a:lvl5pPr marL="2057400" indent="-228600" eaLnBrk="0" hangingPunct="0">
              <a:defRPr sz="1600" baseline="-25000">
                <a:solidFill>
                  <a:schemeClr val="tx1"/>
                </a:solidFill>
                <a:latin typeface="Arial" pitchFamily="34" charset="0"/>
                <a:ea typeface="中國龍毛隸書" pitchFamily="49" charset="-120"/>
              </a:defRPr>
            </a:lvl5pPr>
            <a:lvl6pPr marL="2514600" indent="-228600" algn="ctr" eaLnBrk="0" fontAlgn="base" hangingPunct="0">
              <a:spcBef>
                <a:spcPct val="0"/>
              </a:spcBef>
              <a:spcAft>
                <a:spcPct val="0"/>
              </a:spcAft>
              <a:defRPr sz="1600" baseline="-25000">
                <a:solidFill>
                  <a:schemeClr val="tx1"/>
                </a:solidFill>
                <a:latin typeface="Arial" pitchFamily="34" charset="0"/>
                <a:ea typeface="中國龍毛隸書" pitchFamily="49" charset="-120"/>
              </a:defRPr>
            </a:lvl6pPr>
            <a:lvl7pPr marL="2971800" indent="-228600" algn="ctr" eaLnBrk="0" fontAlgn="base" hangingPunct="0">
              <a:spcBef>
                <a:spcPct val="0"/>
              </a:spcBef>
              <a:spcAft>
                <a:spcPct val="0"/>
              </a:spcAft>
              <a:defRPr sz="1600" baseline="-25000">
                <a:solidFill>
                  <a:schemeClr val="tx1"/>
                </a:solidFill>
                <a:latin typeface="Arial" pitchFamily="34" charset="0"/>
                <a:ea typeface="中國龍毛隸書" pitchFamily="49" charset="-120"/>
              </a:defRPr>
            </a:lvl7pPr>
            <a:lvl8pPr marL="3429000" indent="-228600" algn="ctr" eaLnBrk="0" fontAlgn="base" hangingPunct="0">
              <a:spcBef>
                <a:spcPct val="0"/>
              </a:spcBef>
              <a:spcAft>
                <a:spcPct val="0"/>
              </a:spcAft>
              <a:defRPr sz="1600" baseline="-25000">
                <a:solidFill>
                  <a:schemeClr val="tx1"/>
                </a:solidFill>
                <a:latin typeface="Arial" pitchFamily="34" charset="0"/>
                <a:ea typeface="中國龍毛隸書" pitchFamily="49" charset="-120"/>
              </a:defRPr>
            </a:lvl8pPr>
            <a:lvl9pPr marL="3886200" indent="-228600" algn="ctr" eaLnBrk="0" fontAlgn="base" hangingPunct="0">
              <a:spcBef>
                <a:spcPct val="0"/>
              </a:spcBef>
              <a:spcAft>
                <a:spcPct val="0"/>
              </a:spcAft>
              <a:defRPr sz="1600" baseline="-25000">
                <a:solidFill>
                  <a:schemeClr val="tx1"/>
                </a:solidFill>
                <a:latin typeface="Arial" pitchFamily="34" charset="0"/>
                <a:ea typeface="中國龍毛隸書" pitchFamily="49" charset="-120"/>
              </a:defRPr>
            </a:lvl9pPr>
          </a:lstStyle>
          <a:p>
            <a:pPr eaLnBrk="1" hangingPunct="1"/>
            <a:fld id="{0CB0ABE2-2DAF-41EB-B2E4-F4B9FBB56D48}" type="slidenum">
              <a:rPr lang="zh-CN" altLang="en-US" sz="1200" baseline="0">
                <a:ea typeface="宋体" pitchFamily="2" charset="-122"/>
              </a:rPr>
              <a:pPr eaLnBrk="1" hangingPunct="1"/>
              <a:t>17</a:t>
            </a:fld>
            <a:endParaRPr lang="en-US" altLang="zh-CN" sz="1200" baseline="0">
              <a:ea typeface="宋体" pitchFamily="2" charset="-122"/>
            </a:endParaRPr>
          </a:p>
        </p:txBody>
      </p:sp>
      <p:sp>
        <p:nvSpPr>
          <p:cNvPr id="41987" name="Rectangle 2"/>
          <p:cNvSpPr>
            <a:spLocks noGrp="1" noRot="1" noChangeAspect="1" noChangeArrowheads="1" noTextEdit="1"/>
          </p:cNvSpPr>
          <p:nvPr>
            <p:ph type="sldImg"/>
          </p:nvPr>
        </p:nvSpPr>
        <p:spPr>
          <a:ln/>
        </p:spPr>
      </p:sp>
      <p:sp>
        <p:nvSpPr>
          <p:cNvPr id="4198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latin typeface="Arial" pitchFamily="34" charset="0"/>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600" baseline="-25000">
                <a:solidFill>
                  <a:schemeClr val="tx1"/>
                </a:solidFill>
                <a:latin typeface="Arial" pitchFamily="34" charset="0"/>
                <a:ea typeface="中國龍毛隸書" pitchFamily="49" charset="-120"/>
              </a:defRPr>
            </a:lvl1pPr>
            <a:lvl2pPr marL="742950" indent="-285750" eaLnBrk="0" hangingPunct="0">
              <a:defRPr sz="1600" baseline="-25000">
                <a:solidFill>
                  <a:schemeClr val="tx1"/>
                </a:solidFill>
                <a:latin typeface="Arial" pitchFamily="34" charset="0"/>
                <a:ea typeface="中國龍毛隸書" pitchFamily="49" charset="-120"/>
              </a:defRPr>
            </a:lvl2pPr>
            <a:lvl3pPr marL="1143000" indent="-228600" eaLnBrk="0" hangingPunct="0">
              <a:defRPr sz="1600" baseline="-25000">
                <a:solidFill>
                  <a:schemeClr val="tx1"/>
                </a:solidFill>
                <a:latin typeface="Arial" pitchFamily="34" charset="0"/>
                <a:ea typeface="中國龍毛隸書" pitchFamily="49" charset="-120"/>
              </a:defRPr>
            </a:lvl3pPr>
            <a:lvl4pPr marL="1600200" indent="-228600" eaLnBrk="0" hangingPunct="0">
              <a:defRPr sz="1600" baseline="-25000">
                <a:solidFill>
                  <a:schemeClr val="tx1"/>
                </a:solidFill>
                <a:latin typeface="Arial" pitchFamily="34" charset="0"/>
                <a:ea typeface="中國龍毛隸書" pitchFamily="49" charset="-120"/>
              </a:defRPr>
            </a:lvl4pPr>
            <a:lvl5pPr marL="2057400" indent="-228600" eaLnBrk="0" hangingPunct="0">
              <a:defRPr sz="1600" baseline="-25000">
                <a:solidFill>
                  <a:schemeClr val="tx1"/>
                </a:solidFill>
                <a:latin typeface="Arial" pitchFamily="34" charset="0"/>
                <a:ea typeface="中國龍毛隸書" pitchFamily="49" charset="-120"/>
              </a:defRPr>
            </a:lvl5pPr>
            <a:lvl6pPr marL="2514600" indent="-228600" algn="ctr" eaLnBrk="0" fontAlgn="base" hangingPunct="0">
              <a:spcBef>
                <a:spcPct val="0"/>
              </a:spcBef>
              <a:spcAft>
                <a:spcPct val="0"/>
              </a:spcAft>
              <a:defRPr sz="1600" baseline="-25000">
                <a:solidFill>
                  <a:schemeClr val="tx1"/>
                </a:solidFill>
                <a:latin typeface="Arial" pitchFamily="34" charset="0"/>
                <a:ea typeface="中國龍毛隸書" pitchFamily="49" charset="-120"/>
              </a:defRPr>
            </a:lvl6pPr>
            <a:lvl7pPr marL="2971800" indent="-228600" algn="ctr" eaLnBrk="0" fontAlgn="base" hangingPunct="0">
              <a:spcBef>
                <a:spcPct val="0"/>
              </a:spcBef>
              <a:spcAft>
                <a:spcPct val="0"/>
              </a:spcAft>
              <a:defRPr sz="1600" baseline="-25000">
                <a:solidFill>
                  <a:schemeClr val="tx1"/>
                </a:solidFill>
                <a:latin typeface="Arial" pitchFamily="34" charset="0"/>
                <a:ea typeface="中國龍毛隸書" pitchFamily="49" charset="-120"/>
              </a:defRPr>
            </a:lvl7pPr>
            <a:lvl8pPr marL="3429000" indent="-228600" algn="ctr" eaLnBrk="0" fontAlgn="base" hangingPunct="0">
              <a:spcBef>
                <a:spcPct val="0"/>
              </a:spcBef>
              <a:spcAft>
                <a:spcPct val="0"/>
              </a:spcAft>
              <a:defRPr sz="1600" baseline="-25000">
                <a:solidFill>
                  <a:schemeClr val="tx1"/>
                </a:solidFill>
                <a:latin typeface="Arial" pitchFamily="34" charset="0"/>
                <a:ea typeface="中國龍毛隸書" pitchFamily="49" charset="-120"/>
              </a:defRPr>
            </a:lvl8pPr>
            <a:lvl9pPr marL="3886200" indent="-228600" algn="ctr" eaLnBrk="0" fontAlgn="base" hangingPunct="0">
              <a:spcBef>
                <a:spcPct val="0"/>
              </a:spcBef>
              <a:spcAft>
                <a:spcPct val="0"/>
              </a:spcAft>
              <a:defRPr sz="1600" baseline="-25000">
                <a:solidFill>
                  <a:schemeClr val="tx1"/>
                </a:solidFill>
                <a:latin typeface="Arial" pitchFamily="34" charset="0"/>
                <a:ea typeface="中國龍毛隸書" pitchFamily="49" charset="-120"/>
              </a:defRPr>
            </a:lvl9pPr>
          </a:lstStyle>
          <a:p>
            <a:pPr eaLnBrk="1" hangingPunct="1"/>
            <a:fld id="{065D6D8D-360E-43FF-AEE5-30CA3F88C1C2}" type="slidenum">
              <a:rPr lang="zh-CN" altLang="en-US" sz="1200" baseline="0">
                <a:ea typeface="宋体" pitchFamily="2" charset="-122"/>
              </a:rPr>
              <a:pPr eaLnBrk="1" hangingPunct="1"/>
              <a:t>18</a:t>
            </a:fld>
            <a:endParaRPr lang="en-US" altLang="zh-CN" sz="1200" baseline="0">
              <a:ea typeface="宋体" pitchFamily="2" charset="-122"/>
            </a:endParaRPr>
          </a:p>
        </p:txBody>
      </p:sp>
      <p:sp>
        <p:nvSpPr>
          <p:cNvPr id="43011" name="Rectangle 2"/>
          <p:cNvSpPr>
            <a:spLocks noGrp="1" noRot="1" noChangeAspect="1" noChangeArrowheads="1" noTextEdit="1"/>
          </p:cNvSpPr>
          <p:nvPr>
            <p:ph type="sldImg"/>
          </p:nvPr>
        </p:nvSpPr>
        <p:spPr>
          <a:ln/>
        </p:spPr>
      </p:sp>
      <p:sp>
        <p:nvSpPr>
          <p:cNvPr id="4301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latin typeface="Arial" pitchFamily="34" charset="0"/>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600" baseline="-25000">
                <a:solidFill>
                  <a:schemeClr val="tx1"/>
                </a:solidFill>
                <a:latin typeface="Arial" pitchFamily="34" charset="0"/>
                <a:ea typeface="中國龍毛隸書" pitchFamily="49" charset="-120"/>
              </a:defRPr>
            </a:lvl1pPr>
            <a:lvl2pPr marL="742950" indent="-285750" eaLnBrk="0" hangingPunct="0">
              <a:defRPr sz="1600" baseline="-25000">
                <a:solidFill>
                  <a:schemeClr val="tx1"/>
                </a:solidFill>
                <a:latin typeface="Arial" pitchFamily="34" charset="0"/>
                <a:ea typeface="中國龍毛隸書" pitchFamily="49" charset="-120"/>
              </a:defRPr>
            </a:lvl2pPr>
            <a:lvl3pPr marL="1143000" indent="-228600" eaLnBrk="0" hangingPunct="0">
              <a:defRPr sz="1600" baseline="-25000">
                <a:solidFill>
                  <a:schemeClr val="tx1"/>
                </a:solidFill>
                <a:latin typeface="Arial" pitchFamily="34" charset="0"/>
                <a:ea typeface="中國龍毛隸書" pitchFamily="49" charset="-120"/>
              </a:defRPr>
            </a:lvl3pPr>
            <a:lvl4pPr marL="1600200" indent="-228600" eaLnBrk="0" hangingPunct="0">
              <a:defRPr sz="1600" baseline="-25000">
                <a:solidFill>
                  <a:schemeClr val="tx1"/>
                </a:solidFill>
                <a:latin typeface="Arial" pitchFamily="34" charset="0"/>
                <a:ea typeface="中國龍毛隸書" pitchFamily="49" charset="-120"/>
              </a:defRPr>
            </a:lvl4pPr>
            <a:lvl5pPr marL="2057400" indent="-228600" eaLnBrk="0" hangingPunct="0">
              <a:defRPr sz="1600" baseline="-25000">
                <a:solidFill>
                  <a:schemeClr val="tx1"/>
                </a:solidFill>
                <a:latin typeface="Arial" pitchFamily="34" charset="0"/>
                <a:ea typeface="中國龍毛隸書" pitchFamily="49" charset="-120"/>
              </a:defRPr>
            </a:lvl5pPr>
            <a:lvl6pPr marL="2514600" indent="-228600" algn="ctr" eaLnBrk="0" fontAlgn="base" hangingPunct="0">
              <a:spcBef>
                <a:spcPct val="0"/>
              </a:spcBef>
              <a:spcAft>
                <a:spcPct val="0"/>
              </a:spcAft>
              <a:defRPr sz="1600" baseline="-25000">
                <a:solidFill>
                  <a:schemeClr val="tx1"/>
                </a:solidFill>
                <a:latin typeface="Arial" pitchFamily="34" charset="0"/>
                <a:ea typeface="中國龍毛隸書" pitchFamily="49" charset="-120"/>
              </a:defRPr>
            </a:lvl6pPr>
            <a:lvl7pPr marL="2971800" indent="-228600" algn="ctr" eaLnBrk="0" fontAlgn="base" hangingPunct="0">
              <a:spcBef>
                <a:spcPct val="0"/>
              </a:spcBef>
              <a:spcAft>
                <a:spcPct val="0"/>
              </a:spcAft>
              <a:defRPr sz="1600" baseline="-25000">
                <a:solidFill>
                  <a:schemeClr val="tx1"/>
                </a:solidFill>
                <a:latin typeface="Arial" pitchFamily="34" charset="0"/>
                <a:ea typeface="中國龍毛隸書" pitchFamily="49" charset="-120"/>
              </a:defRPr>
            </a:lvl7pPr>
            <a:lvl8pPr marL="3429000" indent="-228600" algn="ctr" eaLnBrk="0" fontAlgn="base" hangingPunct="0">
              <a:spcBef>
                <a:spcPct val="0"/>
              </a:spcBef>
              <a:spcAft>
                <a:spcPct val="0"/>
              </a:spcAft>
              <a:defRPr sz="1600" baseline="-25000">
                <a:solidFill>
                  <a:schemeClr val="tx1"/>
                </a:solidFill>
                <a:latin typeface="Arial" pitchFamily="34" charset="0"/>
                <a:ea typeface="中國龍毛隸書" pitchFamily="49" charset="-120"/>
              </a:defRPr>
            </a:lvl8pPr>
            <a:lvl9pPr marL="3886200" indent="-228600" algn="ctr" eaLnBrk="0" fontAlgn="base" hangingPunct="0">
              <a:spcBef>
                <a:spcPct val="0"/>
              </a:spcBef>
              <a:spcAft>
                <a:spcPct val="0"/>
              </a:spcAft>
              <a:defRPr sz="1600" baseline="-25000">
                <a:solidFill>
                  <a:schemeClr val="tx1"/>
                </a:solidFill>
                <a:latin typeface="Arial" pitchFamily="34" charset="0"/>
                <a:ea typeface="中國龍毛隸書" pitchFamily="49" charset="-120"/>
              </a:defRPr>
            </a:lvl9pPr>
          </a:lstStyle>
          <a:p>
            <a:pPr eaLnBrk="1" hangingPunct="1"/>
            <a:fld id="{5F167CB2-680D-4001-9EB0-5AE963ED85FA}" type="slidenum">
              <a:rPr lang="zh-CN" altLang="en-US" sz="1200" baseline="0">
                <a:ea typeface="宋体" pitchFamily="2" charset="-122"/>
              </a:rPr>
              <a:pPr eaLnBrk="1" hangingPunct="1"/>
              <a:t>19</a:t>
            </a:fld>
            <a:endParaRPr lang="en-US" altLang="zh-CN" sz="1200" baseline="0">
              <a:ea typeface="宋体" pitchFamily="2" charset="-122"/>
            </a:endParaRPr>
          </a:p>
        </p:txBody>
      </p:sp>
      <p:sp>
        <p:nvSpPr>
          <p:cNvPr id="44035" name="Rectangle 2"/>
          <p:cNvSpPr>
            <a:spLocks noGrp="1" noRot="1" noChangeAspect="1" noChangeArrowheads="1" noTextEdit="1"/>
          </p:cNvSpPr>
          <p:nvPr>
            <p:ph type="sldImg"/>
          </p:nvPr>
        </p:nvSpPr>
        <p:spPr>
          <a:ln/>
        </p:spPr>
      </p:sp>
      <p:sp>
        <p:nvSpPr>
          <p:cNvPr id="4403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latin typeface="Arial"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600" baseline="-25000">
                <a:solidFill>
                  <a:schemeClr val="tx1"/>
                </a:solidFill>
                <a:latin typeface="Arial" pitchFamily="34" charset="0"/>
                <a:ea typeface="中國龍毛隸書" pitchFamily="49" charset="-120"/>
              </a:defRPr>
            </a:lvl1pPr>
            <a:lvl2pPr marL="742950" indent="-285750" eaLnBrk="0" hangingPunct="0">
              <a:defRPr sz="1600" baseline="-25000">
                <a:solidFill>
                  <a:schemeClr val="tx1"/>
                </a:solidFill>
                <a:latin typeface="Arial" pitchFamily="34" charset="0"/>
                <a:ea typeface="中國龍毛隸書" pitchFamily="49" charset="-120"/>
              </a:defRPr>
            </a:lvl2pPr>
            <a:lvl3pPr marL="1143000" indent="-228600" eaLnBrk="0" hangingPunct="0">
              <a:defRPr sz="1600" baseline="-25000">
                <a:solidFill>
                  <a:schemeClr val="tx1"/>
                </a:solidFill>
                <a:latin typeface="Arial" pitchFamily="34" charset="0"/>
                <a:ea typeface="中國龍毛隸書" pitchFamily="49" charset="-120"/>
              </a:defRPr>
            </a:lvl3pPr>
            <a:lvl4pPr marL="1600200" indent="-228600" eaLnBrk="0" hangingPunct="0">
              <a:defRPr sz="1600" baseline="-25000">
                <a:solidFill>
                  <a:schemeClr val="tx1"/>
                </a:solidFill>
                <a:latin typeface="Arial" pitchFamily="34" charset="0"/>
                <a:ea typeface="中國龍毛隸書" pitchFamily="49" charset="-120"/>
              </a:defRPr>
            </a:lvl4pPr>
            <a:lvl5pPr marL="2057400" indent="-228600" eaLnBrk="0" hangingPunct="0">
              <a:defRPr sz="1600" baseline="-25000">
                <a:solidFill>
                  <a:schemeClr val="tx1"/>
                </a:solidFill>
                <a:latin typeface="Arial" pitchFamily="34" charset="0"/>
                <a:ea typeface="中國龍毛隸書" pitchFamily="49" charset="-120"/>
              </a:defRPr>
            </a:lvl5pPr>
            <a:lvl6pPr marL="2514600" indent="-228600" algn="ctr" eaLnBrk="0" fontAlgn="base" hangingPunct="0">
              <a:spcBef>
                <a:spcPct val="0"/>
              </a:spcBef>
              <a:spcAft>
                <a:spcPct val="0"/>
              </a:spcAft>
              <a:defRPr sz="1600" baseline="-25000">
                <a:solidFill>
                  <a:schemeClr val="tx1"/>
                </a:solidFill>
                <a:latin typeface="Arial" pitchFamily="34" charset="0"/>
                <a:ea typeface="中國龍毛隸書" pitchFamily="49" charset="-120"/>
              </a:defRPr>
            </a:lvl6pPr>
            <a:lvl7pPr marL="2971800" indent="-228600" algn="ctr" eaLnBrk="0" fontAlgn="base" hangingPunct="0">
              <a:spcBef>
                <a:spcPct val="0"/>
              </a:spcBef>
              <a:spcAft>
                <a:spcPct val="0"/>
              </a:spcAft>
              <a:defRPr sz="1600" baseline="-25000">
                <a:solidFill>
                  <a:schemeClr val="tx1"/>
                </a:solidFill>
                <a:latin typeface="Arial" pitchFamily="34" charset="0"/>
                <a:ea typeface="中國龍毛隸書" pitchFamily="49" charset="-120"/>
              </a:defRPr>
            </a:lvl7pPr>
            <a:lvl8pPr marL="3429000" indent="-228600" algn="ctr" eaLnBrk="0" fontAlgn="base" hangingPunct="0">
              <a:spcBef>
                <a:spcPct val="0"/>
              </a:spcBef>
              <a:spcAft>
                <a:spcPct val="0"/>
              </a:spcAft>
              <a:defRPr sz="1600" baseline="-25000">
                <a:solidFill>
                  <a:schemeClr val="tx1"/>
                </a:solidFill>
                <a:latin typeface="Arial" pitchFamily="34" charset="0"/>
                <a:ea typeface="中國龍毛隸書" pitchFamily="49" charset="-120"/>
              </a:defRPr>
            </a:lvl8pPr>
            <a:lvl9pPr marL="3886200" indent="-228600" algn="ctr" eaLnBrk="0" fontAlgn="base" hangingPunct="0">
              <a:spcBef>
                <a:spcPct val="0"/>
              </a:spcBef>
              <a:spcAft>
                <a:spcPct val="0"/>
              </a:spcAft>
              <a:defRPr sz="1600" baseline="-25000">
                <a:solidFill>
                  <a:schemeClr val="tx1"/>
                </a:solidFill>
                <a:latin typeface="Arial" pitchFamily="34" charset="0"/>
                <a:ea typeface="中國龍毛隸書" pitchFamily="49" charset="-120"/>
              </a:defRPr>
            </a:lvl9pPr>
          </a:lstStyle>
          <a:p>
            <a:pPr eaLnBrk="1" hangingPunct="1"/>
            <a:fld id="{0B3F9ACD-097E-41D4-B8E0-43D1A4BB9666}" type="slidenum">
              <a:rPr lang="zh-CN" altLang="en-US" sz="1200" baseline="0">
                <a:ea typeface="宋体" pitchFamily="2" charset="-122"/>
              </a:rPr>
              <a:pPr eaLnBrk="1" hangingPunct="1"/>
              <a:t>2</a:t>
            </a:fld>
            <a:endParaRPr lang="en-US" altLang="zh-CN" sz="1200" baseline="0">
              <a:ea typeface="宋体" pitchFamily="2" charset="-122"/>
            </a:endParaRPr>
          </a:p>
        </p:txBody>
      </p:sp>
      <p:sp>
        <p:nvSpPr>
          <p:cNvPr id="26627" name="Rectangle 2"/>
          <p:cNvSpPr>
            <a:spLocks noGrp="1" noRot="1" noChangeAspect="1" noChangeArrowheads="1" noTextEdit="1"/>
          </p:cNvSpPr>
          <p:nvPr>
            <p:ph type="sldImg"/>
          </p:nvPr>
        </p:nvSpPr>
        <p:spPr>
          <a:ln/>
        </p:spPr>
      </p:sp>
      <p:sp>
        <p:nvSpPr>
          <p:cNvPr id="2662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latin typeface="Arial" pitchFamily="34" charset="0"/>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600" baseline="-25000">
                <a:solidFill>
                  <a:schemeClr val="tx1"/>
                </a:solidFill>
                <a:latin typeface="Arial" pitchFamily="34" charset="0"/>
                <a:ea typeface="中國龍毛隸書" pitchFamily="49" charset="-120"/>
              </a:defRPr>
            </a:lvl1pPr>
            <a:lvl2pPr marL="742950" indent="-285750" eaLnBrk="0" hangingPunct="0">
              <a:defRPr sz="1600" baseline="-25000">
                <a:solidFill>
                  <a:schemeClr val="tx1"/>
                </a:solidFill>
                <a:latin typeface="Arial" pitchFamily="34" charset="0"/>
                <a:ea typeface="中國龍毛隸書" pitchFamily="49" charset="-120"/>
              </a:defRPr>
            </a:lvl2pPr>
            <a:lvl3pPr marL="1143000" indent="-228600" eaLnBrk="0" hangingPunct="0">
              <a:defRPr sz="1600" baseline="-25000">
                <a:solidFill>
                  <a:schemeClr val="tx1"/>
                </a:solidFill>
                <a:latin typeface="Arial" pitchFamily="34" charset="0"/>
                <a:ea typeface="中國龍毛隸書" pitchFamily="49" charset="-120"/>
              </a:defRPr>
            </a:lvl3pPr>
            <a:lvl4pPr marL="1600200" indent="-228600" eaLnBrk="0" hangingPunct="0">
              <a:defRPr sz="1600" baseline="-25000">
                <a:solidFill>
                  <a:schemeClr val="tx1"/>
                </a:solidFill>
                <a:latin typeface="Arial" pitchFamily="34" charset="0"/>
                <a:ea typeface="中國龍毛隸書" pitchFamily="49" charset="-120"/>
              </a:defRPr>
            </a:lvl4pPr>
            <a:lvl5pPr marL="2057400" indent="-228600" eaLnBrk="0" hangingPunct="0">
              <a:defRPr sz="1600" baseline="-25000">
                <a:solidFill>
                  <a:schemeClr val="tx1"/>
                </a:solidFill>
                <a:latin typeface="Arial" pitchFamily="34" charset="0"/>
                <a:ea typeface="中國龍毛隸書" pitchFamily="49" charset="-120"/>
              </a:defRPr>
            </a:lvl5pPr>
            <a:lvl6pPr marL="2514600" indent="-228600" algn="ctr" eaLnBrk="0" fontAlgn="base" hangingPunct="0">
              <a:spcBef>
                <a:spcPct val="0"/>
              </a:spcBef>
              <a:spcAft>
                <a:spcPct val="0"/>
              </a:spcAft>
              <a:defRPr sz="1600" baseline="-25000">
                <a:solidFill>
                  <a:schemeClr val="tx1"/>
                </a:solidFill>
                <a:latin typeface="Arial" pitchFamily="34" charset="0"/>
                <a:ea typeface="中國龍毛隸書" pitchFamily="49" charset="-120"/>
              </a:defRPr>
            </a:lvl6pPr>
            <a:lvl7pPr marL="2971800" indent="-228600" algn="ctr" eaLnBrk="0" fontAlgn="base" hangingPunct="0">
              <a:spcBef>
                <a:spcPct val="0"/>
              </a:spcBef>
              <a:spcAft>
                <a:spcPct val="0"/>
              </a:spcAft>
              <a:defRPr sz="1600" baseline="-25000">
                <a:solidFill>
                  <a:schemeClr val="tx1"/>
                </a:solidFill>
                <a:latin typeface="Arial" pitchFamily="34" charset="0"/>
                <a:ea typeface="中國龍毛隸書" pitchFamily="49" charset="-120"/>
              </a:defRPr>
            </a:lvl7pPr>
            <a:lvl8pPr marL="3429000" indent="-228600" algn="ctr" eaLnBrk="0" fontAlgn="base" hangingPunct="0">
              <a:spcBef>
                <a:spcPct val="0"/>
              </a:spcBef>
              <a:spcAft>
                <a:spcPct val="0"/>
              </a:spcAft>
              <a:defRPr sz="1600" baseline="-25000">
                <a:solidFill>
                  <a:schemeClr val="tx1"/>
                </a:solidFill>
                <a:latin typeface="Arial" pitchFamily="34" charset="0"/>
                <a:ea typeface="中國龍毛隸書" pitchFamily="49" charset="-120"/>
              </a:defRPr>
            </a:lvl8pPr>
            <a:lvl9pPr marL="3886200" indent="-228600" algn="ctr" eaLnBrk="0" fontAlgn="base" hangingPunct="0">
              <a:spcBef>
                <a:spcPct val="0"/>
              </a:spcBef>
              <a:spcAft>
                <a:spcPct val="0"/>
              </a:spcAft>
              <a:defRPr sz="1600" baseline="-25000">
                <a:solidFill>
                  <a:schemeClr val="tx1"/>
                </a:solidFill>
                <a:latin typeface="Arial" pitchFamily="34" charset="0"/>
                <a:ea typeface="中國龍毛隸書" pitchFamily="49" charset="-120"/>
              </a:defRPr>
            </a:lvl9pPr>
          </a:lstStyle>
          <a:p>
            <a:pPr eaLnBrk="1" hangingPunct="1"/>
            <a:fld id="{DC2ED662-22E4-473A-A96F-85E6D6437B2C}" type="slidenum">
              <a:rPr lang="zh-CN" altLang="en-US" sz="1200" baseline="0">
                <a:ea typeface="宋体" pitchFamily="2" charset="-122"/>
              </a:rPr>
              <a:pPr eaLnBrk="1" hangingPunct="1"/>
              <a:t>20</a:t>
            </a:fld>
            <a:endParaRPr lang="en-US" altLang="zh-CN" sz="1200" baseline="0">
              <a:ea typeface="宋体" pitchFamily="2" charset="-122"/>
            </a:endParaRPr>
          </a:p>
        </p:txBody>
      </p:sp>
      <p:sp>
        <p:nvSpPr>
          <p:cNvPr id="45059" name="Rectangle 2"/>
          <p:cNvSpPr>
            <a:spLocks noGrp="1" noRot="1" noChangeAspect="1" noChangeArrowheads="1" noTextEdit="1"/>
          </p:cNvSpPr>
          <p:nvPr>
            <p:ph type="sldImg"/>
          </p:nvPr>
        </p:nvSpPr>
        <p:spPr>
          <a:ln/>
        </p:spPr>
      </p:sp>
      <p:sp>
        <p:nvSpPr>
          <p:cNvPr id="4506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latin typeface="Arial" pitchFamily="34" charset="0"/>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600" baseline="-25000">
                <a:solidFill>
                  <a:schemeClr val="tx1"/>
                </a:solidFill>
                <a:latin typeface="Arial" pitchFamily="34" charset="0"/>
                <a:ea typeface="中國龍毛隸書" pitchFamily="49" charset="-120"/>
              </a:defRPr>
            </a:lvl1pPr>
            <a:lvl2pPr marL="742950" indent="-285750" eaLnBrk="0" hangingPunct="0">
              <a:defRPr sz="1600" baseline="-25000">
                <a:solidFill>
                  <a:schemeClr val="tx1"/>
                </a:solidFill>
                <a:latin typeface="Arial" pitchFamily="34" charset="0"/>
                <a:ea typeface="中國龍毛隸書" pitchFamily="49" charset="-120"/>
              </a:defRPr>
            </a:lvl2pPr>
            <a:lvl3pPr marL="1143000" indent="-228600" eaLnBrk="0" hangingPunct="0">
              <a:defRPr sz="1600" baseline="-25000">
                <a:solidFill>
                  <a:schemeClr val="tx1"/>
                </a:solidFill>
                <a:latin typeface="Arial" pitchFamily="34" charset="0"/>
                <a:ea typeface="中國龍毛隸書" pitchFamily="49" charset="-120"/>
              </a:defRPr>
            </a:lvl3pPr>
            <a:lvl4pPr marL="1600200" indent="-228600" eaLnBrk="0" hangingPunct="0">
              <a:defRPr sz="1600" baseline="-25000">
                <a:solidFill>
                  <a:schemeClr val="tx1"/>
                </a:solidFill>
                <a:latin typeface="Arial" pitchFamily="34" charset="0"/>
                <a:ea typeface="中國龍毛隸書" pitchFamily="49" charset="-120"/>
              </a:defRPr>
            </a:lvl4pPr>
            <a:lvl5pPr marL="2057400" indent="-228600" eaLnBrk="0" hangingPunct="0">
              <a:defRPr sz="1600" baseline="-25000">
                <a:solidFill>
                  <a:schemeClr val="tx1"/>
                </a:solidFill>
                <a:latin typeface="Arial" pitchFamily="34" charset="0"/>
                <a:ea typeface="中國龍毛隸書" pitchFamily="49" charset="-120"/>
              </a:defRPr>
            </a:lvl5pPr>
            <a:lvl6pPr marL="2514600" indent="-228600" algn="ctr" eaLnBrk="0" fontAlgn="base" hangingPunct="0">
              <a:spcBef>
                <a:spcPct val="0"/>
              </a:spcBef>
              <a:spcAft>
                <a:spcPct val="0"/>
              </a:spcAft>
              <a:defRPr sz="1600" baseline="-25000">
                <a:solidFill>
                  <a:schemeClr val="tx1"/>
                </a:solidFill>
                <a:latin typeface="Arial" pitchFamily="34" charset="0"/>
                <a:ea typeface="中國龍毛隸書" pitchFamily="49" charset="-120"/>
              </a:defRPr>
            </a:lvl6pPr>
            <a:lvl7pPr marL="2971800" indent="-228600" algn="ctr" eaLnBrk="0" fontAlgn="base" hangingPunct="0">
              <a:spcBef>
                <a:spcPct val="0"/>
              </a:spcBef>
              <a:spcAft>
                <a:spcPct val="0"/>
              </a:spcAft>
              <a:defRPr sz="1600" baseline="-25000">
                <a:solidFill>
                  <a:schemeClr val="tx1"/>
                </a:solidFill>
                <a:latin typeface="Arial" pitchFamily="34" charset="0"/>
                <a:ea typeface="中國龍毛隸書" pitchFamily="49" charset="-120"/>
              </a:defRPr>
            </a:lvl7pPr>
            <a:lvl8pPr marL="3429000" indent="-228600" algn="ctr" eaLnBrk="0" fontAlgn="base" hangingPunct="0">
              <a:spcBef>
                <a:spcPct val="0"/>
              </a:spcBef>
              <a:spcAft>
                <a:spcPct val="0"/>
              </a:spcAft>
              <a:defRPr sz="1600" baseline="-25000">
                <a:solidFill>
                  <a:schemeClr val="tx1"/>
                </a:solidFill>
                <a:latin typeface="Arial" pitchFamily="34" charset="0"/>
                <a:ea typeface="中國龍毛隸書" pitchFamily="49" charset="-120"/>
              </a:defRPr>
            </a:lvl8pPr>
            <a:lvl9pPr marL="3886200" indent="-228600" algn="ctr" eaLnBrk="0" fontAlgn="base" hangingPunct="0">
              <a:spcBef>
                <a:spcPct val="0"/>
              </a:spcBef>
              <a:spcAft>
                <a:spcPct val="0"/>
              </a:spcAft>
              <a:defRPr sz="1600" baseline="-25000">
                <a:solidFill>
                  <a:schemeClr val="tx1"/>
                </a:solidFill>
                <a:latin typeface="Arial" pitchFamily="34" charset="0"/>
                <a:ea typeface="中國龍毛隸書" pitchFamily="49" charset="-120"/>
              </a:defRPr>
            </a:lvl9pPr>
          </a:lstStyle>
          <a:p>
            <a:pPr eaLnBrk="1" hangingPunct="1"/>
            <a:fld id="{3BCD27B6-CDBF-4056-99EF-AFBFE8ADE8A9}" type="slidenum">
              <a:rPr lang="zh-CN" altLang="en-US" sz="1200" baseline="0">
                <a:ea typeface="宋体" pitchFamily="2" charset="-122"/>
              </a:rPr>
              <a:pPr eaLnBrk="1" hangingPunct="1"/>
              <a:t>21</a:t>
            </a:fld>
            <a:endParaRPr lang="en-US" altLang="zh-CN" sz="1200" baseline="0">
              <a:ea typeface="宋体" pitchFamily="2" charset="-122"/>
            </a:endParaRPr>
          </a:p>
        </p:txBody>
      </p:sp>
      <p:sp>
        <p:nvSpPr>
          <p:cNvPr id="46083" name="Rectangle 2"/>
          <p:cNvSpPr>
            <a:spLocks noGrp="1" noRot="1" noChangeAspect="1" noChangeArrowheads="1" noTextEdit="1"/>
          </p:cNvSpPr>
          <p:nvPr>
            <p:ph type="sldImg"/>
          </p:nvPr>
        </p:nvSpPr>
        <p:spPr>
          <a:ln/>
        </p:spPr>
      </p:sp>
      <p:sp>
        <p:nvSpPr>
          <p:cNvPr id="4608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latin typeface="Arial"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600" baseline="-25000">
                <a:solidFill>
                  <a:schemeClr val="tx1"/>
                </a:solidFill>
                <a:latin typeface="Arial" pitchFamily="34" charset="0"/>
                <a:ea typeface="中國龍毛隸書" pitchFamily="49" charset="-120"/>
              </a:defRPr>
            </a:lvl1pPr>
            <a:lvl2pPr marL="742950" indent="-285750" eaLnBrk="0" hangingPunct="0">
              <a:defRPr sz="1600" baseline="-25000">
                <a:solidFill>
                  <a:schemeClr val="tx1"/>
                </a:solidFill>
                <a:latin typeface="Arial" pitchFamily="34" charset="0"/>
                <a:ea typeface="中國龍毛隸書" pitchFamily="49" charset="-120"/>
              </a:defRPr>
            </a:lvl2pPr>
            <a:lvl3pPr marL="1143000" indent="-228600" eaLnBrk="0" hangingPunct="0">
              <a:defRPr sz="1600" baseline="-25000">
                <a:solidFill>
                  <a:schemeClr val="tx1"/>
                </a:solidFill>
                <a:latin typeface="Arial" pitchFamily="34" charset="0"/>
                <a:ea typeface="中國龍毛隸書" pitchFamily="49" charset="-120"/>
              </a:defRPr>
            </a:lvl3pPr>
            <a:lvl4pPr marL="1600200" indent="-228600" eaLnBrk="0" hangingPunct="0">
              <a:defRPr sz="1600" baseline="-25000">
                <a:solidFill>
                  <a:schemeClr val="tx1"/>
                </a:solidFill>
                <a:latin typeface="Arial" pitchFamily="34" charset="0"/>
                <a:ea typeface="中國龍毛隸書" pitchFamily="49" charset="-120"/>
              </a:defRPr>
            </a:lvl4pPr>
            <a:lvl5pPr marL="2057400" indent="-228600" eaLnBrk="0" hangingPunct="0">
              <a:defRPr sz="1600" baseline="-25000">
                <a:solidFill>
                  <a:schemeClr val="tx1"/>
                </a:solidFill>
                <a:latin typeface="Arial" pitchFamily="34" charset="0"/>
                <a:ea typeface="中國龍毛隸書" pitchFamily="49" charset="-120"/>
              </a:defRPr>
            </a:lvl5pPr>
            <a:lvl6pPr marL="2514600" indent="-228600" algn="ctr" eaLnBrk="0" fontAlgn="base" hangingPunct="0">
              <a:spcBef>
                <a:spcPct val="0"/>
              </a:spcBef>
              <a:spcAft>
                <a:spcPct val="0"/>
              </a:spcAft>
              <a:defRPr sz="1600" baseline="-25000">
                <a:solidFill>
                  <a:schemeClr val="tx1"/>
                </a:solidFill>
                <a:latin typeface="Arial" pitchFamily="34" charset="0"/>
                <a:ea typeface="中國龍毛隸書" pitchFamily="49" charset="-120"/>
              </a:defRPr>
            </a:lvl6pPr>
            <a:lvl7pPr marL="2971800" indent="-228600" algn="ctr" eaLnBrk="0" fontAlgn="base" hangingPunct="0">
              <a:spcBef>
                <a:spcPct val="0"/>
              </a:spcBef>
              <a:spcAft>
                <a:spcPct val="0"/>
              </a:spcAft>
              <a:defRPr sz="1600" baseline="-25000">
                <a:solidFill>
                  <a:schemeClr val="tx1"/>
                </a:solidFill>
                <a:latin typeface="Arial" pitchFamily="34" charset="0"/>
                <a:ea typeface="中國龍毛隸書" pitchFamily="49" charset="-120"/>
              </a:defRPr>
            </a:lvl7pPr>
            <a:lvl8pPr marL="3429000" indent="-228600" algn="ctr" eaLnBrk="0" fontAlgn="base" hangingPunct="0">
              <a:spcBef>
                <a:spcPct val="0"/>
              </a:spcBef>
              <a:spcAft>
                <a:spcPct val="0"/>
              </a:spcAft>
              <a:defRPr sz="1600" baseline="-25000">
                <a:solidFill>
                  <a:schemeClr val="tx1"/>
                </a:solidFill>
                <a:latin typeface="Arial" pitchFamily="34" charset="0"/>
                <a:ea typeface="中國龍毛隸書" pitchFamily="49" charset="-120"/>
              </a:defRPr>
            </a:lvl8pPr>
            <a:lvl9pPr marL="3886200" indent="-228600" algn="ctr" eaLnBrk="0" fontAlgn="base" hangingPunct="0">
              <a:spcBef>
                <a:spcPct val="0"/>
              </a:spcBef>
              <a:spcAft>
                <a:spcPct val="0"/>
              </a:spcAft>
              <a:defRPr sz="1600" baseline="-25000">
                <a:solidFill>
                  <a:schemeClr val="tx1"/>
                </a:solidFill>
                <a:latin typeface="Arial" pitchFamily="34" charset="0"/>
                <a:ea typeface="中國龍毛隸書" pitchFamily="49" charset="-120"/>
              </a:defRPr>
            </a:lvl9pPr>
          </a:lstStyle>
          <a:p>
            <a:pPr eaLnBrk="1" hangingPunct="1"/>
            <a:fld id="{6FB34D1D-C534-45CD-82A6-CE00D3A90E96}" type="slidenum">
              <a:rPr lang="zh-CN" altLang="en-US" sz="1200" baseline="0">
                <a:ea typeface="宋体" pitchFamily="2" charset="-122"/>
              </a:rPr>
              <a:pPr eaLnBrk="1" hangingPunct="1"/>
              <a:t>3</a:t>
            </a:fld>
            <a:endParaRPr lang="en-US" altLang="zh-CN" sz="1200" baseline="0">
              <a:ea typeface="宋体" pitchFamily="2" charset="-122"/>
            </a:endParaRPr>
          </a:p>
        </p:txBody>
      </p:sp>
      <p:sp>
        <p:nvSpPr>
          <p:cNvPr id="27651" name="Rectangle 2"/>
          <p:cNvSpPr>
            <a:spLocks noGrp="1" noRot="1" noChangeAspect="1" noChangeArrowheads="1" noTextEdit="1"/>
          </p:cNvSpPr>
          <p:nvPr>
            <p:ph type="sldImg"/>
          </p:nvPr>
        </p:nvSpPr>
        <p:spPr>
          <a:ln/>
        </p:spPr>
      </p:sp>
      <p:sp>
        <p:nvSpPr>
          <p:cNvPr id="2765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latin typeface="Arial"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600" baseline="-25000">
                <a:solidFill>
                  <a:schemeClr val="tx1"/>
                </a:solidFill>
                <a:latin typeface="Arial" pitchFamily="34" charset="0"/>
                <a:ea typeface="中國龍毛隸書" pitchFamily="49" charset="-120"/>
              </a:defRPr>
            </a:lvl1pPr>
            <a:lvl2pPr marL="742950" indent="-285750" eaLnBrk="0" hangingPunct="0">
              <a:defRPr sz="1600" baseline="-25000">
                <a:solidFill>
                  <a:schemeClr val="tx1"/>
                </a:solidFill>
                <a:latin typeface="Arial" pitchFamily="34" charset="0"/>
                <a:ea typeface="中國龍毛隸書" pitchFamily="49" charset="-120"/>
              </a:defRPr>
            </a:lvl2pPr>
            <a:lvl3pPr marL="1143000" indent="-228600" eaLnBrk="0" hangingPunct="0">
              <a:defRPr sz="1600" baseline="-25000">
                <a:solidFill>
                  <a:schemeClr val="tx1"/>
                </a:solidFill>
                <a:latin typeface="Arial" pitchFamily="34" charset="0"/>
                <a:ea typeface="中國龍毛隸書" pitchFamily="49" charset="-120"/>
              </a:defRPr>
            </a:lvl3pPr>
            <a:lvl4pPr marL="1600200" indent="-228600" eaLnBrk="0" hangingPunct="0">
              <a:defRPr sz="1600" baseline="-25000">
                <a:solidFill>
                  <a:schemeClr val="tx1"/>
                </a:solidFill>
                <a:latin typeface="Arial" pitchFamily="34" charset="0"/>
                <a:ea typeface="中國龍毛隸書" pitchFamily="49" charset="-120"/>
              </a:defRPr>
            </a:lvl4pPr>
            <a:lvl5pPr marL="2057400" indent="-228600" eaLnBrk="0" hangingPunct="0">
              <a:defRPr sz="1600" baseline="-25000">
                <a:solidFill>
                  <a:schemeClr val="tx1"/>
                </a:solidFill>
                <a:latin typeface="Arial" pitchFamily="34" charset="0"/>
                <a:ea typeface="中國龍毛隸書" pitchFamily="49" charset="-120"/>
              </a:defRPr>
            </a:lvl5pPr>
            <a:lvl6pPr marL="2514600" indent="-228600" algn="ctr" eaLnBrk="0" fontAlgn="base" hangingPunct="0">
              <a:spcBef>
                <a:spcPct val="0"/>
              </a:spcBef>
              <a:spcAft>
                <a:spcPct val="0"/>
              </a:spcAft>
              <a:defRPr sz="1600" baseline="-25000">
                <a:solidFill>
                  <a:schemeClr val="tx1"/>
                </a:solidFill>
                <a:latin typeface="Arial" pitchFamily="34" charset="0"/>
                <a:ea typeface="中國龍毛隸書" pitchFamily="49" charset="-120"/>
              </a:defRPr>
            </a:lvl6pPr>
            <a:lvl7pPr marL="2971800" indent="-228600" algn="ctr" eaLnBrk="0" fontAlgn="base" hangingPunct="0">
              <a:spcBef>
                <a:spcPct val="0"/>
              </a:spcBef>
              <a:spcAft>
                <a:spcPct val="0"/>
              </a:spcAft>
              <a:defRPr sz="1600" baseline="-25000">
                <a:solidFill>
                  <a:schemeClr val="tx1"/>
                </a:solidFill>
                <a:latin typeface="Arial" pitchFamily="34" charset="0"/>
                <a:ea typeface="中國龍毛隸書" pitchFamily="49" charset="-120"/>
              </a:defRPr>
            </a:lvl7pPr>
            <a:lvl8pPr marL="3429000" indent="-228600" algn="ctr" eaLnBrk="0" fontAlgn="base" hangingPunct="0">
              <a:spcBef>
                <a:spcPct val="0"/>
              </a:spcBef>
              <a:spcAft>
                <a:spcPct val="0"/>
              </a:spcAft>
              <a:defRPr sz="1600" baseline="-25000">
                <a:solidFill>
                  <a:schemeClr val="tx1"/>
                </a:solidFill>
                <a:latin typeface="Arial" pitchFamily="34" charset="0"/>
                <a:ea typeface="中國龍毛隸書" pitchFamily="49" charset="-120"/>
              </a:defRPr>
            </a:lvl8pPr>
            <a:lvl9pPr marL="3886200" indent="-228600" algn="ctr" eaLnBrk="0" fontAlgn="base" hangingPunct="0">
              <a:spcBef>
                <a:spcPct val="0"/>
              </a:spcBef>
              <a:spcAft>
                <a:spcPct val="0"/>
              </a:spcAft>
              <a:defRPr sz="1600" baseline="-25000">
                <a:solidFill>
                  <a:schemeClr val="tx1"/>
                </a:solidFill>
                <a:latin typeface="Arial" pitchFamily="34" charset="0"/>
                <a:ea typeface="中國龍毛隸書" pitchFamily="49" charset="-120"/>
              </a:defRPr>
            </a:lvl9pPr>
          </a:lstStyle>
          <a:p>
            <a:pPr eaLnBrk="1" hangingPunct="1"/>
            <a:fld id="{11B9106D-2CEB-46A0-AEB8-3AD4857D33B9}" type="slidenum">
              <a:rPr lang="zh-CN" altLang="en-US" sz="1200" baseline="0">
                <a:ea typeface="宋体" pitchFamily="2" charset="-122"/>
              </a:rPr>
              <a:pPr eaLnBrk="1" hangingPunct="1"/>
              <a:t>4</a:t>
            </a:fld>
            <a:endParaRPr lang="en-US" altLang="zh-CN" sz="1200" baseline="0">
              <a:ea typeface="宋体" pitchFamily="2" charset="-122"/>
            </a:endParaRPr>
          </a:p>
        </p:txBody>
      </p:sp>
      <p:sp>
        <p:nvSpPr>
          <p:cNvPr id="28675" name="Rectangle 2"/>
          <p:cNvSpPr>
            <a:spLocks noGrp="1" noRot="1" noChangeAspect="1" noChangeArrowheads="1" noTextEdit="1"/>
          </p:cNvSpPr>
          <p:nvPr>
            <p:ph type="sldImg"/>
          </p:nvPr>
        </p:nvSpPr>
        <p:spPr>
          <a:ln/>
        </p:spPr>
      </p:sp>
      <p:sp>
        <p:nvSpPr>
          <p:cNvPr id="2867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latin typeface="Arial" pitchFamily="34"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600" baseline="-25000">
                <a:solidFill>
                  <a:schemeClr val="tx1"/>
                </a:solidFill>
                <a:latin typeface="Arial" pitchFamily="34" charset="0"/>
                <a:ea typeface="中國龍毛隸書" pitchFamily="49" charset="-120"/>
              </a:defRPr>
            </a:lvl1pPr>
            <a:lvl2pPr marL="742950" indent="-285750" eaLnBrk="0" hangingPunct="0">
              <a:defRPr sz="1600" baseline="-25000">
                <a:solidFill>
                  <a:schemeClr val="tx1"/>
                </a:solidFill>
                <a:latin typeface="Arial" pitchFamily="34" charset="0"/>
                <a:ea typeface="中國龍毛隸書" pitchFamily="49" charset="-120"/>
              </a:defRPr>
            </a:lvl2pPr>
            <a:lvl3pPr marL="1143000" indent="-228600" eaLnBrk="0" hangingPunct="0">
              <a:defRPr sz="1600" baseline="-25000">
                <a:solidFill>
                  <a:schemeClr val="tx1"/>
                </a:solidFill>
                <a:latin typeface="Arial" pitchFamily="34" charset="0"/>
                <a:ea typeface="中國龍毛隸書" pitchFamily="49" charset="-120"/>
              </a:defRPr>
            </a:lvl3pPr>
            <a:lvl4pPr marL="1600200" indent="-228600" eaLnBrk="0" hangingPunct="0">
              <a:defRPr sz="1600" baseline="-25000">
                <a:solidFill>
                  <a:schemeClr val="tx1"/>
                </a:solidFill>
                <a:latin typeface="Arial" pitchFamily="34" charset="0"/>
                <a:ea typeface="中國龍毛隸書" pitchFamily="49" charset="-120"/>
              </a:defRPr>
            </a:lvl4pPr>
            <a:lvl5pPr marL="2057400" indent="-228600" eaLnBrk="0" hangingPunct="0">
              <a:defRPr sz="1600" baseline="-25000">
                <a:solidFill>
                  <a:schemeClr val="tx1"/>
                </a:solidFill>
                <a:latin typeface="Arial" pitchFamily="34" charset="0"/>
                <a:ea typeface="中國龍毛隸書" pitchFamily="49" charset="-120"/>
              </a:defRPr>
            </a:lvl5pPr>
            <a:lvl6pPr marL="2514600" indent="-228600" algn="ctr" eaLnBrk="0" fontAlgn="base" hangingPunct="0">
              <a:spcBef>
                <a:spcPct val="0"/>
              </a:spcBef>
              <a:spcAft>
                <a:spcPct val="0"/>
              </a:spcAft>
              <a:defRPr sz="1600" baseline="-25000">
                <a:solidFill>
                  <a:schemeClr val="tx1"/>
                </a:solidFill>
                <a:latin typeface="Arial" pitchFamily="34" charset="0"/>
                <a:ea typeface="中國龍毛隸書" pitchFamily="49" charset="-120"/>
              </a:defRPr>
            </a:lvl6pPr>
            <a:lvl7pPr marL="2971800" indent="-228600" algn="ctr" eaLnBrk="0" fontAlgn="base" hangingPunct="0">
              <a:spcBef>
                <a:spcPct val="0"/>
              </a:spcBef>
              <a:spcAft>
                <a:spcPct val="0"/>
              </a:spcAft>
              <a:defRPr sz="1600" baseline="-25000">
                <a:solidFill>
                  <a:schemeClr val="tx1"/>
                </a:solidFill>
                <a:latin typeface="Arial" pitchFamily="34" charset="0"/>
                <a:ea typeface="中國龍毛隸書" pitchFamily="49" charset="-120"/>
              </a:defRPr>
            </a:lvl7pPr>
            <a:lvl8pPr marL="3429000" indent="-228600" algn="ctr" eaLnBrk="0" fontAlgn="base" hangingPunct="0">
              <a:spcBef>
                <a:spcPct val="0"/>
              </a:spcBef>
              <a:spcAft>
                <a:spcPct val="0"/>
              </a:spcAft>
              <a:defRPr sz="1600" baseline="-25000">
                <a:solidFill>
                  <a:schemeClr val="tx1"/>
                </a:solidFill>
                <a:latin typeface="Arial" pitchFamily="34" charset="0"/>
                <a:ea typeface="中國龍毛隸書" pitchFamily="49" charset="-120"/>
              </a:defRPr>
            </a:lvl8pPr>
            <a:lvl9pPr marL="3886200" indent="-228600" algn="ctr" eaLnBrk="0" fontAlgn="base" hangingPunct="0">
              <a:spcBef>
                <a:spcPct val="0"/>
              </a:spcBef>
              <a:spcAft>
                <a:spcPct val="0"/>
              </a:spcAft>
              <a:defRPr sz="1600" baseline="-25000">
                <a:solidFill>
                  <a:schemeClr val="tx1"/>
                </a:solidFill>
                <a:latin typeface="Arial" pitchFamily="34" charset="0"/>
                <a:ea typeface="中國龍毛隸書" pitchFamily="49" charset="-120"/>
              </a:defRPr>
            </a:lvl9pPr>
          </a:lstStyle>
          <a:p>
            <a:pPr eaLnBrk="1" hangingPunct="1"/>
            <a:fld id="{771E56C2-47D5-49E4-9733-9D0B32E03CD0}" type="slidenum">
              <a:rPr lang="zh-CN" altLang="en-US" sz="1200" baseline="0">
                <a:ea typeface="宋体" pitchFamily="2" charset="-122"/>
              </a:rPr>
              <a:pPr eaLnBrk="1" hangingPunct="1"/>
              <a:t>5</a:t>
            </a:fld>
            <a:endParaRPr lang="en-US" altLang="zh-CN" sz="1200" baseline="0">
              <a:ea typeface="宋体" pitchFamily="2" charset="-122"/>
            </a:endParaRPr>
          </a:p>
        </p:txBody>
      </p:sp>
      <p:sp>
        <p:nvSpPr>
          <p:cNvPr id="29699" name="Rectangle 2"/>
          <p:cNvSpPr>
            <a:spLocks noGrp="1" noRot="1" noChangeAspect="1" noChangeArrowheads="1" noTextEdit="1"/>
          </p:cNvSpPr>
          <p:nvPr>
            <p:ph type="sldImg"/>
          </p:nvPr>
        </p:nvSpPr>
        <p:spPr>
          <a:ln/>
        </p:spPr>
      </p:sp>
      <p:sp>
        <p:nvSpPr>
          <p:cNvPr id="2970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latin typeface="Arial" pitchFamily="34"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600" baseline="-25000">
                <a:solidFill>
                  <a:schemeClr val="tx1"/>
                </a:solidFill>
                <a:latin typeface="Arial" pitchFamily="34" charset="0"/>
                <a:ea typeface="中國龍毛隸書" pitchFamily="49" charset="-120"/>
              </a:defRPr>
            </a:lvl1pPr>
            <a:lvl2pPr marL="742950" indent="-285750" eaLnBrk="0" hangingPunct="0">
              <a:defRPr sz="1600" baseline="-25000">
                <a:solidFill>
                  <a:schemeClr val="tx1"/>
                </a:solidFill>
                <a:latin typeface="Arial" pitchFamily="34" charset="0"/>
                <a:ea typeface="中國龍毛隸書" pitchFamily="49" charset="-120"/>
              </a:defRPr>
            </a:lvl2pPr>
            <a:lvl3pPr marL="1143000" indent="-228600" eaLnBrk="0" hangingPunct="0">
              <a:defRPr sz="1600" baseline="-25000">
                <a:solidFill>
                  <a:schemeClr val="tx1"/>
                </a:solidFill>
                <a:latin typeface="Arial" pitchFamily="34" charset="0"/>
                <a:ea typeface="中國龍毛隸書" pitchFamily="49" charset="-120"/>
              </a:defRPr>
            </a:lvl3pPr>
            <a:lvl4pPr marL="1600200" indent="-228600" eaLnBrk="0" hangingPunct="0">
              <a:defRPr sz="1600" baseline="-25000">
                <a:solidFill>
                  <a:schemeClr val="tx1"/>
                </a:solidFill>
                <a:latin typeface="Arial" pitchFamily="34" charset="0"/>
                <a:ea typeface="中國龍毛隸書" pitchFamily="49" charset="-120"/>
              </a:defRPr>
            </a:lvl4pPr>
            <a:lvl5pPr marL="2057400" indent="-228600" eaLnBrk="0" hangingPunct="0">
              <a:defRPr sz="1600" baseline="-25000">
                <a:solidFill>
                  <a:schemeClr val="tx1"/>
                </a:solidFill>
                <a:latin typeface="Arial" pitchFamily="34" charset="0"/>
                <a:ea typeface="中國龍毛隸書" pitchFamily="49" charset="-120"/>
              </a:defRPr>
            </a:lvl5pPr>
            <a:lvl6pPr marL="2514600" indent="-228600" algn="ctr" eaLnBrk="0" fontAlgn="base" hangingPunct="0">
              <a:spcBef>
                <a:spcPct val="0"/>
              </a:spcBef>
              <a:spcAft>
                <a:spcPct val="0"/>
              </a:spcAft>
              <a:defRPr sz="1600" baseline="-25000">
                <a:solidFill>
                  <a:schemeClr val="tx1"/>
                </a:solidFill>
                <a:latin typeface="Arial" pitchFamily="34" charset="0"/>
                <a:ea typeface="中國龍毛隸書" pitchFamily="49" charset="-120"/>
              </a:defRPr>
            </a:lvl6pPr>
            <a:lvl7pPr marL="2971800" indent="-228600" algn="ctr" eaLnBrk="0" fontAlgn="base" hangingPunct="0">
              <a:spcBef>
                <a:spcPct val="0"/>
              </a:spcBef>
              <a:spcAft>
                <a:spcPct val="0"/>
              </a:spcAft>
              <a:defRPr sz="1600" baseline="-25000">
                <a:solidFill>
                  <a:schemeClr val="tx1"/>
                </a:solidFill>
                <a:latin typeface="Arial" pitchFamily="34" charset="0"/>
                <a:ea typeface="中國龍毛隸書" pitchFamily="49" charset="-120"/>
              </a:defRPr>
            </a:lvl7pPr>
            <a:lvl8pPr marL="3429000" indent="-228600" algn="ctr" eaLnBrk="0" fontAlgn="base" hangingPunct="0">
              <a:spcBef>
                <a:spcPct val="0"/>
              </a:spcBef>
              <a:spcAft>
                <a:spcPct val="0"/>
              </a:spcAft>
              <a:defRPr sz="1600" baseline="-25000">
                <a:solidFill>
                  <a:schemeClr val="tx1"/>
                </a:solidFill>
                <a:latin typeface="Arial" pitchFamily="34" charset="0"/>
                <a:ea typeface="中國龍毛隸書" pitchFamily="49" charset="-120"/>
              </a:defRPr>
            </a:lvl8pPr>
            <a:lvl9pPr marL="3886200" indent="-228600" algn="ctr" eaLnBrk="0" fontAlgn="base" hangingPunct="0">
              <a:spcBef>
                <a:spcPct val="0"/>
              </a:spcBef>
              <a:spcAft>
                <a:spcPct val="0"/>
              </a:spcAft>
              <a:defRPr sz="1600" baseline="-25000">
                <a:solidFill>
                  <a:schemeClr val="tx1"/>
                </a:solidFill>
                <a:latin typeface="Arial" pitchFamily="34" charset="0"/>
                <a:ea typeface="中國龍毛隸書" pitchFamily="49" charset="-120"/>
              </a:defRPr>
            </a:lvl9pPr>
          </a:lstStyle>
          <a:p>
            <a:pPr eaLnBrk="1" hangingPunct="1"/>
            <a:fld id="{2EAA81FF-97E4-4339-96D7-3657D117936E}" type="slidenum">
              <a:rPr lang="zh-CN" altLang="en-US" sz="1200" baseline="0">
                <a:ea typeface="宋体" pitchFamily="2" charset="-122"/>
              </a:rPr>
              <a:pPr eaLnBrk="1" hangingPunct="1"/>
              <a:t>6</a:t>
            </a:fld>
            <a:endParaRPr lang="en-US" altLang="zh-CN" sz="1200" baseline="0">
              <a:ea typeface="宋体" pitchFamily="2" charset="-122"/>
            </a:endParaRPr>
          </a:p>
        </p:txBody>
      </p:sp>
      <p:sp>
        <p:nvSpPr>
          <p:cNvPr id="30723" name="Rectangle 2"/>
          <p:cNvSpPr>
            <a:spLocks noGrp="1" noRot="1" noChangeAspect="1" noChangeArrowheads="1" noTextEdit="1"/>
          </p:cNvSpPr>
          <p:nvPr>
            <p:ph type="sldImg"/>
          </p:nvPr>
        </p:nvSpPr>
        <p:spPr>
          <a:ln/>
        </p:spPr>
      </p:sp>
      <p:sp>
        <p:nvSpPr>
          <p:cNvPr id="3072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latin typeface="Arial" pitchFamily="34"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600" baseline="-25000">
                <a:solidFill>
                  <a:schemeClr val="tx1"/>
                </a:solidFill>
                <a:latin typeface="Arial" pitchFamily="34" charset="0"/>
                <a:ea typeface="中國龍毛隸書" pitchFamily="49" charset="-120"/>
              </a:defRPr>
            </a:lvl1pPr>
            <a:lvl2pPr marL="742950" indent="-285750" eaLnBrk="0" hangingPunct="0">
              <a:defRPr sz="1600" baseline="-25000">
                <a:solidFill>
                  <a:schemeClr val="tx1"/>
                </a:solidFill>
                <a:latin typeface="Arial" pitchFamily="34" charset="0"/>
                <a:ea typeface="中國龍毛隸書" pitchFamily="49" charset="-120"/>
              </a:defRPr>
            </a:lvl2pPr>
            <a:lvl3pPr marL="1143000" indent="-228600" eaLnBrk="0" hangingPunct="0">
              <a:defRPr sz="1600" baseline="-25000">
                <a:solidFill>
                  <a:schemeClr val="tx1"/>
                </a:solidFill>
                <a:latin typeface="Arial" pitchFamily="34" charset="0"/>
                <a:ea typeface="中國龍毛隸書" pitchFamily="49" charset="-120"/>
              </a:defRPr>
            </a:lvl3pPr>
            <a:lvl4pPr marL="1600200" indent="-228600" eaLnBrk="0" hangingPunct="0">
              <a:defRPr sz="1600" baseline="-25000">
                <a:solidFill>
                  <a:schemeClr val="tx1"/>
                </a:solidFill>
                <a:latin typeface="Arial" pitchFamily="34" charset="0"/>
                <a:ea typeface="中國龍毛隸書" pitchFamily="49" charset="-120"/>
              </a:defRPr>
            </a:lvl4pPr>
            <a:lvl5pPr marL="2057400" indent="-228600" eaLnBrk="0" hangingPunct="0">
              <a:defRPr sz="1600" baseline="-25000">
                <a:solidFill>
                  <a:schemeClr val="tx1"/>
                </a:solidFill>
                <a:latin typeface="Arial" pitchFamily="34" charset="0"/>
                <a:ea typeface="中國龍毛隸書" pitchFamily="49" charset="-120"/>
              </a:defRPr>
            </a:lvl5pPr>
            <a:lvl6pPr marL="2514600" indent="-228600" algn="ctr" eaLnBrk="0" fontAlgn="base" hangingPunct="0">
              <a:spcBef>
                <a:spcPct val="0"/>
              </a:spcBef>
              <a:spcAft>
                <a:spcPct val="0"/>
              </a:spcAft>
              <a:defRPr sz="1600" baseline="-25000">
                <a:solidFill>
                  <a:schemeClr val="tx1"/>
                </a:solidFill>
                <a:latin typeface="Arial" pitchFamily="34" charset="0"/>
                <a:ea typeface="中國龍毛隸書" pitchFamily="49" charset="-120"/>
              </a:defRPr>
            </a:lvl6pPr>
            <a:lvl7pPr marL="2971800" indent="-228600" algn="ctr" eaLnBrk="0" fontAlgn="base" hangingPunct="0">
              <a:spcBef>
                <a:spcPct val="0"/>
              </a:spcBef>
              <a:spcAft>
                <a:spcPct val="0"/>
              </a:spcAft>
              <a:defRPr sz="1600" baseline="-25000">
                <a:solidFill>
                  <a:schemeClr val="tx1"/>
                </a:solidFill>
                <a:latin typeface="Arial" pitchFamily="34" charset="0"/>
                <a:ea typeface="中國龍毛隸書" pitchFamily="49" charset="-120"/>
              </a:defRPr>
            </a:lvl7pPr>
            <a:lvl8pPr marL="3429000" indent="-228600" algn="ctr" eaLnBrk="0" fontAlgn="base" hangingPunct="0">
              <a:spcBef>
                <a:spcPct val="0"/>
              </a:spcBef>
              <a:spcAft>
                <a:spcPct val="0"/>
              </a:spcAft>
              <a:defRPr sz="1600" baseline="-25000">
                <a:solidFill>
                  <a:schemeClr val="tx1"/>
                </a:solidFill>
                <a:latin typeface="Arial" pitchFamily="34" charset="0"/>
                <a:ea typeface="中國龍毛隸書" pitchFamily="49" charset="-120"/>
              </a:defRPr>
            </a:lvl8pPr>
            <a:lvl9pPr marL="3886200" indent="-228600" algn="ctr" eaLnBrk="0" fontAlgn="base" hangingPunct="0">
              <a:spcBef>
                <a:spcPct val="0"/>
              </a:spcBef>
              <a:spcAft>
                <a:spcPct val="0"/>
              </a:spcAft>
              <a:defRPr sz="1600" baseline="-25000">
                <a:solidFill>
                  <a:schemeClr val="tx1"/>
                </a:solidFill>
                <a:latin typeface="Arial" pitchFamily="34" charset="0"/>
                <a:ea typeface="中國龍毛隸書" pitchFamily="49" charset="-120"/>
              </a:defRPr>
            </a:lvl9pPr>
          </a:lstStyle>
          <a:p>
            <a:pPr eaLnBrk="1" hangingPunct="1"/>
            <a:fld id="{4D4FDB08-B906-4023-A427-70A05CDAC1FA}" type="slidenum">
              <a:rPr lang="zh-CN" altLang="en-US" sz="1200" baseline="0">
                <a:ea typeface="宋体" pitchFamily="2" charset="-122"/>
              </a:rPr>
              <a:pPr eaLnBrk="1" hangingPunct="1"/>
              <a:t>7</a:t>
            </a:fld>
            <a:endParaRPr lang="en-US" altLang="zh-CN" sz="1200" baseline="0">
              <a:ea typeface="宋体" pitchFamily="2" charset="-122"/>
            </a:endParaRPr>
          </a:p>
        </p:txBody>
      </p:sp>
      <p:sp>
        <p:nvSpPr>
          <p:cNvPr id="31747" name="Rectangle 2"/>
          <p:cNvSpPr>
            <a:spLocks noGrp="1" noRot="1" noChangeAspect="1" noChangeArrowheads="1" noTextEdit="1"/>
          </p:cNvSpPr>
          <p:nvPr>
            <p:ph type="sldImg"/>
          </p:nvPr>
        </p:nvSpPr>
        <p:spPr>
          <a:ln/>
        </p:spPr>
      </p:sp>
      <p:sp>
        <p:nvSpPr>
          <p:cNvPr id="3174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latin typeface="Arial" pitchFamily="34"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600" baseline="-25000">
                <a:solidFill>
                  <a:schemeClr val="tx1"/>
                </a:solidFill>
                <a:latin typeface="Arial" pitchFamily="34" charset="0"/>
                <a:ea typeface="中國龍毛隸書" pitchFamily="49" charset="-120"/>
              </a:defRPr>
            </a:lvl1pPr>
            <a:lvl2pPr marL="742950" indent="-285750" eaLnBrk="0" hangingPunct="0">
              <a:defRPr sz="1600" baseline="-25000">
                <a:solidFill>
                  <a:schemeClr val="tx1"/>
                </a:solidFill>
                <a:latin typeface="Arial" pitchFamily="34" charset="0"/>
                <a:ea typeface="中國龍毛隸書" pitchFamily="49" charset="-120"/>
              </a:defRPr>
            </a:lvl2pPr>
            <a:lvl3pPr marL="1143000" indent="-228600" eaLnBrk="0" hangingPunct="0">
              <a:defRPr sz="1600" baseline="-25000">
                <a:solidFill>
                  <a:schemeClr val="tx1"/>
                </a:solidFill>
                <a:latin typeface="Arial" pitchFamily="34" charset="0"/>
                <a:ea typeface="中國龍毛隸書" pitchFamily="49" charset="-120"/>
              </a:defRPr>
            </a:lvl3pPr>
            <a:lvl4pPr marL="1600200" indent="-228600" eaLnBrk="0" hangingPunct="0">
              <a:defRPr sz="1600" baseline="-25000">
                <a:solidFill>
                  <a:schemeClr val="tx1"/>
                </a:solidFill>
                <a:latin typeface="Arial" pitchFamily="34" charset="0"/>
                <a:ea typeface="中國龍毛隸書" pitchFamily="49" charset="-120"/>
              </a:defRPr>
            </a:lvl4pPr>
            <a:lvl5pPr marL="2057400" indent="-228600" eaLnBrk="0" hangingPunct="0">
              <a:defRPr sz="1600" baseline="-25000">
                <a:solidFill>
                  <a:schemeClr val="tx1"/>
                </a:solidFill>
                <a:latin typeface="Arial" pitchFamily="34" charset="0"/>
                <a:ea typeface="中國龍毛隸書" pitchFamily="49" charset="-120"/>
              </a:defRPr>
            </a:lvl5pPr>
            <a:lvl6pPr marL="2514600" indent="-228600" algn="ctr" eaLnBrk="0" fontAlgn="base" hangingPunct="0">
              <a:spcBef>
                <a:spcPct val="0"/>
              </a:spcBef>
              <a:spcAft>
                <a:spcPct val="0"/>
              </a:spcAft>
              <a:defRPr sz="1600" baseline="-25000">
                <a:solidFill>
                  <a:schemeClr val="tx1"/>
                </a:solidFill>
                <a:latin typeface="Arial" pitchFamily="34" charset="0"/>
                <a:ea typeface="中國龍毛隸書" pitchFamily="49" charset="-120"/>
              </a:defRPr>
            </a:lvl6pPr>
            <a:lvl7pPr marL="2971800" indent="-228600" algn="ctr" eaLnBrk="0" fontAlgn="base" hangingPunct="0">
              <a:spcBef>
                <a:spcPct val="0"/>
              </a:spcBef>
              <a:spcAft>
                <a:spcPct val="0"/>
              </a:spcAft>
              <a:defRPr sz="1600" baseline="-25000">
                <a:solidFill>
                  <a:schemeClr val="tx1"/>
                </a:solidFill>
                <a:latin typeface="Arial" pitchFamily="34" charset="0"/>
                <a:ea typeface="中國龍毛隸書" pitchFamily="49" charset="-120"/>
              </a:defRPr>
            </a:lvl7pPr>
            <a:lvl8pPr marL="3429000" indent="-228600" algn="ctr" eaLnBrk="0" fontAlgn="base" hangingPunct="0">
              <a:spcBef>
                <a:spcPct val="0"/>
              </a:spcBef>
              <a:spcAft>
                <a:spcPct val="0"/>
              </a:spcAft>
              <a:defRPr sz="1600" baseline="-25000">
                <a:solidFill>
                  <a:schemeClr val="tx1"/>
                </a:solidFill>
                <a:latin typeface="Arial" pitchFamily="34" charset="0"/>
                <a:ea typeface="中國龍毛隸書" pitchFamily="49" charset="-120"/>
              </a:defRPr>
            </a:lvl8pPr>
            <a:lvl9pPr marL="3886200" indent="-228600" algn="ctr" eaLnBrk="0" fontAlgn="base" hangingPunct="0">
              <a:spcBef>
                <a:spcPct val="0"/>
              </a:spcBef>
              <a:spcAft>
                <a:spcPct val="0"/>
              </a:spcAft>
              <a:defRPr sz="1600" baseline="-25000">
                <a:solidFill>
                  <a:schemeClr val="tx1"/>
                </a:solidFill>
                <a:latin typeface="Arial" pitchFamily="34" charset="0"/>
                <a:ea typeface="中國龍毛隸書" pitchFamily="49" charset="-120"/>
              </a:defRPr>
            </a:lvl9pPr>
          </a:lstStyle>
          <a:p>
            <a:pPr eaLnBrk="1" hangingPunct="1"/>
            <a:fld id="{8D676A5E-9C74-4F4B-A824-04345CAF5384}" type="slidenum">
              <a:rPr lang="zh-CN" altLang="en-US" sz="1200" baseline="0">
                <a:ea typeface="宋体" pitchFamily="2" charset="-122"/>
              </a:rPr>
              <a:pPr eaLnBrk="1" hangingPunct="1"/>
              <a:t>8</a:t>
            </a:fld>
            <a:endParaRPr lang="en-US" altLang="zh-CN" sz="1200" baseline="0">
              <a:ea typeface="宋体" pitchFamily="2" charset="-122"/>
            </a:endParaRPr>
          </a:p>
        </p:txBody>
      </p:sp>
      <p:sp>
        <p:nvSpPr>
          <p:cNvPr id="32771" name="Rectangle 2"/>
          <p:cNvSpPr>
            <a:spLocks noGrp="1" noRot="1" noChangeAspect="1" noChangeArrowheads="1" noTextEdit="1"/>
          </p:cNvSpPr>
          <p:nvPr>
            <p:ph type="sldImg"/>
          </p:nvPr>
        </p:nvSpPr>
        <p:spPr>
          <a:ln/>
        </p:spPr>
      </p:sp>
      <p:sp>
        <p:nvSpPr>
          <p:cNvPr id="3277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latin typeface="Arial" pitchFamily="34"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600" baseline="-25000">
                <a:solidFill>
                  <a:schemeClr val="tx1"/>
                </a:solidFill>
                <a:latin typeface="Arial" pitchFamily="34" charset="0"/>
                <a:ea typeface="中國龍毛隸書" pitchFamily="49" charset="-120"/>
              </a:defRPr>
            </a:lvl1pPr>
            <a:lvl2pPr marL="742950" indent="-285750" eaLnBrk="0" hangingPunct="0">
              <a:defRPr sz="1600" baseline="-25000">
                <a:solidFill>
                  <a:schemeClr val="tx1"/>
                </a:solidFill>
                <a:latin typeface="Arial" pitchFamily="34" charset="0"/>
                <a:ea typeface="中國龍毛隸書" pitchFamily="49" charset="-120"/>
              </a:defRPr>
            </a:lvl2pPr>
            <a:lvl3pPr marL="1143000" indent="-228600" eaLnBrk="0" hangingPunct="0">
              <a:defRPr sz="1600" baseline="-25000">
                <a:solidFill>
                  <a:schemeClr val="tx1"/>
                </a:solidFill>
                <a:latin typeface="Arial" pitchFamily="34" charset="0"/>
                <a:ea typeface="中國龍毛隸書" pitchFamily="49" charset="-120"/>
              </a:defRPr>
            </a:lvl3pPr>
            <a:lvl4pPr marL="1600200" indent="-228600" eaLnBrk="0" hangingPunct="0">
              <a:defRPr sz="1600" baseline="-25000">
                <a:solidFill>
                  <a:schemeClr val="tx1"/>
                </a:solidFill>
                <a:latin typeface="Arial" pitchFamily="34" charset="0"/>
                <a:ea typeface="中國龍毛隸書" pitchFamily="49" charset="-120"/>
              </a:defRPr>
            </a:lvl4pPr>
            <a:lvl5pPr marL="2057400" indent="-228600" eaLnBrk="0" hangingPunct="0">
              <a:defRPr sz="1600" baseline="-25000">
                <a:solidFill>
                  <a:schemeClr val="tx1"/>
                </a:solidFill>
                <a:latin typeface="Arial" pitchFamily="34" charset="0"/>
                <a:ea typeface="中國龍毛隸書" pitchFamily="49" charset="-120"/>
              </a:defRPr>
            </a:lvl5pPr>
            <a:lvl6pPr marL="2514600" indent="-228600" algn="ctr" eaLnBrk="0" fontAlgn="base" hangingPunct="0">
              <a:spcBef>
                <a:spcPct val="0"/>
              </a:spcBef>
              <a:spcAft>
                <a:spcPct val="0"/>
              </a:spcAft>
              <a:defRPr sz="1600" baseline="-25000">
                <a:solidFill>
                  <a:schemeClr val="tx1"/>
                </a:solidFill>
                <a:latin typeface="Arial" pitchFamily="34" charset="0"/>
                <a:ea typeface="中國龍毛隸書" pitchFamily="49" charset="-120"/>
              </a:defRPr>
            </a:lvl6pPr>
            <a:lvl7pPr marL="2971800" indent="-228600" algn="ctr" eaLnBrk="0" fontAlgn="base" hangingPunct="0">
              <a:spcBef>
                <a:spcPct val="0"/>
              </a:spcBef>
              <a:spcAft>
                <a:spcPct val="0"/>
              </a:spcAft>
              <a:defRPr sz="1600" baseline="-25000">
                <a:solidFill>
                  <a:schemeClr val="tx1"/>
                </a:solidFill>
                <a:latin typeface="Arial" pitchFamily="34" charset="0"/>
                <a:ea typeface="中國龍毛隸書" pitchFamily="49" charset="-120"/>
              </a:defRPr>
            </a:lvl7pPr>
            <a:lvl8pPr marL="3429000" indent="-228600" algn="ctr" eaLnBrk="0" fontAlgn="base" hangingPunct="0">
              <a:spcBef>
                <a:spcPct val="0"/>
              </a:spcBef>
              <a:spcAft>
                <a:spcPct val="0"/>
              </a:spcAft>
              <a:defRPr sz="1600" baseline="-25000">
                <a:solidFill>
                  <a:schemeClr val="tx1"/>
                </a:solidFill>
                <a:latin typeface="Arial" pitchFamily="34" charset="0"/>
                <a:ea typeface="中國龍毛隸書" pitchFamily="49" charset="-120"/>
              </a:defRPr>
            </a:lvl8pPr>
            <a:lvl9pPr marL="3886200" indent="-228600" algn="ctr" eaLnBrk="0" fontAlgn="base" hangingPunct="0">
              <a:spcBef>
                <a:spcPct val="0"/>
              </a:spcBef>
              <a:spcAft>
                <a:spcPct val="0"/>
              </a:spcAft>
              <a:defRPr sz="1600" baseline="-25000">
                <a:solidFill>
                  <a:schemeClr val="tx1"/>
                </a:solidFill>
                <a:latin typeface="Arial" pitchFamily="34" charset="0"/>
                <a:ea typeface="中國龍毛隸書" pitchFamily="49" charset="-120"/>
              </a:defRPr>
            </a:lvl9pPr>
          </a:lstStyle>
          <a:p>
            <a:pPr eaLnBrk="1" hangingPunct="1"/>
            <a:fld id="{B8399D6A-9D33-4B29-B952-1DE82AFF2F22}" type="slidenum">
              <a:rPr lang="zh-CN" altLang="en-US" sz="1200" baseline="0">
                <a:ea typeface="宋体" pitchFamily="2" charset="-122"/>
              </a:rPr>
              <a:pPr eaLnBrk="1" hangingPunct="1"/>
              <a:t>9</a:t>
            </a:fld>
            <a:endParaRPr lang="en-US" altLang="zh-CN" sz="1200" baseline="0">
              <a:ea typeface="宋体" pitchFamily="2" charset="-122"/>
            </a:endParaRPr>
          </a:p>
        </p:txBody>
      </p:sp>
      <p:sp>
        <p:nvSpPr>
          <p:cNvPr id="33795" name="Rectangle 2"/>
          <p:cNvSpPr>
            <a:spLocks noGrp="1" noRot="1" noChangeAspect="1" noChangeArrowheads="1" noTextEdit="1"/>
          </p:cNvSpPr>
          <p:nvPr>
            <p:ph type="sldImg"/>
          </p:nvPr>
        </p:nvSpPr>
        <p:spPr>
          <a:ln/>
        </p:spPr>
      </p:sp>
      <p:sp>
        <p:nvSpPr>
          <p:cNvPr id="3379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latin typeface="Arial"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1622192619"/>
      </p:ext>
    </p:extLst>
  </p:cSld>
  <p:clrMapOvr>
    <a:masterClrMapping/>
  </p:clrMapOvr>
  <p:transition spd="slow">
    <p:cover dir="rd"/>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57200" y="206375"/>
            <a:ext cx="8231188" cy="857250"/>
          </a:xfrm>
          <a:prstGeom prst="rect">
            <a:avLst/>
          </a:prstGeom>
        </p:spPr>
        <p:txBody>
          <a:bodyPr/>
          <a:lstStyle/>
          <a:p>
            <a:r>
              <a:rPr lang="zh-CN" altLang="en-US"/>
              <a:t>单击此处编辑母版标题样式</a:t>
            </a:r>
          </a:p>
        </p:txBody>
      </p:sp>
      <p:sp>
        <p:nvSpPr>
          <p:cNvPr id="3" name="竖排文字占位符 2"/>
          <p:cNvSpPr>
            <a:spLocks noGrp="1"/>
          </p:cNvSpPr>
          <p:nvPr>
            <p:ph type="body" orient="vert" idx="1"/>
          </p:nvPr>
        </p:nvSpPr>
        <p:spPr>
          <a:xfrm>
            <a:off x="457200" y="1200150"/>
            <a:ext cx="8231188" cy="3395663"/>
          </a:xfrm>
          <a:prstGeom prst="rect">
            <a:avLst/>
          </a:prstGeo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127699252"/>
      </p:ext>
    </p:extLst>
  </p:cSld>
  <p:clrMapOvr>
    <a:masterClrMapping/>
  </p:clrMapOvr>
  <p:transition spd="slow">
    <p:cover dir="rd"/>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30988" y="206375"/>
            <a:ext cx="2057400" cy="4389438"/>
          </a:xfrm>
          <a:prstGeom prst="rect">
            <a:avLst/>
          </a:prstGeo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206375"/>
            <a:ext cx="6021388" cy="4389438"/>
          </a:xfrm>
          <a:prstGeom prst="rect">
            <a:avLst/>
          </a:prstGeo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2457716893"/>
      </p:ext>
    </p:extLst>
  </p:cSld>
  <p:clrMapOvr>
    <a:masterClrMapping/>
  </p:clrMapOvr>
  <p:transition spd="slow">
    <p:cover dir="rd"/>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06375"/>
            <a:ext cx="8231188" cy="857250"/>
          </a:xfrm>
          <a:prstGeom prst="rect">
            <a:avLst/>
          </a:prstGeom>
        </p:spPr>
        <p:txBody>
          <a:bodyPr/>
          <a:lstStyle/>
          <a:p>
            <a:r>
              <a:rPr lang="zh-CN" altLang="en-US"/>
              <a:t>单击此处编辑母版标题样式</a:t>
            </a:r>
          </a:p>
        </p:txBody>
      </p:sp>
      <p:sp>
        <p:nvSpPr>
          <p:cNvPr id="3" name="内容占位符 2"/>
          <p:cNvSpPr>
            <a:spLocks noGrp="1"/>
          </p:cNvSpPr>
          <p:nvPr>
            <p:ph idx="1"/>
          </p:nvPr>
        </p:nvSpPr>
        <p:spPr>
          <a:xfrm>
            <a:off x="457200" y="1200150"/>
            <a:ext cx="8231188" cy="3395663"/>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3798191751"/>
      </p:ext>
    </p:extLst>
  </p:cSld>
  <p:clrMapOvr>
    <a:masterClrMapping/>
  </p:clrMapOvr>
  <p:transition spd="slow">
    <p:cover dir="rd"/>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6763"/>
            <a:ext cx="7773987" cy="1020762"/>
          </a:xfrm>
          <a:prstGeom prst="rect">
            <a:avLst/>
          </a:prstGeo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181225"/>
            <a:ext cx="7773987" cy="1125538"/>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p>
        </p:txBody>
      </p:sp>
    </p:spTree>
    <p:extLst>
      <p:ext uri="{BB962C8B-B14F-4D97-AF65-F5344CB8AC3E}">
        <p14:creationId xmlns:p14="http://schemas.microsoft.com/office/powerpoint/2010/main" val="4123866155"/>
      </p:ext>
    </p:extLst>
  </p:cSld>
  <p:clrMapOvr>
    <a:masterClrMapping/>
  </p:clrMapOvr>
  <p:transition spd="slow">
    <p:cover dir="rd"/>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06375"/>
            <a:ext cx="8231188" cy="857250"/>
          </a:xfrm>
          <a:prstGeom prst="rect">
            <a:avLst/>
          </a:prstGeom>
        </p:spPr>
        <p:txBody>
          <a:bodyPr/>
          <a:lstStyle/>
          <a:p>
            <a:r>
              <a:rPr lang="zh-CN" altLang="en-US"/>
              <a:t>单击此处编辑母版标题样式</a:t>
            </a:r>
          </a:p>
        </p:txBody>
      </p:sp>
      <p:sp>
        <p:nvSpPr>
          <p:cNvPr id="3" name="内容占位符 2"/>
          <p:cNvSpPr>
            <a:spLocks noGrp="1"/>
          </p:cNvSpPr>
          <p:nvPr>
            <p:ph sz="half" idx="1"/>
          </p:nvPr>
        </p:nvSpPr>
        <p:spPr>
          <a:xfrm>
            <a:off x="457200" y="1200150"/>
            <a:ext cx="4038600" cy="33956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1200150"/>
            <a:ext cx="4040188" cy="33956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1926423492"/>
      </p:ext>
    </p:extLst>
  </p:cSld>
  <p:clrMapOvr>
    <a:masterClrMapping/>
  </p:clrMapOvr>
  <p:transition spd="slow">
    <p:cover dir="rd"/>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6375"/>
            <a:ext cx="8231188" cy="857250"/>
          </a:xfrm>
          <a:prstGeom prst="rect">
            <a:avLst/>
          </a:prstGeom>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150938"/>
            <a:ext cx="4040188" cy="4810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1631950"/>
            <a:ext cx="4040188" cy="2963863"/>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6613" y="1150938"/>
            <a:ext cx="4041775" cy="4810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6613" y="1631950"/>
            <a:ext cx="4041775" cy="2963863"/>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434152234"/>
      </p:ext>
    </p:extLst>
  </p:cSld>
  <p:clrMapOvr>
    <a:masterClrMapping/>
  </p:clrMapOvr>
  <p:transition spd="slow">
    <p:cover dir="rd"/>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06375"/>
            <a:ext cx="8231188" cy="857250"/>
          </a:xfrm>
          <a:prstGeom prst="rect">
            <a:avLst/>
          </a:prstGeom>
        </p:spPr>
        <p:txBody>
          <a:bodyPr/>
          <a:lstStyle/>
          <a:p>
            <a:r>
              <a:rPr lang="zh-CN" altLang="en-US"/>
              <a:t>单击此处编辑母版标题样式</a:t>
            </a:r>
          </a:p>
        </p:txBody>
      </p:sp>
    </p:spTree>
    <p:extLst>
      <p:ext uri="{BB962C8B-B14F-4D97-AF65-F5344CB8AC3E}">
        <p14:creationId xmlns:p14="http://schemas.microsoft.com/office/powerpoint/2010/main" val="3317226671"/>
      </p:ext>
    </p:extLst>
  </p:cSld>
  <p:clrMapOvr>
    <a:masterClrMapping/>
  </p:clrMapOvr>
  <p:transition spd="slow">
    <p:cover dir="rd"/>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863065431"/>
      </p:ext>
    </p:extLst>
  </p:cSld>
  <p:clrMapOvr>
    <a:masterClrMapping/>
  </p:clrMapOvr>
  <p:transition spd="slow">
    <p:cover dir="rd"/>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04788"/>
            <a:ext cx="3008313" cy="871537"/>
          </a:xfrm>
          <a:prstGeom prst="rect">
            <a:avLst/>
          </a:prstGeo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04788"/>
            <a:ext cx="5113338" cy="43910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0" y="1076325"/>
            <a:ext cx="3008313" cy="3519488"/>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Tree>
    <p:extLst>
      <p:ext uri="{BB962C8B-B14F-4D97-AF65-F5344CB8AC3E}">
        <p14:creationId xmlns:p14="http://schemas.microsoft.com/office/powerpoint/2010/main" val="348354331"/>
      </p:ext>
    </p:extLst>
  </p:cSld>
  <p:clrMapOvr>
    <a:masterClrMapping/>
  </p:clrMapOvr>
  <p:transition spd="slow">
    <p:cover dir="rd"/>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2038"/>
            <a:ext cx="5487987" cy="425450"/>
          </a:xfrm>
          <a:prstGeom prst="rect">
            <a:avLst/>
          </a:prstGeo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460375"/>
            <a:ext cx="5487987" cy="30861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1792288" y="4027488"/>
            <a:ext cx="5487987" cy="60325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Tree>
    <p:extLst>
      <p:ext uri="{BB962C8B-B14F-4D97-AF65-F5344CB8AC3E}">
        <p14:creationId xmlns:p14="http://schemas.microsoft.com/office/powerpoint/2010/main" val="461833750"/>
      </p:ext>
    </p:extLst>
  </p:cSld>
  <p:clrMapOvr>
    <a:masterClrMapping/>
  </p:clrMapOvr>
  <p:transition spd="slow">
    <p:cover dir="rd"/>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3" cstate="print"/>
          <a:srcRect/>
          <a:stretch>
            <a:fillRect/>
          </a:stretch>
        </a:blipFill>
        <a:effectLst/>
      </p:bgPr>
    </p:bg>
    <p:spTree>
      <p:nvGrpSpPr>
        <p:cNvPr id="1" name=""/>
        <p:cNvGrpSpPr/>
        <p:nvPr/>
      </p:nvGrpSpPr>
      <p:grpSpPr>
        <a:xfrm>
          <a:off x="0" y="0"/>
          <a:ext cx="0" cy="0"/>
          <a:chOff x="0" y="0"/>
          <a:chExt cx="0" cy="0"/>
        </a:xfrm>
      </p:grpSpPr>
      <p:sp>
        <p:nvSpPr>
          <p:cNvPr id="1128" name="Text Box 104"/>
          <p:cNvSpPr txBox="1">
            <a:spLocks noChangeArrowheads="1"/>
          </p:cNvSpPr>
          <p:nvPr userDrawn="1"/>
        </p:nvSpPr>
        <p:spPr bwMode="auto">
          <a:xfrm>
            <a:off x="1447800" y="228600"/>
            <a:ext cx="4497388" cy="463550"/>
          </a:xfrm>
          <a:prstGeom prst="rect">
            <a:avLst/>
          </a:prstGeom>
          <a:noFill/>
          <a:ln w="9525">
            <a:noFill/>
            <a:miter lim="800000"/>
            <a:headEnd/>
            <a:tailEnd/>
          </a:ln>
          <a:effectLst/>
        </p:spPr>
        <p:txBody>
          <a:bodyPr lIns="81640" tIns="40820" rIns="81640" bIns="40820">
            <a:spAutoFit/>
          </a:bodyPr>
          <a:lstStyle/>
          <a:p>
            <a:pPr algn="l" defTabSz="815975" eaLnBrk="0" hangingPunct="0">
              <a:spcBef>
                <a:spcPct val="50000"/>
              </a:spcBef>
              <a:defRPr/>
            </a:pPr>
            <a:r>
              <a:rPr lang="zh-CN" altLang="en-US" sz="2500" b="1" baseline="0">
                <a:solidFill>
                  <a:srgbClr val="000000"/>
                </a:solidFill>
                <a:latin typeface="Times New Roman" pitchFamily="18" charset="0"/>
                <a:ea typeface="楷体" pitchFamily="49" charset="-122"/>
              </a:rPr>
              <a:t>此处文字请在母版处修改</a:t>
            </a:r>
          </a:p>
        </p:txBody>
      </p:sp>
      <p:pic>
        <p:nvPicPr>
          <p:cNvPr id="1130" name="Picture 106" descr="三角符号01"/>
          <p:cNvPicPr>
            <a:picLocks noChangeAspect="1" noChangeArrowheads="1"/>
          </p:cNvPicPr>
          <p:nvPr userDrawn="1"/>
        </p:nvPicPr>
        <p:blipFill>
          <a:blip r:embed="rId14" cstate="print">
            <a:extLst>
              <a:ext uri="{28A0092B-C50C-407E-A947-70E740481C1C}">
                <a14:useLocalDpi xmlns:a14="http://schemas.microsoft.com/office/drawing/2010/main" val="0"/>
              </a:ext>
            </a:extLst>
          </a:blip>
          <a:srcRect/>
          <a:stretch>
            <a:fillRect/>
          </a:stretch>
        </p:blipFill>
        <p:spPr bwMode="auto">
          <a:xfrm>
            <a:off x="763588" y="271463"/>
            <a:ext cx="685800" cy="40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671" r:id="rId1"/>
    <p:sldLayoutId id="2147483661" r:id="rId2"/>
    <p:sldLayoutId id="2147483662" r:id="rId3"/>
    <p:sldLayoutId id="2147483663" r:id="rId4"/>
    <p:sldLayoutId id="2147483664" r:id="rId5"/>
    <p:sldLayoutId id="2147483665" r:id="rId6"/>
    <p:sldLayoutId id="2147483666" r:id="rId7"/>
    <p:sldLayoutId id="2147483667" r:id="rId8"/>
    <p:sldLayoutId id="2147483668" r:id="rId9"/>
    <p:sldLayoutId id="2147483669" r:id="rId10"/>
    <p:sldLayoutId id="2147483670" r:id="rId11"/>
  </p:sldLayoutIdLst>
  <p:transition spd="slow">
    <p:cover dir="rd"/>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nodeType="afterEffect">
                                  <p:stCondLst>
                                    <p:cond delay="0"/>
                                  </p:stCondLst>
                                  <p:childTnLst>
                                    <p:set>
                                      <p:cBhvr>
                                        <p:cTn id="6" dur="1" fill="hold">
                                          <p:stCondLst>
                                            <p:cond delay="0"/>
                                          </p:stCondLst>
                                        </p:cTn>
                                        <p:tgtEl>
                                          <p:spTgt spid="1130"/>
                                        </p:tgtEl>
                                        <p:attrNameLst>
                                          <p:attrName>style.visibility</p:attrName>
                                        </p:attrNameLst>
                                      </p:cBhvr>
                                      <p:to>
                                        <p:strVal val="visible"/>
                                      </p:to>
                                    </p:set>
                                    <p:anim calcmode="lin" valueType="num">
                                      <p:cBhvr additive="base">
                                        <p:cTn id="7" dur="500" fill="hold"/>
                                        <p:tgtEl>
                                          <p:spTgt spid="1130"/>
                                        </p:tgtEl>
                                        <p:attrNameLst>
                                          <p:attrName>ppt_x</p:attrName>
                                        </p:attrNameLst>
                                      </p:cBhvr>
                                      <p:tavLst>
                                        <p:tav tm="0">
                                          <p:val>
                                            <p:strVal val="0-#ppt_w/2"/>
                                          </p:val>
                                        </p:tav>
                                        <p:tav tm="100000">
                                          <p:val>
                                            <p:strVal val="#ppt_x"/>
                                          </p:val>
                                        </p:tav>
                                      </p:tavLst>
                                    </p:anim>
                                    <p:anim calcmode="lin" valueType="num">
                                      <p:cBhvr additive="base">
                                        <p:cTn id="8" dur="500" fill="hold"/>
                                        <p:tgtEl>
                                          <p:spTgt spid="1130"/>
                                        </p:tgtEl>
                                        <p:attrNameLst>
                                          <p:attrName>ppt_y</p:attrName>
                                        </p:attrNameLst>
                                      </p:cBhvr>
                                      <p:tavLst>
                                        <p:tav tm="0">
                                          <p:val>
                                            <p:strVal val="#ppt_y"/>
                                          </p:val>
                                        </p:tav>
                                        <p:tav tm="100000">
                                          <p:val>
                                            <p:strVal val="#ppt_y"/>
                                          </p:val>
                                        </p:tav>
                                      </p:tavLst>
                                    </p:anim>
                                  </p:childTnLst>
                                </p:cTn>
                              </p:par>
                              <p:par>
                                <p:cTn id="9" presetID="31" presetClass="entr" presetSubtype="0" fill="hold" grpId="0" nodeType="withEffect">
                                  <p:stCondLst>
                                    <p:cond delay="0"/>
                                  </p:stCondLst>
                                  <p:iterate type="lt">
                                    <p:tmPct val="5000"/>
                                  </p:iterate>
                                  <p:childTnLst>
                                    <p:set>
                                      <p:cBhvr>
                                        <p:cTn id="10" dur="1" fill="hold">
                                          <p:stCondLst>
                                            <p:cond delay="0"/>
                                          </p:stCondLst>
                                        </p:cTn>
                                        <p:tgtEl>
                                          <p:spTgt spid="1128"/>
                                        </p:tgtEl>
                                        <p:attrNameLst>
                                          <p:attrName>style.visibility</p:attrName>
                                        </p:attrNameLst>
                                      </p:cBhvr>
                                      <p:to>
                                        <p:strVal val="visible"/>
                                      </p:to>
                                    </p:set>
                                    <p:anim calcmode="lin" valueType="num">
                                      <p:cBhvr>
                                        <p:cTn id="11" dur="500" fill="hold"/>
                                        <p:tgtEl>
                                          <p:spTgt spid="1128"/>
                                        </p:tgtEl>
                                        <p:attrNameLst>
                                          <p:attrName>ppt_w</p:attrName>
                                        </p:attrNameLst>
                                      </p:cBhvr>
                                      <p:tavLst>
                                        <p:tav tm="0">
                                          <p:val>
                                            <p:fltVal val="0"/>
                                          </p:val>
                                        </p:tav>
                                        <p:tav tm="100000">
                                          <p:val>
                                            <p:strVal val="#ppt_w"/>
                                          </p:val>
                                        </p:tav>
                                      </p:tavLst>
                                    </p:anim>
                                    <p:anim calcmode="lin" valueType="num">
                                      <p:cBhvr>
                                        <p:cTn id="12" dur="500" fill="hold"/>
                                        <p:tgtEl>
                                          <p:spTgt spid="1128"/>
                                        </p:tgtEl>
                                        <p:attrNameLst>
                                          <p:attrName>ppt_h</p:attrName>
                                        </p:attrNameLst>
                                      </p:cBhvr>
                                      <p:tavLst>
                                        <p:tav tm="0">
                                          <p:val>
                                            <p:fltVal val="0"/>
                                          </p:val>
                                        </p:tav>
                                        <p:tav tm="100000">
                                          <p:val>
                                            <p:strVal val="#ppt_h"/>
                                          </p:val>
                                        </p:tav>
                                      </p:tavLst>
                                    </p:anim>
                                    <p:anim calcmode="lin" valueType="num">
                                      <p:cBhvr>
                                        <p:cTn id="13" dur="500" fill="hold"/>
                                        <p:tgtEl>
                                          <p:spTgt spid="1128"/>
                                        </p:tgtEl>
                                        <p:attrNameLst>
                                          <p:attrName>style.rotation</p:attrName>
                                        </p:attrNameLst>
                                      </p:cBhvr>
                                      <p:tavLst>
                                        <p:tav tm="0">
                                          <p:val>
                                            <p:fltVal val="90"/>
                                          </p:val>
                                        </p:tav>
                                        <p:tav tm="100000">
                                          <p:val>
                                            <p:fltVal val="0"/>
                                          </p:val>
                                        </p:tav>
                                      </p:tavLst>
                                    </p:anim>
                                    <p:animEffect transition="in" filter="fade">
                                      <p:cBhvr>
                                        <p:cTn id="14" dur="500"/>
                                        <p:tgtEl>
                                          <p:spTgt spid="11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8" grpId="0"/>
    </p:bldLst>
  </p:timing>
  <p:txStyles>
    <p:titleStyle>
      <a:lvl1pPr algn="ctr" defTabSz="815975" rtl="0" eaLnBrk="0" fontAlgn="base" hangingPunct="0">
        <a:spcBef>
          <a:spcPct val="0"/>
        </a:spcBef>
        <a:spcAft>
          <a:spcPct val="0"/>
        </a:spcAft>
        <a:defRPr sz="2800" b="1">
          <a:solidFill>
            <a:srgbClr val="FFFFFF"/>
          </a:solidFill>
          <a:latin typeface="+mj-lt"/>
          <a:ea typeface="+mj-ea"/>
          <a:cs typeface="+mj-cs"/>
        </a:defRPr>
      </a:lvl1pPr>
      <a:lvl2pPr algn="ctr" defTabSz="815975" rtl="0" eaLnBrk="0" fontAlgn="base" hangingPunct="0">
        <a:spcBef>
          <a:spcPct val="0"/>
        </a:spcBef>
        <a:spcAft>
          <a:spcPct val="0"/>
        </a:spcAft>
        <a:defRPr sz="2800" b="1">
          <a:solidFill>
            <a:srgbClr val="FFFFFF"/>
          </a:solidFill>
          <a:latin typeface="Verdana" pitchFamily="34" charset="0"/>
        </a:defRPr>
      </a:lvl2pPr>
      <a:lvl3pPr algn="ctr" defTabSz="815975" rtl="0" eaLnBrk="0" fontAlgn="base" hangingPunct="0">
        <a:spcBef>
          <a:spcPct val="0"/>
        </a:spcBef>
        <a:spcAft>
          <a:spcPct val="0"/>
        </a:spcAft>
        <a:defRPr sz="2800" b="1">
          <a:solidFill>
            <a:srgbClr val="FFFFFF"/>
          </a:solidFill>
          <a:latin typeface="Verdana" pitchFamily="34" charset="0"/>
        </a:defRPr>
      </a:lvl3pPr>
      <a:lvl4pPr algn="ctr" defTabSz="815975" rtl="0" eaLnBrk="0" fontAlgn="base" hangingPunct="0">
        <a:spcBef>
          <a:spcPct val="0"/>
        </a:spcBef>
        <a:spcAft>
          <a:spcPct val="0"/>
        </a:spcAft>
        <a:defRPr sz="2800" b="1">
          <a:solidFill>
            <a:srgbClr val="FFFFFF"/>
          </a:solidFill>
          <a:latin typeface="Verdana" pitchFamily="34" charset="0"/>
        </a:defRPr>
      </a:lvl4pPr>
      <a:lvl5pPr algn="ctr" defTabSz="815975" rtl="0" eaLnBrk="0" fontAlgn="base" hangingPunct="0">
        <a:spcBef>
          <a:spcPct val="0"/>
        </a:spcBef>
        <a:spcAft>
          <a:spcPct val="0"/>
        </a:spcAft>
        <a:defRPr sz="2800" b="1">
          <a:solidFill>
            <a:srgbClr val="FFFFFF"/>
          </a:solidFill>
          <a:latin typeface="Verdana" pitchFamily="34" charset="0"/>
        </a:defRPr>
      </a:lvl5pPr>
      <a:lvl6pPr marL="457200" algn="ctr" defTabSz="815975" rtl="0" fontAlgn="base">
        <a:spcBef>
          <a:spcPct val="0"/>
        </a:spcBef>
        <a:spcAft>
          <a:spcPct val="0"/>
        </a:spcAft>
        <a:defRPr sz="2800" b="1">
          <a:solidFill>
            <a:srgbClr val="FFFFFF"/>
          </a:solidFill>
          <a:latin typeface="Verdana" pitchFamily="34" charset="0"/>
        </a:defRPr>
      </a:lvl6pPr>
      <a:lvl7pPr marL="914400" algn="ctr" defTabSz="815975" rtl="0" fontAlgn="base">
        <a:spcBef>
          <a:spcPct val="0"/>
        </a:spcBef>
        <a:spcAft>
          <a:spcPct val="0"/>
        </a:spcAft>
        <a:defRPr sz="2800" b="1">
          <a:solidFill>
            <a:srgbClr val="FFFFFF"/>
          </a:solidFill>
          <a:latin typeface="Verdana" pitchFamily="34" charset="0"/>
        </a:defRPr>
      </a:lvl7pPr>
      <a:lvl8pPr marL="1371600" algn="ctr" defTabSz="815975" rtl="0" fontAlgn="base">
        <a:spcBef>
          <a:spcPct val="0"/>
        </a:spcBef>
        <a:spcAft>
          <a:spcPct val="0"/>
        </a:spcAft>
        <a:defRPr sz="2800" b="1">
          <a:solidFill>
            <a:srgbClr val="FFFFFF"/>
          </a:solidFill>
          <a:latin typeface="Verdana" pitchFamily="34" charset="0"/>
        </a:defRPr>
      </a:lvl8pPr>
      <a:lvl9pPr marL="1828800" algn="ctr" defTabSz="815975" rtl="0" fontAlgn="base">
        <a:spcBef>
          <a:spcPct val="0"/>
        </a:spcBef>
        <a:spcAft>
          <a:spcPct val="0"/>
        </a:spcAft>
        <a:defRPr sz="2800" b="1">
          <a:solidFill>
            <a:srgbClr val="FFFFFF"/>
          </a:solidFill>
          <a:latin typeface="Verdana" pitchFamily="34" charset="0"/>
        </a:defRPr>
      </a:lvl9pPr>
    </p:titleStyle>
    <p:bodyStyle>
      <a:lvl1pPr marL="306388" indent="-306388" algn="l" defTabSz="815975" rtl="0" eaLnBrk="0" fontAlgn="base" hangingPunct="0">
        <a:spcBef>
          <a:spcPct val="20000"/>
        </a:spcBef>
        <a:spcAft>
          <a:spcPct val="0"/>
        </a:spcAft>
        <a:buClr>
          <a:schemeClr val="hlink"/>
        </a:buClr>
        <a:buFont typeface="Wingdings" pitchFamily="2" charset="2"/>
        <a:buChar char="•"/>
        <a:defRPr sz="2500">
          <a:solidFill>
            <a:schemeClr val="tx1"/>
          </a:solidFill>
          <a:latin typeface="+mn-lt"/>
          <a:ea typeface="+mn-ea"/>
          <a:cs typeface="+mn-cs"/>
        </a:defRPr>
      </a:lvl1pPr>
      <a:lvl2pPr marL="663575" indent="-255588" algn="l" defTabSz="815975" rtl="0" eaLnBrk="0" fontAlgn="base" hangingPunct="0">
        <a:spcBef>
          <a:spcPct val="20000"/>
        </a:spcBef>
        <a:spcAft>
          <a:spcPct val="0"/>
        </a:spcAft>
        <a:buClr>
          <a:schemeClr val="accent1"/>
        </a:buClr>
        <a:buFont typeface="Wingdings" pitchFamily="2" charset="2"/>
        <a:buChar char="§"/>
        <a:defRPr sz="2500">
          <a:solidFill>
            <a:schemeClr val="tx1"/>
          </a:solidFill>
          <a:latin typeface="Arial" charset="0"/>
        </a:defRPr>
      </a:lvl2pPr>
      <a:lvl3pPr marL="1020763" indent="-204788" algn="l" defTabSz="815975" rtl="0" eaLnBrk="0" fontAlgn="base" hangingPunct="0">
        <a:spcBef>
          <a:spcPct val="20000"/>
        </a:spcBef>
        <a:spcAft>
          <a:spcPct val="0"/>
        </a:spcAft>
        <a:buClr>
          <a:schemeClr val="tx1"/>
        </a:buClr>
        <a:buChar char="•"/>
        <a:defRPr sz="2100">
          <a:solidFill>
            <a:schemeClr val="tx1"/>
          </a:solidFill>
          <a:latin typeface="Arial" charset="0"/>
        </a:defRPr>
      </a:lvl3pPr>
      <a:lvl4pPr marL="1428750" indent="-204788" algn="l" defTabSz="815975" rtl="0" eaLnBrk="0" fontAlgn="base" hangingPunct="0">
        <a:spcBef>
          <a:spcPct val="20000"/>
        </a:spcBef>
        <a:spcAft>
          <a:spcPct val="0"/>
        </a:spcAft>
        <a:buChar char="–"/>
        <a:defRPr sz="2000">
          <a:solidFill>
            <a:schemeClr val="tx1"/>
          </a:solidFill>
          <a:latin typeface="Arial" charset="0"/>
        </a:defRPr>
      </a:lvl4pPr>
      <a:lvl5pPr marL="1836738" indent="-204788" algn="l" defTabSz="815975" rtl="0" eaLnBrk="0" fontAlgn="base" hangingPunct="0">
        <a:spcBef>
          <a:spcPct val="20000"/>
        </a:spcBef>
        <a:spcAft>
          <a:spcPct val="0"/>
        </a:spcAft>
        <a:buChar char="»"/>
        <a:defRPr sz="2000">
          <a:solidFill>
            <a:schemeClr val="tx1"/>
          </a:solidFill>
          <a:latin typeface="Arial" charset="0"/>
        </a:defRPr>
      </a:lvl5pPr>
      <a:lvl6pPr marL="2293938" indent="-204788" algn="l" defTabSz="815975" rtl="0" fontAlgn="base">
        <a:spcBef>
          <a:spcPct val="20000"/>
        </a:spcBef>
        <a:spcAft>
          <a:spcPct val="0"/>
        </a:spcAft>
        <a:buChar char="»"/>
        <a:defRPr>
          <a:solidFill>
            <a:schemeClr val="tx1"/>
          </a:solidFill>
          <a:latin typeface="Arial" charset="0"/>
        </a:defRPr>
      </a:lvl6pPr>
      <a:lvl7pPr marL="2751138" indent="-204788" algn="l" defTabSz="815975" rtl="0" fontAlgn="base">
        <a:spcBef>
          <a:spcPct val="20000"/>
        </a:spcBef>
        <a:spcAft>
          <a:spcPct val="0"/>
        </a:spcAft>
        <a:buChar char="»"/>
        <a:defRPr>
          <a:solidFill>
            <a:schemeClr val="tx1"/>
          </a:solidFill>
          <a:latin typeface="Arial" charset="0"/>
        </a:defRPr>
      </a:lvl7pPr>
      <a:lvl8pPr marL="3208338" indent="-204788" algn="l" defTabSz="815975" rtl="0" fontAlgn="base">
        <a:spcBef>
          <a:spcPct val="20000"/>
        </a:spcBef>
        <a:spcAft>
          <a:spcPct val="0"/>
        </a:spcAft>
        <a:buChar char="»"/>
        <a:defRPr>
          <a:solidFill>
            <a:schemeClr val="tx1"/>
          </a:solidFill>
          <a:latin typeface="Arial" charset="0"/>
        </a:defRPr>
      </a:lvl8pPr>
      <a:lvl9pPr marL="3665538" indent="-204788" algn="l" defTabSz="815975" rtl="0" fontAlgn="base">
        <a:spcBef>
          <a:spcPct val="20000"/>
        </a:spcBef>
        <a:spcAft>
          <a:spcPct val="0"/>
        </a:spcAft>
        <a:buChar char="»"/>
        <a:defRPr>
          <a:solidFill>
            <a:schemeClr val="tx1"/>
          </a:solidFill>
          <a:latin typeface="Arial" charset="0"/>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notesSlide" Target="../notesSlides/notesSlide1.xml"/><Relationship Id="rId7" Type="http://schemas.openxmlformats.org/officeDocument/2006/relationships/image" Target="../media/image6.png"/><Relationship Id="rId12" Type="http://schemas.openxmlformats.org/officeDocument/2006/relationships/image" Target="../media/image11.png"/><Relationship Id="rId2" Type="http://schemas.openxmlformats.org/officeDocument/2006/relationships/slideLayout" Target="../slideLayouts/slideLayout1.xml"/><Relationship Id="rId1" Type="http://schemas.openxmlformats.org/officeDocument/2006/relationships/audio" Target="file:///G:\&#33258;&#24049;&#35774;&#35745;&#20351;&#29992;&#32032;&#26448;\&#38899;&#20048;\F&#38899;&#20048;\&#36731;&#38899;&#20048;%20-%20&#26790;&#37324;&#27700;&#20065;%20-%20&#21476;&#31581;%20&#24555;&#20048;&#19979;&#36733;%20Trim%205.23.mp3" TargetMode="External"/><Relationship Id="rId6" Type="http://schemas.openxmlformats.org/officeDocument/2006/relationships/image" Target="../media/image5.png"/><Relationship Id="rId11" Type="http://schemas.openxmlformats.org/officeDocument/2006/relationships/image" Target="../media/image10.png"/><Relationship Id="rId5" Type="http://schemas.openxmlformats.org/officeDocument/2006/relationships/image" Target="../media/image4.png"/><Relationship Id="rId10" Type="http://schemas.openxmlformats.org/officeDocument/2006/relationships/image" Target="../media/image9.gif"/><Relationship Id="rId4" Type="http://schemas.openxmlformats.org/officeDocument/2006/relationships/image" Target="../media/image3.jpeg"/><Relationship Id="rId9" Type="http://schemas.openxmlformats.org/officeDocument/2006/relationships/image" Target="../media/image8.png"/></Relationships>
</file>

<file path=ppt/slides/_rels/slide10.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10.xml"/><Relationship Id="rId1" Type="http://schemas.openxmlformats.org/officeDocument/2006/relationships/slideLayout" Target="../slideLayouts/slideLayout2.xml"/><Relationship Id="rId5" Type="http://schemas.openxmlformats.org/officeDocument/2006/relationships/image" Target="../media/image40.png"/><Relationship Id="rId4" Type="http://schemas.openxmlformats.org/officeDocument/2006/relationships/image" Target="../media/image39.png"/></Relationships>
</file>

<file path=ppt/slides/_rels/slide11.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42.png"/></Relationships>
</file>

<file path=ppt/slides/_rels/slide12.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44.png"/></Relationships>
</file>

<file path=ppt/slides/_rels/slide13.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image" Target="../media/image48.png"/><Relationship Id="rId5" Type="http://schemas.openxmlformats.org/officeDocument/2006/relationships/image" Target="../media/image47.png"/><Relationship Id="rId4" Type="http://schemas.openxmlformats.org/officeDocument/2006/relationships/image" Target="../media/image46.png"/></Relationships>
</file>

<file path=ppt/slides/_rels/slide14.xml.rels><?xml version="1.0" encoding="UTF-8" standalone="yes"?>
<Relationships xmlns="http://schemas.openxmlformats.org/package/2006/relationships"><Relationship Id="rId8" Type="http://schemas.openxmlformats.org/officeDocument/2006/relationships/image" Target="../media/image54.png"/><Relationship Id="rId3" Type="http://schemas.openxmlformats.org/officeDocument/2006/relationships/image" Target="../media/image49.png"/><Relationship Id="rId7" Type="http://schemas.openxmlformats.org/officeDocument/2006/relationships/image" Target="../media/image53.png"/><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image" Target="../media/image52.png"/><Relationship Id="rId5" Type="http://schemas.openxmlformats.org/officeDocument/2006/relationships/image" Target="../media/image51.png"/><Relationship Id="rId4" Type="http://schemas.openxmlformats.org/officeDocument/2006/relationships/image" Target="../media/image50.png"/></Relationships>
</file>

<file path=ppt/slides/_rels/slide15.xml.rels><?xml version="1.0" encoding="UTF-8" standalone="yes"?>
<Relationships xmlns="http://schemas.openxmlformats.org/package/2006/relationships"><Relationship Id="rId8" Type="http://schemas.openxmlformats.org/officeDocument/2006/relationships/image" Target="../media/image60.png"/><Relationship Id="rId3" Type="http://schemas.openxmlformats.org/officeDocument/2006/relationships/image" Target="../media/image55.png"/><Relationship Id="rId7" Type="http://schemas.openxmlformats.org/officeDocument/2006/relationships/image" Target="../media/image59.png"/><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image" Target="../media/image58.png"/><Relationship Id="rId5" Type="http://schemas.openxmlformats.org/officeDocument/2006/relationships/image" Target="../media/image57.png"/><Relationship Id="rId4" Type="http://schemas.openxmlformats.org/officeDocument/2006/relationships/image" Target="../media/image56.png"/></Relationships>
</file>

<file path=ppt/slides/_rels/slide16.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16.xml"/><Relationship Id="rId1" Type="http://schemas.openxmlformats.org/officeDocument/2006/relationships/slideLayout" Target="../slideLayouts/slideLayout2.xml"/><Relationship Id="rId5" Type="http://schemas.openxmlformats.org/officeDocument/2006/relationships/image" Target="../media/image63.png"/><Relationship Id="rId4" Type="http://schemas.openxmlformats.org/officeDocument/2006/relationships/image" Target="../media/image62.png"/></Relationships>
</file>

<file path=ppt/slides/_rels/slide17.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17.xml"/><Relationship Id="rId1" Type="http://schemas.openxmlformats.org/officeDocument/2006/relationships/slideLayout" Target="../slideLayouts/slideLayout2.xml"/><Relationship Id="rId6" Type="http://schemas.openxmlformats.org/officeDocument/2006/relationships/image" Target="../media/image67.png"/><Relationship Id="rId5" Type="http://schemas.openxmlformats.org/officeDocument/2006/relationships/image" Target="../media/image66.png"/><Relationship Id="rId4" Type="http://schemas.openxmlformats.org/officeDocument/2006/relationships/image" Target="../media/image65.png"/></Relationships>
</file>

<file path=ppt/slides/_rels/slide18.xml.rels><?xml version="1.0" encoding="UTF-8" standalone="yes"?>
<Relationships xmlns="http://schemas.openxmlformats.org/package/2006/relationships"><Relationship Id="rId8" Type="http://schemas.openxmlformats.org/officeDocument/2006/relationships/image" Target="../media/image73.png"/><Relationship Id="rId3" Type="http://schemas.openxmlformats.org/officeDocument/2006/relationships/image" Target="../media/image68.png"/><Relationship Id="rId7" Type="http://schemas.openxmlformats.org/officeDocument/2006/relationships/image" Target="../media/image72.png"/><Relationship Id="rId2" Type="http://schemas.openxmlformats.org/officeDocument/2006/relationships/notesSlide" Target="../notesSlides/notesSlide18.xml"/><Relationship Id="rId1" Type="http://schemas.openxmlformats.org/officeDocument/2006/relationships/slideLayout" Target="../slideLayouts/slideLayout2.xml"/><Relationship Id="rId6" Type="http://schemas.openxmlformats.org/officeDocument/2006/relationships/image" Target="../media/image71.png"/><Relationship Id="rId5" Type="http://schemas.openxmlformats.org/officeDocument/2006/relationships/image" Target="../media/image70.png"/><Relationship Id="rId4" Type="http://schemas.openxmlformats.org/officeDocument/2006/relationships/image" Target="../media/image69.png"/></Relationships>
</file>

<file path=ppt/slides/_rels/slide19.xml.rels><?xml version="1.0" encoding="UTF-8" standalone="yes"?>
<Relationships xmlns="http://schemas.openxmlformats.org/package/2006/relationships"><Relationship Id="rId8" Type="http://schemas.openxmlformats.org/officeDocument/2006/relationships/image" Target="../media/image79.png"/><Relationship Id="rId3" Type="http://schemas.openxmlformats.org/officeDocument/2006/relationships/image" Target="../media/image74.png"/><Relationship Id="rId7" Type="http://schemas.openxmlformats.org/officeDocument/2006/relationships/image" Target="../media/image78.png"/><Relationship Id="rId2" Type="http://schemas.openxmlformats.org/officeDocument/2006/relationships/notesSlide" Target="../notesSlides/notesSlide19.xml"/><Relationship Id="rId1" Type="http://schemas.openxmlformats.org/officeDocument/2006/relationships/slideLayout" Target="../slideLayouts/slideLayout7.xml"/><Relationship Id="rId6" Type="http://schemas.openxmlformats.org/officeDocument/2006/relationships/image" Target="../media/image77.png"/><Relationship Id="rId5" Type="http://schemas.openxmlformats.org/officeDocument/2006/relationships/image" Target="../media/image76.png"/><Relationship Id="rId4" Type="http://schemas.openxmlformats.org/officeDocument/2006/relationships/image" Target="../media/image75.png"/></Relationships>
</file>

<file path=ppt/slides/_rels/slide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13.png"/></Relationships>
</file>

<file path=ppt/slides/_rels/slide20.xml.rels><?xml version="1.0" encoding="UTF-8" standalone="yes"?>
<Relationships xmlns="http://schemas.openxmlformats.org/package/2006/relationships"><Relationship Id="rId8" Type="http://schemas.openxmlformats.org/officeDocument/2006/relationships/image" Target="../media/image85.png"/><Relationship Id="rId3" Type="http://schemas.openxmlformats.org/officeDocument/2006/relationships/image" Target="../media/image80.png"/><Relationship Id="rId7" Type="http://schemas.openxmlformats.org/officeDocument/2006/relationships/image" Target="../media/image84.png"/><Relationship Id="rId2" Type="http://schemas.openxmlformats.org/officeDocument/2006/relationships/notesSlide" Target="../notesSlides/notesSlide20.xml"/><Relationship Id="rId1" Type="http://schemas.openxmlformats.org/officeDocument/2006/relationships/slideLayout" Target="../slideLayouts/slideLayout2.xml"/><Relationship Id="rId6" Type="http://schemas.openxmlformats.org/officeDocument/2006/relationships/image" Target="../media/image83.png"/><Relationship Id="rId5" Type="http://schemas.openxmlformats.org/officeDocument/2006/relationships/image" Target="../media/image82.png"/><Relationship Id="rId4" Type="http://schemas.openxmlformats.org/officeDocument/2006/relationships/image" Target="../media/image81.png"/></Relationships>
</file>

<file path=ppt/slides/_rels/slide21.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3.jpeg"/><Relationship Id="rId7" Type="http://schemas.openxmlformats.org/officeDocument/2006/relationships/image" Target="../media/image7.png"/><Relationship Id="rId2" Type="http://schemas.openxmlformats.org/officeDocument/2006/relationships/notesSlide" Target="../notesSlides/notesSlide21.xml"/><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5.png"/><Relationship Id="rId10" Type="http://schemas.openxmlformats.org/officeDocument/2006/relationships/image" Target="../media/image10.png"/><Relationship Id="rId4" Type="http://schemas.openxmlformats.org/officeDocument/2006/relationships/image" Target="../media/image4.png"/><Relationship Id="rId9" Type="http://schemas.openxmlformats.org/officeDocument/2006/relationships/image" Target="../media/image9.gif"/></Relationships>
</file>

<file path=ppt/slides/_rels/slide3.x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image" Target="../media/image14.png"/><Relationship Id="rId7" Type="http://schemas.openxmlformats.org/officeDocument/2006/relationships/image" Target="../media/image18.pn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s>
</file>

<file path=ppt/slides/_rels/slide4.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21.png"/></Relationships>
</file>

<file path=ppt/slides/_rels/slide5.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5.xml"/><Relationship Id="rId1" Type="http://schemas.openxmlformats.org/officeDocument/2006/relationships/slideLayout" Target="../slideLayouts/slideLayout7.xml"/><Relationship Id="rId5" Type="http://schemas.openxmlformats.org/officeDocument/2006/relationships/image" Target="../media/image24.png"/><Relationship Id="rId4" Type="http://schemas.openxmlformats.org/officeDocument/2006/relationships/image" Target="../media/image23.png"/></Relationships>
</file>

<file path=ppt/slides/_rels/slide6.xml.rels><?xml version="1.0" encoding="UTF-8" standalone="yes"?>
<Relationships xmlns="http://schemas.openxmlformats.org/package/2006/relationships"><Relationship Id="rId3" Type="http://schemas.openxmlformats.org/officeDocument/2006/relationships/image" Target="../media/image25.png"/><Relationship Id="rId7" Type="http://schemas.openxmlformats.org/officeDocument/2006/relationships/image" Target="../media/image29.pn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28.png"/><Relationship Id="rId5" Type="http://schemas.openxmlformats.org/officeDocument/2006/relationships/image" Target="../media/image27.png"/><Relationship Id="rId4" Type="http://schemas.openxmlformats.org/officeDocument/2006/relationships/image" Target="../media/image26.png"/></Relationships>
</file>

<file path=ppt/slides/_rels/slide7.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31.png"/><Relationship Id="rId7" Type="http://schemas.openxmlformats.org/officeDocument/2006/relationships/image" Target="../media/image35.png"/><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34.png"/><Relationship Id="rId5" Type="http://schemas.openxmlformats.org/officeDocument/2006/relationships/image" Target="../media/image33.png"/><Relationship Id="rId4" Type="http://schemas.openxmlformats.org/officeDocument/2006/relationships/image" Target="../media/image32.png"/></Relationships>
</file>

<file path=ppt/slides/_rels/slide9.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37.png"/></Relationships>
</file>

<file path=ppt/slides/slide1.xml><?xml version="1.0" encoding="utf-8"?>
<p:sld xmlns:a="http://schemas.openxmlformats.org/drawingml/2006/main" xmlns:r="http://schemas.openxmlformats.org/officeDocument/2006/relationships" xmlns:p="http://schemas.openxmlformats.org/presentationml/2006/main" showMasterPhAnim="0">
  <p:cSld>
    <p:bg>
      <p:bgPr>
        <a:solidFill>
          <a:srgbClr val="FFFFFF"/>
        </a:solidFill>
        <a:effectLst/>
      </p:bgPr>
    </p:bg>
    <p:spTree>
      <p:nvGrpSpPr>
        <p:cNvPr id="1" name=""/>
        <p:cNvGrpSpPr/>
        <p:nvPr/>
      </p:nvGrpSpPr>
      <p:grpSpPr>
        <a:xfrm>
          <a:off x="0" y="0"/>
          <a:ext cx="0" cy="0"/>
          <a:chOff x="0" y="0"/>
          <a:chExt cx="0" cy="0"/>
        </a:xfrm>
      </p:grpSpPr>
      <p:pic>
        <p:nvPicPr>
          <p:cNvPr id="3074" name="Picture 164" descr="01副本"/>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0" y="0"/>
            <a:ext cx="9145588" cy="5145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5543" name="Picture 135" descr="祝福词"/>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433763" y="211138"/>
            <a:ext cx="3425825" cy="3322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8" name="组合 7"/>
          <p:cNvGrpSpPr/>
          <p:nvPr/>
        </p:nvGrpSpPr>
        <p:grpSpPr>
          <a:xfrm>
            <a:off x="3100450" y="-1522373"/>
            <a:ext cx="4977544" cy="4435799"/>
            <a:chOff x="3100450" y="-1522373"/>
            <a:chExt cx="4977544" cy="4435799"/>
          </a:xfrm>
        </p:grpSpPr>
        <p:grpSp>
          <p:nvGrpSpPr>
            <p:cNvPr id="20" name="组合 19"/>
            <p:cNvGrpSpPr/>
            <p:nvPr/>
          </p:nvGrpSpPr>
          <p:grpSpPr>
            <a:xfrm>
              <a:off x="3100450" y="915388"/>
              <a:ext cx="3377344" cy="1998038"/>
              <a:chOff x="3277854" y="8158757"/>
              <a:chExt cx="4339463" cy="2567228"/>
            </a:xfrm>
          </p:grpSpPr>
          <p:sp>
            <p:nvSpPr>
              <p:cNvPr id="22" name="Freeform 34"/>
              <p:cNvSpPr>
                <a:spLocks noEditPoints="1"/>
              </p:cNvSpPr>
              <p:nvPr/>
            </p:nvSpPr>
            <p:spPr bwMode="auto">
              <a:xfrm>
                <a:off x="3277854" y="8158757"/>
                <a:ext cx="1998324" cy="2392561"/>
              </a:xfrm>
              <a:custGeom>
                <a:avLst/>
                <a:gdLst>
                  <a:gd name="T0" fmla="*/ 223 w 223"/>
                  <a:gd name="T1" fmla="*/ 90 h 267"/>
                  <a:gd name="T2" fmla="*/ 215 w 223"/>
                  <a:gd name="T3" fmla="*/ 129 h 267"/>
                  <a:gd name="T4" fmla="*/ 213 w 223"/>
                  <a:gd name="T5" fmla="*/ 135 h 267"/>
                  <a:gd name="T6" fmla="*/ 208 w 223"/>
                  <a:gd name="T7" fmla="*/ 159 h 267"/>
                  <a:gd name="T8" fmla="*/ 210 w 223"/>
                  <a:gd name="T9" fmla="*/ 184 h 267"/>
                  <a:gd name="T10" fmla="*/ 211 w 223"/>
                  <a:gd name="T11" fmla="*/ 192 h 267"/>
                  <a:gd name="T12" fmla="*/ 211 w 223"/>
                  <a:gd name="T13" fmla="*/ 221 h 267"/>
                  <a:gd name="T14" fmla="*/ 211 w 223"/>
                  <a:gd name="T15" fmla="*/ 236 h 267"/>
                  <a:gd name="T16" fmla="*/ 208 w 223"/>
                  <a:gd name="T17" fmla="*/ 265 h 267"/>
                  <a:gd name="T18" fmla="*/ 195 w 223"/>
                  <a:gd name="T19" fmla="*/ 265 h 267"/>
                  <a:gd name="T20" fmla="*/ 182 w 223"/>
                  <a:gd name="T21" fmla="*/ 266 h 267"/>
                  <a:gd name="T22" fmla="*/ 164 w 223"/>
                  <a:gd name="T23" fmla="*/ 267 h 267"/>
                  <a:gd name="T24" fmla="*/ 141 w 223"/>
                  <a:gd name="T25" fmla="*/ 267 h 267"/>
                  <a:gd name="T26" fmla="*/ 81 w 223"/>
                  <a:gd name="T27" fmla="*/ 266 h 267"/>
                  <a:gd name="T28" fmla="*/ 26 w 223"/>
                  <a:gd name="T29" fmla="*/ 260 h 267"/>
                  <a:gd name="T30" fmla="*/ 39 w 223"/>
                  <a:gd name="T31" fmla="*/ 207 h 267"/>
                  <a:gd name="T32" fmla="*/ 69 w 223"/>
                  <a:gd name="T33" fmla="*/ 170 h 267"/>
                  <a:gd name="T34" fmla="*/ 85 w 223"/>
                  <a:gd name="T35" fmla="*/ 148 h 267"/>
                  <a:gd name="T36" fmla="*/ 76 w 223"/>
                  <a:gd name="T37" fmla="*/ 123 h 267"/>
                  <a:gd name="T38" fmla="*/ 62 w 223"/>
                  <a:gd name="T39" fmla="*/ 117 h 267"/>
                  <a:gd name="T40" fmla="*/ 53 w 223"/>
                  <a:gd name="T41" fmla="*/ 113 h 267"/>
                  <a:gd name="T42" fmla="*/ 24 w 223"/>
                  <a:gd name="T43" fmla="*/ 89 h 267"/>
                  <a:gd name="T44" fmla="*/ 27 w 223"/>
                  <a:gd name="T45" fmla="*/ 73 h 267"/>
                  <a:gd name="T46" fmla="*/ 44 w 223"/>
                  <a:gd name="T47" fmla="*/ 36 h 267"/>
                  <a:gd name="T48" fmla="*/ 73 w 223"/>
                  <a:gd name="T49" fmla="*/ 11 h 267"/>
                  <a:gd name="T50" fmla="*/ 73 w 223"/>
                  <a:gd name="T51" fmla="*/ 11 h 267"/>
                  <a:gd name="T52" fmla="*/ 121 w 223"/>
                  <a:gd name="T53" fmla="*/ 0 h 267"/>
                  <a:gd name="T54" fmla="*/ 189 w 223"/>
                  <a:gd name="T55" fmla="*/ 21 h 267"/>
                  <a:gd name="T56" fmla="*/ 206 w 223"/>
                  <a:gd name="T57" fmla="*/ 36 h 267"/>
                  <a:gd name="T58" fmla="*/ 194 w 223"/>
                  <a:gd name="T59" fmla="*/ 90 h 267"/>
                  <a:gd name="T60" fmla="*/ 194 w 223"/>
                  <a:gd name="T61" fmla="*/ 90 h 267"/>
                  <a:gd name="T62" fmla="*/ 172 w 223"/>
                  <a:gd name="T63" fmla="*/ 44 h 267"/>
                  <a:gd name="T64" fmla="*/ 149 w 223"/>
                  <a:gd name="T65" fmla="*/ 33 h 267"/>
                  <a:gd name="T66" fmla="*/ 91 w 223"/>
                  <a:gd name="T67" fmla="*/ 35 h 267"/>
                  <a:gd name="T68" fmla="*/ 72 w 223"/>
                  <a:gd name="T69" fmla="*/ 48 h 267"/>
                  <a:gd name="T70" fmla="*/ 68 w 223"/>
                  <a:gd name="T71" fmla="*/ 54 h 267"/>
                  <a:gd name="T72" fmla="*/ 55 w 223"/>
                  <a:gd name="T73" fmla="*/ 82 h 267"/>
                  <a:gd name="T74" fmla="*/ 73 w 223"/>
                  <a:gd name="T75" fmla="*/ 90 h 267"/>
                  <a:gd name="T76" fmla="*/ 92 w 223"/>
                  <a:gd name="T77" fmla="*/ 98 h 267"/>
                  <a:gd name="T78" fmla="*/ 105 w 223"/>
                  <a:gd name="T79" fmla="*/ 94 h 267"/>
                  <a:gd name="T80" fmla="*/ 124 w 223"/>
                  <a:gd name="T81" fmla="*/ 103 h 267"/>
                  <a:gd name="T82" fmla="*/ 131 w 223"/>
                  <a:gd name="T83" fmla="*/ 123 h 267"/>
                  <a:gd name="T84" fmla="*/ 110 w 223"/>
                  <a:gd name="T85" fmla="*/ 165 h 267"/>
                  <a:gd name="T86" fmla="*/ 92 w 223"/>
                  <a:gd name="T87" fmla="*/ 188 h 267"/>
                  <a:gd name="T88" fmla="*/ 63 w 223"/>
                  <a:gd name="T89" fmla="*/ 225 h 267"/>
                  <a:gd name="T90" fmla="*/ 76 w 223"/>
                  <a:gd name="T91" fmla="*/ 236 h 267"/>
                  <a:gd name="T92" fmla="*/ 109 w 223"/>
                  <a:gd name="T93" fmla="*/ 237 h 267"/>
                  <a:gd name="T94" fmla="*/ 163 w 223"/>
                  <a:gd name="T95" fmla="*/ 237 h 267"/>
                  <a:gd name="T96" fmla="*/ 168 w 223"/>
                  <a:gd name="T97" fmla="*/ 237 h 267"/>
                  <a:gd name="T98" fmla="*/ 181 w 223"/>
                  <a:gd name="T99" fmla="*/ 235 h 267"/>
                  <a:gd name="T100" fmla="*/ 181 w 223"/>
                  <a:gd name="T101" fmla="*/ 217 h 267"/>
                  <a:gd name="T102" fmla="*/ 181 w 223"/>
                  <a:gd name="T103" fmla="*/ 189 h 267"/>
                  <a:gd name="T104" fmla="*/ 181 w 223"/>
                  <a:gd name="T105" fmla="*/ 186 h 267"/>
                  <a:gd name="T106" fmla="*/ 178 w 223"/>
                  <a:gd name="T107" fmla="*/ 174 h 267"/>
                  <a:gd name="T108" fmla="*/ 175 w 223"/>
                  <a:gd name="T109" fmla="*/ 174 h 267"/>
                  <a:gd name="T110" fmla="*/ 167 w 223"/>
                  <a:gd name="T111" fmla="*/ 150 h 267"/>
                  <a:gd name="T112" fmla="*/ 188 w 223"/>
                  <a:gd name="T113" fmla="*/ 118 h 267"/>
                  <a:gd name="T114" fmla="*/ 192 w 223"/>
                  <a:gd name="T115" fmla="*/ 106 h 267"/>
                  <a:gd name="T116" fmla="*/ 101 w 223"/>
                  <a:gd name="T117" fmla="*/ 122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23" h="267">
                    <a:moveTo>
                      <a:pt x="223" y="90"/>
                    </a:moveTo>
                    <a:cubicBezTo>
                      <a:pt x="223" y="90"/>
                      <a:pt x="223" y="90"/>
                      <a:pt x="223" y="90"/>
                    </a:cubicBezTo>
                    <a:cubicBezTo>
                      <a:pt x="223" y="90"/>
                      <a:pt x="223" y="90"/>
                      <a:pt x="223" y="90"/>
                    </a:cubicBezTo>
                    <a:cubicBezTo>
                      <a:pt x="223" y="96"/>
                      <a:pt x="223" y="103"/>
                      <a:pt x="221" y="109"/>
                    </a:cubicBezTo>
                    <a:cubicBezTo>
                      <a:pt x="221" y="110"/>
                      <a:pt x="221" y="111"/>
                      <a:pt x="221" y="113"/>
                    </a:cubicBezTo>
                    <a:cubicBezTo>
                      <a:pt x="219" y="118"/>
                      <a:pt x="218" y="124"/>
                      <a:pt x="215" y="129"/>
                    </a:cubicBezTo>
                    <a:cubicBezTo>
                      <a:pt x="215" y="129"/>
                      <a:pt x="215" y="129"/>
                      <a:pt x="215" y="129"/>
                    </a:cubicBezTo>
                    <a:cubicBezTo>
                      <a:pt x="215" y="129"/>
                      <a:pt x="215" y="129"/>
                      <a:pt x="215" y="129"/>
                    </a:cubicBezTo>
                    <a:cubicBezTo>
                      <a:pt x="215" y="131"/>
                      <a:pt x="214" y="133"/>
                      <a:pt x="213" y="135"/>
                    </a:cubicBezTo>
                    <a:cubicBezTo>
                      <a:pt x="212" y="137"/>
                      <a:pt x="211" y="138"/>
                      <a:pt x="210" y="140"/>
                    </a:cubicBezTo>
                    <a:cubicBezTo>
                      <a:pt x="209" y="143"/>
                      <a:pt x="207" y="145"/>
                      <a:pt x="206" y="147"/>
                    </a:cubicBezTo>
                    <a:cubicBezTo>
                      <a:pt x="208" y="159"/>
                      <a:pt x="208" y="159"/>
                      <a:pt x="208" y="159"/>
                    </a:cubicBezTo>
                    <a:cubicBezTo>
                      <a:pt x="208" y="163"/>
                      <a:pt x="209" y="166"/>
                      <a:pt x="209" y="170"/>
                    </a:cubicBezTo>
                    <a:cubicBezTo>
                      <a:pt x="209" y="175"/>
                      <a:pt x="210" y="180"/>
                      <a:pt x="210" y="183"/>
                    </a:cubicBezTo>
                    <a:cubicBezTo>
                      <a:pt x="210" y="184"/>
                      <a:pt x="210" y="184"/>
                      <a:pt x="210" y="184"/>
                    </a:cubicBezTo>
                    <a:cubicBezTo>
                      <a:pt x="210" y="184"/>
                      <a:pt x="210" y="184"/>
                      <a:pt x="210" y="184"/>
                    </a:cubicBezTo>
                    <a:cubicBezTo>
                      <a:pt x="210" y="185"/>
                      <a:pt x="210" y="186"/>
                      <a:pt x="210" y="188"/>
                    </a:cubicBezTo>
                    <a:cubicBezTo>
                      <a:pt x="210" y="188"/>
                      <a:pt x="210" y="190"/>
                      <a:pt x="211" y="192"/>
                    </a:cubicBezTo>
                    <a:cubicBezTo>
                      <a:pt x="211" y="199"/>
                      <a:pt x="211" y="206"/>
                      <a:pt x="211" y="212"/>
                    </a:cubicBezTo>
                    <a:cubicBezTo>
                      <a:pt x="211" y="217"/>
                      <a:pt x="211" y="217"/>
                      <a:pt x="211" y="217"/>
                    </a:cubicBezTo>
                    <a:cubicBezTo>
                      <a:pt x="211" y="221"/>
                      <a:pt x="211" y="221"/>
                      <a:pt x="211" y="221"/>
                    </a:cubicBezTo>
                    <a:cubicBezTo>
                      <a:pt x="211" y="222"/>
                      <a:pt x="211" y="225"/>
                      <a:pt x="211" y="229"/>
                    </a:cubicBezTo>
                    <a:cubicBezTo>
                      <a:pt x="211" y="232"/>
                      <a:pt x="211" y="234"/>
                      <a:pt x="211" y="236"/>
                    </a:cubicBezTo>
                    <a:cubicBezTo>
                      <a:pt x="211" y="236"/>
                      <a:pt x="211" y="236"/>
                      <a:pt x="211" y="236"/>
                    </a:cubicBezTo>
                    <a:cubicBezTo>
                      <a:pt x="211" y="239"/>
                      <a:pt x="210" y="241"/>
                      <a:pt x="210" y="244"/>
                    </a:cubicBezTo>
                    <a:cubicBezTo>
                      <a:pt x="210" y="247"/>
                      <a:pt x="210" y="250"/>
                      <a:pt x="209" y="252"/>
                    </a:cubicBezTo>
                    <a:cubicBezTo>
                      <a:pt x="208" y="265"/>
                      <a:pt x="208" y="265"/>
                      <a:pt x="208" y="265"/>
                    </a:cubicBezTo>
                    <a:cubicBezTo>
                      <a:pt x="195" y="265"/>
                      <a:pt x="195" y="265"/>
                      <a:pt x="195" y="265"/>
                    </a:cubicBezTo>
                    <a:cubicBezTo>
                      <a:pt x="195" y="265"/>
                      <a:pt x="195" y="265"/>
                      <a:pt x="195" y="265"/>
                    </a:cubicBezTo>
                    <a:cubicBezTo>
                      <a:pt x="195" y="265"/>
                      <a:pt x="195" y="265"/>
                      <a:pt x="195" y="265"/>
                    </a:cubicBezTo>
                    <a:cubicBezTo>
                      <a:pt x="192" y="265"/>
                      <a:pt x="189" y="265"/>
                      <a:pt x="185" y="266"/>
                    </a:cubicBezTo>
                    <a:cubicBezTo>
                      <a:pt x="185" y="266"/>
                      <a:pt x="185" y="266"/>
                      <a:pt x="185" y="266"/>
                    </a:cubicBezTo>
                    <a:cubicBezTo>
                      <a:pt x="182" y="266"/>
                      <a:pt x="182" y="266"/>
                      <a:pt x="182" y="266"/>
                    </a:cubicBezTo>
                    <a:cubicBezTo>
                      <a:pt x="179" y="266"/>
                      <a:pt x="175" y="266"/>
                      <a:pt x="169" y="266"/>
                    </a:cubicBezTo>
                    <a:cubicBezTo>
                      <a:pt x="169" y="266"/>
                      <a:pt x="169" y="266"/>
                      <a:pt x="169" y="266"/>
                    </a:cubicBezTo>
                    <a:cubicBezTo>
                      <a:pt x="168" y="266"/>
                      <a:pt x="166" y="266"/>
                      <a:pt x="164" y="267"/>
                    </a:cubicBezTo>
                    <a:cubicBezTo>
                      <a:pt x="164" y="267"/>
                      <a:pt x="164" y="267"/>
                      <a:pt x="164" y="267"/>
                    </a:cubicBezTo>
                    <a:cubicBezTo>
                      <a:pt x="163" y="267"/>
                      <a:pt x="162" y="267"/>
                      <a:pt x="160" y="267"/>
                    </a:cubicBezTo>
                    <a:cubicBezTo>
                      <a:pt x="152" y="267"/>
                      <a:pt x="146" y="267"/>
                      <a:pt x="141" y="267"/>
                    </a:cubicBezTo>
                    <a:cubicBezTo>
                      <a:pt x="129" y="267"/>
                      <a:pt x="118" y="267"/>
                      <a:pt x="108" y="267"/>
                    </a:cubicBezTo>
                    <a:cubicBezTo>
                      <a:pt x="98" y="267"/>
                      <a:pt x="89" y="266"/>
                      <a:pt x="81" y="266"/>
                    </a:cubicBezTo>
                    <a:cubicBezTo>
                      <a:pt x="81" y="266"/>
                      <a:pt x="81" y="266"/>
                      <a:pt x="81" y="266"/>
                    </a:cubicBezTo>
                    <a:cubicBezTo>
                      <a:pt x="78" y="266"/>
                      <a:pt x="75" y="266"/>
                      <a:pt x="74" y="266"/>
                    </a:cubicBezTo>
                    <a:cubicBezTo>
                      <a:pt x="71" y="265"/>
                      <a:pt x="68" y="265"/>
                      <a:pt x="66" y="265"/>
                    </a:cubicBezTo>
                    <a:cubicBezTo>
                      <a:pt x="54" y="264"/>
                      <a:pt x="40" y="262"/>
                      <a:pt x="26" y="260"/>
                    </a:cubicBezTo>
                    <a:cubicBezTo>
                      <a:pt x="0" y="256"/>
                      <a:pt x="0" y="256"/>
                      <a:pt x="0" y="256"/>
                    </a:cubicBezTo>
                    <a:cubicBezTo>
                      <a:pt x="16" y="236"/>
                      <a:pt x="16" y="236"/>
                      <a:pt x="16" y="236"/>
                    </a:cubicBezTo>
                    <a:cubicBezTo>
                      <a:pt x="39" y="207"/>
                      <a:pt x="39" y="207"/>
                      <a:pt x="39" y="207"/>
                    </a:cubicBezTo>
                    <a:cubicBezTo>
                      <a:pt x="39" y="207"/>
                      <a:pt x="39" y="207"/>
                      <a:pt x="39" y="207"/>
                    </a:cubicBezTo>
                    <a:cubicBezTo>
                      <a:pt x="69" y="170"/>
                      <a:pt x="69" y="170"/>
                      <a:pt x="69" y="170"/>
                    </a:cubicBezTo>
                    <a:cubicBezTo>
                      <a:pt x="69" y="170"/>
                      <a:pt x="69" y="170"/>
                      <a:pt x="69" y="170"/>
                    </a:cubicBezTo>
                    <a:cubicBezTo>
                      <a:pt x="69" y="170"/>
                      <a:pt x="69" y="170"/>
                      <a:pt x="69" y="170"/>
                    </a:cubicBezTo>
                    <a:cubicBezTo>
                      <a:pt x="72" y="165"/>
                      <a:pt x="75" y="161"/>
                      <a:pt x="78" y="158"/>
                    </a:cubicBezTo>
                    <a:cubicBezTo>
                      <a:pt x="81" y="153"/>
                      <a:pt x="84" y="150"/>
                      <a:pt x="85" y="148"/>
                    </a:cubicBezTo>
                    <a:cubicBezTo>
                      <a:pt x="90" y="141"/>
                      <a:pt x="94" y="135"/>
                      <a:pt x="97" y="131"/>
                    </a:cubicBezTo>
                    <a:cubicBezTo>
                      <a:pt x="89" y="128"/>
                      <a:pt x="89" y="128"/>
                      <a:pt x="89" y="128"/>
                    </a:cubicBezTo>
                    <a:cubicBezTo>
                      <a:pt x="88" y="128"/>
                      <a:pt x="86" y="127"/>
                      <a:pt x="76" y="123"/>
                    </a:cubicBezTo>
                    <a:cubicBezTo>
                      <a:pt x="71" y="121"/>
                      <a:pt x="67" y="119"/>
                      <a:pt x="62" y="117"/>
                    </a:cubicBezTo>
                    <a:cubicBezTo>
                      <a:pt x="62" y="117"/>
                      <a:pt x="62" y="117"/>
                      <a:pt x="62" y="117"/>
                    </a:cubicBezTo>
                    <a:cubicBezTo>
                      <a:pt x="62" y="117"/>
                      <a:pt x="62" y="117"/>
                      <a:pt x="62" y="117"/>
                    </a:cubicBezTo>
                    <a:cubicBezTo>
                      <a:pt x="61" y="117"/>
                      <a:pt x="61" y="117"/>
                      <a:pt x="61" y="117"/>
                    </a:cubicBezTo>
                    <a:cubicBezTo>
                      <a:pt x="57" y="115"/>
                      <a:pt x="57" y="115"/>
                      <a:pt x="57" y="115"/>
                    </a:cubicBezTo>
                    <a:cubicBezTo>
                      <a:pt x="55" y="114"/>
                      <a:pt x="59" y="116"/>
                      <a:pt x="53" y="113"/>
                    </a:cubicBezTo>
                    <a:cubicBezTo>
                      <a:pt x="45" y="110"/>
                      <a:pt x="38" y="107"/>
                      <a:pt x="32" y="104"/>
                    </a:cubicBezTo>
                    <a:cubicBezTo>
                      <a:pt x="22" y="100"/>
                      <a:pt x="22" y="100"/>
                      <a:pt x="22" y="100"/>
                    </a:cubicBezTo>
                    <a:cubicBezTo>
                      <a:pt x="24" y="89"/>
                      <a:pt x="24" y="89"/>
                      <a:pt x="24" y="89"/>
                    </a:cubicBezTo>
                    <a:cubicBezTo>
                      <a:pt x="24" y="89"/>
                      <a:pt x="24" y="89"/>
                      <a:pt x="24" y="89"/>
                    </a:cubicBezTo>
                    <a:cubicBezTo>
                      <a:pt x="24" y="86"/>
                      <a:pt x="24" y="83"/>
                      <a:pt x="25" y="81"/>
                    </a:cubicBezTo>
                    <a:cubicBezTo>
                      <a:pt x="25" y="78"/>
                      <a:pt x="26" y="75"/>
                      <a:pt x="27" y="73"/>
                    </a:cubicBezTo>
                    <a:cubicBezTo>
                      <a:pt x="30" y="58"/>
                      <a:pt x="36" y="46"/>
                      <a:pt x="44" y="36"/>
                    </a:cubicBezTo>
                    <a:cubicBezTo>
                      <a:pt x="44" y="36"/>
                      <a:pt x="44" y="36"/>
                      <a:pt x="44" y="36"/>
                    </a:cubicBezTo>
                    <a:cubicBezTo>
                      <a:pt x="44" y="36"/>
                      <a:pt x="44" y="36"/>
                      <a:pt x="44" y="36"/>
                    </a:cubicBezTo>
                    <a:cubicBezTo>
                      <a:pt x="45" y="34"/>
                      <a:pt x="46" y="33"/>
                      <a:pt x="47" y="31"/>
                    </a:cubicBezTo>
                    <a:cubicBezTo>
                      <a:pt x="49" y="30"/>
                      <a:pt x="50" y="29"/>
                      <a:pt x="51" y="27"/>
                    </a:cubicBezTo>
                    <a:cubicBezTo>
                      <a:pt x="57" y="21"/>
                      <a:pt x="65" y="15"/>
                      <a:pt x="73" y="11"/>
                    </a:cubicBezTo>
                    <a:cubicBezTo>
                      <a:pt x="73" y="11"/>
                      <a:pt x="73" y="11"/>
                      <a:pt x="73" y="11"/>
                    </a:cubicBezTo>
                    <a:cubicBezTo>
                      <a:pt x="73" y="11"/>
                      <a:pt x="73" y="11"/>
                      <a:pt x="73" y="11"/>
                    </a:cubicBezTo>
                    <a:cubicBezTo>
                      <a:pt x="73" y="11"/>
                      <a:pt x="73" y="11"/>
                      <a:pt x="73" y="11"/>
                    </a:cubicBezTo>
                    <a:cubicBezTo>
                      <a:pt x="75" y="10"/>
                      <a:pt x="77" y="9"/>
                      <a:pt x="79" y="8"/>
                    </a:cubicBezTo>
                    <a:cubicBezTo>
                      <a:pt x="81" y="7"/>
                      <a:pt x="83" y="6"/>
                      <a:pt x="85" y="5"/>
                    </a:cubicBezTo>
                    <a:cubicBezTo>
                      <a:pt x="96" y="2"/>
                      <a:pt x="108" y="0"/>
                      <a:pt x="121" y="0"/>
                    </a:cubicBezTo>
                    <a:cubicBezTo>
                      <a:pt x="134" y="0"/>
                      <a:pt x="146" y="1"/>
                      <a:pt x="158" y="5"/>
                    </a:cubicBezTo>
                    <a:cubicBezTo>
                      <a:pt x="169" y="8"/>
                      <a:pt x="180" y="14"/>
                      <a:pt x="189" y="21"/>
                    </a:cubicBezTo>
                    <a:cubicBezTo>
                      <a:pt x="189" y="21"/>
                      <a:pt x="189" y="21"/>
                      <a:pt x="189" y="21"/>
                    </a:cubicBezTo>
                    <a:cubicBezTo>
                      <a:pt x="189" y="21"/>
                      <a:pt x="189" y="21"/>
                      <a:pt x="189" y="21"/>
                    </a:cubicBezTo>
                    <a:cubicBezTo>
                      <a:pt x="193" y="23"/>
                      <a:pt x="195" y="25"/>
                      <a:pt x="198" y="28"/>
                    </a:cubicBezTo>
                    <a:cubicBezTo>
                      <a:pt x="201" y="30"/>
                      <a:pt x="203" y="33"/>
                      <a:pt x="206" y="36"/>
                    </a:cubicBezTo>
                    <a:cubicBezTo>
                      <a:pt x="218" y="51"/>
                      <a:pt x="223" y="69"/>
                      <a:pt x="223" y="90"/>
                    </a:cubicBezTo>
                    <a:cubicBezTo>
                      <a:pt x="223" y="90"/>
                      <a:pt x="223" y="90"/>
                      <a:pt x="223" y="90"/>
                    </a:cubicBezTo>
                    <a:close/>
                    <a:moveTo>
                      <a:pt x="194" y="90"/>
                    </a:moveTo>
                    <a:cubicBezTo>
                      <a:pt x="194" y="90"/>
                      <a:pt x="194" y="90"/>
                      <a:pt x="194" y="90"/>
                    </a:cubicBezTo>
                    <a:cubicBezTo>
                      <a:pt x="194" y="90"/>
                      <a:pt x="194" y="90"/>
                      <a:pt x="194" y="90"/>
                    </a:cubicBezTo>
                    <a:cubicBezTo>
                      <a:pt x="194" y="90"/>
                      <a:pt x="194" y="90"/>
                      <a:pt x="194" y="90"/>
                    </a:cubicBezTo>
                    <a:cubicBezTo>
                      <a:pt x="194" y="76"/>
                      <a:pt x="190" y="64"/>
                      <a:pt x="183" y="55"/>
                    </a:cubicBezTo>
                    <a:cubicBezTo>
                      <a:pt x="181" y="53"/>
                      <a:pt x="179" y="51"/>
                      <a:pt x="178" y="49"/>
                    </a:cubicBezTo>
                    <a:cubicBezTo>
                      <a:pt x="176" y="48"/>
                      <a:pt x="174" y="46"/>
                      <a:pt x="172" y="44"/>
                    </a:cubicBezTo>
                    <a:cubicBezTo>
                      <a:pt x="172" y="44"/>
                      <a:pt x="172" y="44"/>
                      <a:pt x="172" y="44"/>
                    </a:cubicBezTo>
                    <a:cubicBezTo>
                      <a:pt x="172" y="44"/>
                      <a:pt x="172" y="44"/>
                      <a:pt x="172" y="44"/>
                    </a:cubicBezTo>
                    <a:cubicBezTo>
                      <a:pt x="165" y="39"/>
                      <a:pt x="158" y="36"/>
                      <a:pt x="149" y="33"/>
                    </a:cubicBezTo>
                    <a:cubicBezTo>
                      <a:pt x="141" y="31"/>
                      <a:pt x="132" y="29"/>
                      <a:pt x="121" y="29"/>
                    </a:cubicBezTo>
                    <a:cubicBezTo>
                      <a:pt x="111" y="29"/>
                      <a:pt x="102" y="31"/>
                      <a:pt x="95" y="33"/>
                    </a:cubicBezTo>
                    <a:cubicBezTo>
                      <a:pt x="94" y="34"/>
                      <a:pt x="92" y="34"/>
                      <a:pt x="91" y="35"/>
                    </a:cubicBezTo>
                    <a:cubicBezTo>
                      <a:pt x="90" y="35"/>
                      <a:pt x="88" y="36"/>
                      <a:pt x="87" y="37"/>
                    </a:cubicBezTo>
                    <a:cubicBezTo>
                      <a:pt x="87" y="37"/>
                      <a:pt x="87" y="37"/>
                      <a:pt x="87" y="37"/>
                    </a:cubicBezTo>
                    <a:cubicBezTo>
                      <a:pt x="81" y="40"/>
                      <a:pt x="77" y="43"/>
                      <a:pt x="72" y="48"/>
                    </a:cubicBezTo>
                    <a:cubicBezTo>
                      <a:pt x="71" y="49"/>
                      <a:pt x="71" y="50"/>
                      <a:pt x="70" y="51"/>
                    </a:cubicBezTo>
                    <a:cubicBezTo>
                      <a:pt x="69" y="51"/>
                      <a:pt x="68" y="52"/>
                      <a:pt x="68" y="54"/>
                    </a:cubicBezTo>
                    <a:cubicBezTo>
                      <a:pt x="68" y="54"/>
                      <a:pt x="68" y="54"/>
                      <a:pt x="68" y="54"/>
                    </a:cubicBezTo>
                    <a:cubicBezTo>
                      <a:pt x="68" y="54"/>
                      <a:pt x="68" y="54"/>
                      <a:pt x="68" y="54"/>
                    </a:cubicBezTo>
                    <a:cubicBezTo>
                      <a:pt x="62" y="61"/>
                      <a:pt x="58" y="70"/>
                      <a:pt x="55" y="80"/>
                    </a:cubicBezTo>
                    <a:cubicBezTo>
                      <a:pt x="55" y="80"/>
                      <a:pt x="55" y="81"/>
                      <a:pt x="55" y="82"/>
                    </a:cubicBezTo>
                    <a:cubicBezTo>
                      <a:pt x="58" y="83"/>
                      <a:pt x="61" y="85"/>
                      <a:pt x="64" y="86"/>
                    </a:cubicBezTo>
                    <a:cubicBezTo>
                      <a:pt x="67" y="87"/>
                      <a:pt x="63" y="86"/>
                      <a:pt x="68" y="88"/>
                    </a:cubicBezTo>
                    <a:cubicBezTo>
                      <a:pt x="73" y="90"/>
                      <a:pt x="73" y="90"/>
                      <a:pt x="73" y="90"/>
                    </a:cubicBezTo>
                    <a:cubicBezTo>
                      <a:pt x="73" y="90"/>
                      <a:pt x="73" y="90"/>
                      <a:pt x="73" y="90"/>
                    </a:cubicBezTo>
                    <a:cubicBezTo>
                      <a:pt x="78" y="92"/>
                      <a:pt x="83" y="94"/>
                      <a:pt x="87" y="96"/>
                    </a:cubicBezTo>
                    <a:cubicBezTo>
                      <a:pt x="92" y="98"/>
                      <a:pt x="92" y="98"/>
                      <a:pt x="92" y="98"/>
                    </a:cubicBezTo>
                    <a:cubicBezTo>
                      <a:pt x="93" y="97"/>
                      <a:pt x="93" y="97"/>
                      <a:pt x="93" y="97"/>
                    </a:cubicBezTo>
                    <a:cubicBezTo>
                      <a:pt x="97" y="96"/>
                      <a:pt x="101" y="95"/>
                      <a:pt x="105" y="95"/>
                    </a:cubicBezTo>
                    <a:cubicBezTo>
                      <a:pt x="105" y="94"/>
                      <a:pt x="105" y="94"/>
                      <a:pt x="105" y="94"/>
                    </a:cubicBezTo>
                    <a:cubicBezTo>
                      <a:pt x="105" y="94"/>
                      <a:pt x="105" y="94"/>
                      <a:pt x="105" y="94"/>
                    </a:cubicBezTo>
                    <a:cubicBezTo>
                      <a:pt x="109" y="94"/>
                      <a:pt x="112" y="95"/>
                      <a:pt x="115" y="97"/>
                    </a:cubicBezTo>
                    <a:cubicBezTo>
                      <a:pt x="118" y="98"/>
                      <a:pt x="121" y="100"/>
                      <a:pt x="124" y="103"/>
                    </a:cubicBezTo>
                    <a:cubicBezTo>
                      <a:pt x="126" y="105"/>
                      <a:pt x="127" y="108"/>
                      <a:pt x="129" y="111"/>
                    </a:cubicBezTo>
                    <a:cubicBezTo>
                      <a:pt x="129" y="111"/>
                      <a:pt x="129" y="112"/>
                      <a:pt x="129" y="113"/>
                    </a:cubicBezTo>
                    <a:cubicBezTo>
                      <a:pt x="130" y="116"/>
                      <a:pt x="131" y="119"/>
                      <a:pt x="131" y="123"/>
                    </a:cubicBezTo>
                    <a:cubicBezTo>
                      <a:pt x="131" y="123"/>
                      <a:pt x="131" y="123"/>
                      <a:pt x="131" y="123"/>
                    </a:cubicBezTo>
                    <a:cubicBezTo>
                      <a:pt x="131" y="123"/>
                      <a:pt x="131" y="123"/>
                      <a:pt x="131" y="123"/>
                    </a:cubicBezTo>
                    <a:cubicBezTo>
                      <a:pt x="131" y="131"/>
                      <a:pt x="124" y="145"/>
                      <a:pt x="110" y="165"/>
                    </a:cubicBezTo>
                    <a:cubicBezTo>
                      <a:pt x="107" y="169"/>
                      <a:pt x="104" y="173"/>
                      <a:pt x="102" y="176"/>
                    </a:cubicBezTo>
                    <a:cubicBezTo>
                      <a:pt x="99" y="180"/>
                      <a:pt x="95" y="184"/>
                      <a:pt x="92" y="188"/>
                    </a:cubicBezTo>
                    <a:cubicBezTo>
                      <a:pt x="92" y="188"/>
                      <a:pt x="92" y="188"/>
                      <a:pt x="92" y="188"/>
                    </a:cubicBezTo>
                    <a:cubicBezTo>
                      <a:pt x="92" y="188"/>
                      <a:pt x="92" y="188"/>
                      <a:pt x="92" y="188"/>
                    </a:cubicBezTo>
                    <a:cubicBezTo>
                      <a:pt x="63" y="225"/>
                      <a:pt x="63" y="225"/>
                      <a:pt x="63" y="225"/>
                    </a:cubicBezTo>
                    <a:cubicBezTo>
                      <a:pt x="63" y="225"/>
                      <a:pt x="63" y="225"/>
                      <a:pt x="63" y="225"/>
                    </a:cubicBezTo>
                    <a:cubicBezTo>
                      <a:pt x="56" y="234"/>
                      <a:pt x="56" y="234"/>
                      <a:pt x="56" y="234"/>
                    </a:cubicBezTo>
                    <a:cubicBezTo>
                      <a:pt x="60" y="235"/>
                      <a:pt x="64" y="235"/>
                      <a:pt x="69" y="235"/>
                    </a:cubicBezTo>
                    <a:cubicBezTo>
                      <a:pt x="72" y="236"/>
                      <a:pt x="74" y="236"/>
                      <a:pt x="76" y="236"/>
                    </a:cubicBezTo>
                    <a:cubicBezTo>
                      <a:pt x="79" y="236"/>
                      <a:pt x="81" y="236"/>
                      <a:pt x="82" y="236"/>
                    </a:cubicBezTo>
                    <a:cubicBezTo>
                      <a:pt x="82" y="236"/>
                      <a:pt x="82" y="236"/>
                      <a:pt x="82" y="236"/>
                    </a:cubicBezTo>
                    <a:cubicBezTo>
                      <a:pt x="91" y="237"/>
                      <a:pt x="100" y="237"/>
                      <a:pt x="109" y="237"/>
                    </a:cubicBezTo>
                    <a:cubicBezTo>
                      <a:pt x="119" y="238"/>
                      <a:pt x="130" y="238"/>
                      <a:pt x="141" y="238"/>
                    </a:cubicBezTo>
                    <a:cubicBezTo>
                      <a:pt x="145" y="238"/>
                      <a:pt x="151" y="238"/>
                      <a:pt x="158" y="237"/>
                    </a:cubicBezTo>
                    <a:cubicBezTo>
                      <a:pt x="163" y="237"/>
                      <a:pt x="163" y="237"/>
                      <a:pt x="163" y="237"/>
                    </a:cubicBezTo>
                    <a:cubicBezTo>
                      <a:pt x="163" y="237"/>
                      <a:pt x="163" y="237"/>
                      <a:pt x="163" y="237"/>
                    </a:cubicBezTo>
                    <a:cubicBezTo>
                      <a:pt x="168" y="237"/>
                      <a:pt x="168" y="237"/>
                      <a:pt x="168" y="237"/>
                    </a:cubicBezTo>
                    <a:cubicBezTo>
                      <a:pt x="168" y="237"/>
                      <a:pt x="168" y="237"/>
                      <a:pt x="168" y="237"/>
                    </a:cubicBezTo>
                    <a:cubicBezTo>
                      <a:pt x="172" y="236"/>
                      <a:pt x="177" y="236"/>
                      <a:pt x="181" y="236"/>
                    </a:cubicBezTo>
                    <a:cubicBezTo>
                      <a:pt x="181" y="235"/>
                      <a:pt x="181" y="235"/>
                      <a:pt x="181" y="235"/>
                    </a:cubicBezTo>
                    <a:cubicBezTo>
                      <a:pt x="181" y="235"/>
                      <a:pt x="181" y="235"/>
                      <a:pt x="181" y="235"/>
                    </a:cubicBezTo>
                    <a:cubicBezTo>
                      <a:pt x="181" y="232"/>
                      <a:pt x="181" y="230"/>
                      <a:pt x="181" y="228"/>
                    </a:cubicBezTo>
                    <a:cubicBezTo>
                      <a:pt x="181" y="227"/>
                      <a:pt x="181" y="225"/>
                      <a:pt x="181" y="221"/>
                    </a:cubicBezTo>
                    <a:cubicBezTo>
                      <a:pt x="181" y="217"/>
                      <a:pt x="181" y="217"/>
                      <a:pt x="181" y="217"/>
                    </a:cubicBezTo>
                    <a:cubicBezTo>
                      <a:pt x="181" y="212"/>
                      <a:pt x="181" y="212"/>
                      <a:pt x="181" y="212"/>
                    </a:cubicBezTo>
                    <a:cubicBezTo>
                      <a:pt x="181" y="205"/>
                      <a:pt x="181" y="199"/>
                      <a:pt x="181" y="193"/>
                    </a:cubicBezTo>
                    <a:cubicBezTo>
                      <a:pt x="181" y="193"/>
                      <a:pt x="181" y="191"/>
                      <a:pt x="181" y="189"/>
                    </a:cubicBezTo>
                    <a:cubicBezTo>
                      <a:pt x="181" y="189"/>
                      <a:pt x="181" y="188"/>
                      <a:pt x="181" y="186"/>
                    </a:cubicBezTo>
                    <a:cubicBezTo>
                      <a:pt x="181" y="186"/>
                      <a:pt x="181" y="186"/>
                      <a:pt x="181" y="186"/>
                    </a:cubicBezTo>
                    <a:cubicBezTo>
                      <a:pt x="181" y="186"/>
                      <a:pt x="181" y="186"/>
                      <a:pt x="181" y="186"/>
                    </a:cubicBezTo>
                    <a:cubicBezTo>
                      <a:pt x="180" y="181"/>
                      <a:pt x="180" y="178"/>
                      <a:pt x="180" y="175"/>
                    </a:cubicBezTo>
                    <a:cubicBezTo>
                      <a:pt x="179" y="175"/>
                      <a:pt x="178" y="175"/>
                      <a:pt x="178" y="174"/>
                    </a:cubicBezTo>
                    <a:cubicBezTo>
                      <a:pt x="178" y="174"/>
                      <a:pt x="178" y="174"/>
                      <a:pt x="178" y="174"/>
                    </a:cubicBezTo>
                    <a:cubicBezTo>
                      <a:pt x="177" y="174"/>
                      <a:pt x="177" y="174"/>
                      <a:pt x="177" y="174"/>
                    </a:cubicBezTo>
                    <a:cubicBezTo>
                      <a:pt x="177" y="174"/>
                      <a:pt x="177" y="174"/>
                      <a:pt x="177" y="174"/>
                    </a:cubicBezTo>
                    <a:cubicBezTo>
                      <a:pt x="175" y="174"/>
                      <a:pt x="175" y="174"/>
                      <a:pt x="175" y="174"/>
                    </a:cubicBezTo>
                    <a:cubicBezTo>
                      <a:pt x="175" y="174"/>
                      <a:pt x="175" y="174"/>
                      <a:pt x="175" y="174"/>
                    </a:cubicBezTo>
                    <a:cubicBezTo>
                      <a:pt x="151" y="168"/>
                      <a:pt x="151" y="168"/>
                      <a:pt x="151" y="168"/>
                    </a:cubicBezTo>
                    <a:cubicBezTo>
                      <a:pt x="167" y="150"/>
                      <a:pt x="167" y="150"/>
                      <a:pt x="167" y="150"/>
                    </a:cubicBezTo>
                    <a:cubicBezTo>
                      <a:pt x="174" y="142"/>
                      <a:pt x="180" y="134"/>
                      <a:pt x="184" y="126"/>
                    </a:cubicBezTo>
                    <a:cubicBezTo>
                      <a:pt x="185" y="125"/>
                      <a:pt x="185" y="123"/>
                      <a:pt x="186" y="122"/>
                    </a:cubicBezTo>
                    <a:cubicBezTo>
                      <a:pt x="187" y="121"/>
                      <a:pt x="187" y="119"/>
                      <a:pt x="188" y="118"/>
                    </a:cubicBezTo>
                    <a:cubicBezTo>
                      <a:pt x="188" y="118"/>
                      <a:pt x="188" y="118"/>
                      <a:pt x="188" y="118"/>
                    </a:cubicBezTo>
                    <a:cubicBezTo>
                      <a:pt x="188" y="118"/>
                      <a:pt x="188" y="118"/>
                      <a:pt x="188" y="118"/>
                    </a:cubicBezTo>
                    <a:cubicBezTo>
                      <a:pt x="190" y="114"/>
                      <a:pt x="191" y="110"/>
                      <a:pt x="192" y="106"/>
                    </a:cubicBezTo>
                    <a:cubicBezTo>
                      <a:pt x="192" y="105"/>
                      <a:pt x="192" y="104"/>
                      <a:pt x="192" y="103"/>
                    </a:cubicBezTo>
                    <a:cubicBezTo>
                      <a:pt x="193" y="99"/>
                      <a:pt x="194" y="94"/>
                      <a:pt x="194" y="90"/>
                    </a:cubicBezTo>
                    <a:close/>
                    <a:moveTo>
                      <a:pt x="101" y="122"/>
                    </a:moveTo>
                    <a:cubicBezTo>
                      <a:pt x="101" y="121"/>
                      <a:pt x="101" y="121"/>
                      <a:pt x="101" y="121"/>
                    </a:cubicBezTo>
                    <a:cubicBezTo>
                      <a:pt x="101" y="121"/>
                      <a:pt x="101" y="121"/>
                      <a:pt x="101" y="12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Freeform 35"/>
              <p:cNvSpPr>
                <a:spLocks/>
              </p:cNvSpPr>
              <p:nvPr/>
            </p:nvSpPr>
            <p:spPr bwMode="auto">
              <a:xfrm>
                <a:off x="3527823" y="8284455"/>
                <a:ext cx="1624085" cy="2141163"/>
              </a:xfrm>
              <a:custGeom>
                <a:avLst/>
                <a:gdLst>
                  <a:gd name="T0" fmla="*/ 181 w 181"/>
                  <a:gd name="T1" fmla="*/ 76 h 239"/>
                  <a:gd name="T2" fmla="*/ 174 w 181"/>
                  <a:gd name="T3" fmla="*/ 109 h 239"/>
                  <a:gd name="T4" fmla="*/ 151 w 181"/>
                  <a:gd name="T5" fmla="*/ 145 h 239"/>
                  <a:gd name="T6" fmla="*/ 157 w 181"/>
                  <a:gd name="T7" fmla="*/ 147 h 239"/>
                  <a:gd name="T8" fmla="*/ 165 w 181"/>
                  <a:gd name="T9" fmla="*/ 147 h 239"/>
                  <a:gd name="T10" fmla="*/ 167 w 181"/>
                  <a:gd name="T11" fmla="*/ 171 h 239"/>
                  <a:gd name="T12" fmla="*/ 168 w 181"/>
                  <a:gd name="T13" fmla="*/ 198 h 239"/>
                  <a:gd name="T14" fmla="*/ 168 w 181"/>
                  <a:gd name="T15" fmla="*/ 203 h 239"/>
                  <a:gd name="T16" fmla="*/ 168 w 181"/>
                  <a:gd name="T17" fmla="*/ 207 h 239"/>
                  <a:gd name="T18" fmla="*/ 168 w 181"/>
                  <a:gd name="T19" fmla="*/ 222 h 239"/>
                  <a:gd name="T20" fmla="*/ 167 w 181"/>
                  <a:gd name="T21" fmla="*/ 237 h 239"/>
                  <a:gd name="T22" fmla="*/ 141 w 181"/>
                  <a:gd name="T23" fmla="*/ 238 h 239"/>
                  <a:gd name="T24" fmla="*/ 113 w 181"/>
                  <a:gd name="T25" fmla="*/ 239 h 239"/>
                  <a:gd name="T26" fmla="*/ 54 w 181"/>
                  <a:gd name="T27" fmla="*/ 237 h 239"/>
                  <a:gd name="T28" fmla="*/ 0 w 181"/>
                  <a:gd name="T29" fmla="*/ 232 h 239"/>
                  <a:gd name="T30" fmla="*/ 23 w 181"/>
                  <a:gd name="T31" fmla="*/ 202 h 239"/>
                  <a:gd name="T32" fmla="*/ 52 w 181"/>
                  <a:gd name="T33" fmla="*/ 165 h 239"/>
                  <a:gd name="T34" fmla="*/ 88 w 181"/>
                  <a:gd name="T35" fmla="*/ 109 h 239"/>
                  <a:gd name="T36" fmla="*/ 85 w 181"/>
                  <a:gd name="T37" fmla="*/ 99 h 239"/>
                  <a:gd name="T38" fmla="*/ 77 w 181"/>
                  <a:gd name="T39" fmla="*/ 95 h 239"/>
                  <a:gd name="T40" fmla="*/ 67 w 181"/>
                  <a:gd name="T41" fmla="*/ 101 h 239"/>
                  <a:gd name="T42" fmla="*/ 39 w 181"/>
                  <a:gd name="T43" fmla="*/ 89 h 239"/>
                  <a:gd name="T44" fmla="*/ 10 w 181"/>
                  <a:gd name="T45" fmla="*/ 77 h 239"/>
                  <a:gd name="T46" fmla="*/ 28 w 181"/>
                  <a:gd name="T47" fmla="*/ 31 h 239"/>
                  <a:gd name="T48" fmla="*/ 52 w 181"/>
                  <a:gd name="T49" fmla="*/ 10 h 239"/>
                  <a:gd name="T50" fmla="*/ 93 w 181"/>
                  <a:gd name="T51" fmla="*/ 0 h 239"/>
                  <a:gd name="T52" fmla="*/ 153 w 181"/>
                  <a:gd name="T53" fmla="*/ 19 h 239"/>
                  <a:gd name="T54" fmla="*/ 181 w 181"/>
                  <a:gd name="T55" fmla="*/ 76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81" h="239">
                    <a:moveTo>
                      <a:pt x="181" y="76"/>
                    </a:moveTo>
                    <a:cubicBezTo>
                      <a:pt x="181" y="87"/>
                      <a:pt x="178" y="98"/>
                      <a:pt x="174" y="109"/>
                    </a:cubicBezTo>
                    <a:cubicBezTo>
                      <a:pt x="169" y="121"/>
                      <a:pt x="161" y="133"/>
                      <a:pt x="151" y="145"/>
                    </a:cubicBezTo>
                    <a:cubicBezTo>
                      <a:pt x="153" y="146"/>
                      <a:pt x="156" y="146"/>
                      <a:pt x="157" y="147"/>
                    </a:cubicBezTo>
                    <a:cubicBezTo>
                      <a:pt x="159" y="147"/>
                      <a:pt x="161" y="147"/>
                      <a:pt x="165" y="147"/>
                    </a:cubicBezTo>
                    <a:cubicBezTo>
                      <a:pt x="166" y="154"/>
                      <a:pt x="167" y="162"/>
                      <a:pt x="167" y="171"/>
                    </a:cubicBezTo>
                    <a:cubicBezTo>
                      <a:pt x="168" y="180"/>
                      <a:pt x="168" y="189"/>
                      <a:pt x="168" y="198"/>
                    </a:cubicBezTo>
                    <a:cubicBezTo>
                      <a:pt x="168" y="203"/>
                      <a:pt x="168" y="203"/>
                      <a:pt x="168" y="203"/>
                    </a:cubicBezTo>
                    <a:cubicBezTo>
                      <a:pt x="168" y="207"/>
                      <a:pt x="168" y="207"/>
                      <a:pt x="168" y="207"/>
                    </a:cubicBezTo>
                    <a:cubicBezTo>
                      <a:pt x="168" y="212"/>
                      <a:pt x="168" y="217"/>
                      <a:pt x="168" y="222"/>
                    </a:cubicBezTo>
                    <a:cubicBezTo>
                      <a:pt x="168" y="226"/>
                      <a:pt x="167" y="231"/>
                      <a:pt x="167" y="237"/>
                    </a:cubicBezTo>
                    <a:cubicBezTo>
                      <a:pt x="161" y="237"/>
                      <a:pt x="153" y="237"/>
                      <a:pt x="141" y="238"/>
                    </a:cubicBezTo>
                    <a:cubicBezTo>
                      <a:pt x="129" y="238"/>
                      <a:pt x="119" y="239"/>
                      <a:pt x="113" y="239"/>
                    </a:cubicBezTo>
                    <a:cubicBezTo>
                      <a:pt x="90" y="239"/>
                      <a:pt x="70" y="238"/>
                      <a:pt x="54" y="237"/>
                    </a:cubicBezTo>
                    <a:cubicBezTo>
                      <a:pt x="37" y="236"/>
                      <a:pt x="20" y="234"/>
                      <a:pt x="0" y="232"/>
                    </a:cubicBezTo>
                    <a:cubicBezTo>
                      <a:pt x="23" y="202"/>
                      <a:pt x="23" y="202"/>
                      <a:pt x="23" y="202"/>
                    </a:cubicBezTo>
                    <a:cubicBezTo>
                      <a:pt x="52" y="165"/>
                      <a:pt x="52" y="165"/>
                      <a:pt x="52" y="165"/>
                    </a:cubicBezTo>
                    <a:cubicBezTo>
                      <a:pt x="76" y="135"/>
                      <a:pt x="88" y="116"/>
                      <a:pt x="88" y="109"/>
                    </a:cubicBezTo>
                    <a:cubicBezTo>
                      <a:pt x="88" y="105"/>
                      <a:pt x="87" y="101"/>
                      <a:pt x="85" y="99"/>
                    </a:cubicBezTo>
                    <a:cubicBezTo>
                      <a:pt x="83" y="96"/>
                      <a:pt x="80" y="95"/>
                      <a:pt x="77" y="95"/>
                    </a:cubicBezTo>
                    <a:cubicBezTo>
                      <a:pt x="73" y="95"/>
                      <a:pt x="70" y="97"/>
                      <a:pt x="67" y="101"/>
                    </a:cubicBezTo>
                    <a:cubicBezTo>
                      <a:pt x="59" y="97"/>
                      <a:pt x="49" y="94"/>
                      <a:pt x="39" y="89"/>
                    </a:cubicBezTo>
                    <a:cubicBezTo>
                      <a:pt x="29" y="85"/>
                      <a:pt x="19" y="81"/>
                      <a:pt x="10" y="77"/>
                    </a:cubicBezTo>
                    <a:cubicBezTo>
                      <a:pt x="12" y="58"/>
                      <a:pt x="18" y="43"/>
                      <a:pt x="28" y="31"/>
                    </a:cubicBezTo>
                    <a:cubicBezTo>
                      <a:pt x="34" y="22"/>
                      <a:pt x="42" y="15"/>
                      <a:pt x="52" y="10"/>
                    </a:cubicBezTo>
                    <a:cubicBezTo>
                      <a:pt x="63" y="4"/>
                      <a:pt x="77" y="0"/>
                      <a:pt x="93" y="0"/>
                    </a:cubicBezTo>
                    <a:cubicBezTo>
                      <a:pt x="117" y="0"/>
                      <a:pt x="136" y="6"/>
                      <a:pt x="153" y="19"/>
                    </a:cubicBezTo>
                    <a:cubicBezTo>
                      <a:pt x="171" y="32"/>
                      <a:pt x="181" y="51"/>
                      <a:pt x="181" y="76"/>
                    </a:cubicBezTo>
                    <a:close/>
                  </a:path>
                </a:pathLst>
              </a:custGeom>
              <a:solidFill>
                <a:srgbClr val="FF99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Freeform 36"/>
              <p:cNvSpPr>
                <a:spLocks noEditPoints="1"/>
              </p:cNvSpPr>
              <p:nvPr/>
            </p:nvSpPr>
            <p:spPr bwMode="auto">
              <a:xfrm>
                <a:off x="4793381" y="8517283"/>
                <a:ext cx="2096883" cy="2105453"/>
              </a:xfrm>
              <a:custGeom>
                <a:avLst/>
                <a:gdLst>
                  <a:gd name="T0" fmla="*/ 225 w 234"/>
                  <a:gd name="T1" fmla="*/ 163 h 235"/>
                  <a:gd name="T2" fmla="*/ 200 w 234"/>
                  <a:gd name="T3" fmla="*/ 200 h 235"/>
                  <a:gd name="T4" fmla="*/ 117 w 234"/>
                  <a:gd name="T5" fmla="*/ 235 h 235"/>
                  <a:gd name="T6" fmla="*/ 117 w 234"/>
                  <a:gd name="T7" fmla="*/ 235 h 235"/>
                  <a:gd name="T8" fmla="*/ 65 w 234"/>
                  <a:gd name="T9" fmla="*/ 223 h 235"/>
                  <a:gd name="T10" fmla="*/ 8 w 234"/>
                  <a:gd name="T11" fmla="*/ 163 h 235"/>
                  <a:gd name="T12" fmla="*/ 8 w 234"/>
                  <a:gd name="T13" fmla="*/ 72 h 235"/>
                  <a:gd name="T14" fmla="*/ 34 w 234"/>
                  <a:gd name="T15" fmla="*/ 34 h 235"/>
                  <a:gd name="T16" fmla="*/ 44 w 234"/>
                  <a:gd name="T17" fmla="*/ 26 h 235"/>
                  <a:gd name="T18" fmla="*/ 117 w 234"/>
                  <a:gd name="T19" fmla="*/ 0 h 235"/>
                  <a:gd name="T20" fmla="*/ 200 w 234"/>
                  <a:gd name="T21" fmla="*/ 34 h 235"/>
                  <a:gd name="T22" fmla="*/ 225 w 234"/>
                  <a:gd name="T23" fmla="*/ 72 h 235"/>
                  <a:gd name="T24" fmla="*/ 207 w 234"/>
                  <a:gd name="T25" fmla="*/ 155 h 235"/>
                  <a:gd name="T26" fmla="*/ 207 w 234"/>
                  <a:gd name="T27" fmla="*/ 80 h 235"/>
                  <a:gd name="T28" fmla="*/ 186 w 234"/>
                  <a:gd name="T29" fmla="*/ 48 h 235"/>
                  <a:gd name="T30" fmla="*/ 117 w 234"/>
                  <a:gd name="T31" fmla="*/ 20 h 235"/>
                  <a:gd name="T32" fmla="*/ 56 w 234"/>
                  <a:gd name="T33" fmla="*/ 41 h 235"/>
                  <a:gd name="T34" fmla="*/ 48 w 234"/>
                  <a:gd name="T35" fmla="*/ 48 h 235"/>
                  <a:gd name="T36" fmla="*/ 26 w 234"/>
                  <a:gd name="T37" fmla="*/ 80 h 235"/>
                  <a:gd name="T38" fmla="*/ 26 w 234"/>
                  <a:gd name="T39" fmla="*/ 155 h 235"/>
                  <a:gd name="T40" fmla="*/ 74 w 234"/>
                  <a:gd name="T41" fmla="*/ 205 h 235"/>
                  <a:gd name="T42" fmla="*/ 117 w 234"/>
                  <a:gd name="T43" fmla="*/ 215 h 235"/>
                  <a:gd name="T44" fmla="*/ 117 w 234"/>
                  <a:gd name="T45" fmla="*/ 215 h 235"/>
                  <a:gd name="T46" fmla="*/ 186 w 234"/>
                  <a:gd name="T47" fmla="*/ 187 h 235"/>
                  <a:gd name="T48" fmla="*/ 159 w 234"/>
                  <a:gd name="T49" fmla="*/ 157 h 235"/>
                  <a:gd name="T50" fmla="*/ 159 w 234"/>
                  <a:gd name="T51" fmla="*/ 157 h 235"/>
                  <a:gd name="T52" fmla="*/ 158 w 234"/>
                  <a:gd name="T53" fmla="*/ 151 h 235"/>
                  <a:gd name="T54" fmla="*/ 156 w 234"/>
                  <a:gd name="T55" fmla="*/ 148 h 235"/>
                  <a:gd name="T56" fmla="*/ 156 w 234"/>
                  <a:gd name="T57" fmla="*/ 148 h 235"/>
                  <a:gd name="T58" fmla="*/ 154 w 234"/>
                  <a:gd name="T59" fmla="*/ 146 h 235"/>
                  <a:gd name="T60" fmla="*/ 142 w 234"/>
                  <a:gd name="T61" fmla="*/ 145 h 235"/>
                  <a:gd name="T62" fmla="*/ 138 w 234"/>
                  <a:gd name="T63" fmla="*/ 148 h 235"/>
                  <a:gd name="T64" fmla="*/ 138 w 234"/>
                  <a:gd name="T65" fmla="*/ 148 h 235"/>
                  <a:gd name="T66" fmla="*/ 137 w 234"/>
                  <a:gd name="T67" fmla="*/ 150 h 235"/>
                  <a:gd name="T68" fmla="*/ 138 w 234"/>
                  <a:gd name="T69" fmla="*/ 165 h 235"/>
                  <a:gd name="T70" fmla="*/ 142 w 234"/>
                  <a:gd name="T71" fmla="*/ 168 h 235"/>
                  <a:gd name="T72" fmla="*/ 147 w 234"/>
                  <a:gd name="T73" fmla="*/ 169 h 235"/>
                  <a:gd name="T74" fmla="*/ 152 w 234"/>
                  <a:gd name="T75" fmla="*/ 168 h 235"/>
                  <a:gd name="T76" fmla="*/ 156 w 234"/>
                  <a:gd name="T77" fmla="*/ 166 h 235"/>
                  <a:gd name="T78" fmla="*/ 159 w 234"/>
                  <a:gd name="T79" fmla="*/ 157 h 235"/>
                  <a:gd name="T80" fmla="*/ 177 w 234"/>
                  <a:gd name="T81" fmla="*/ 144 h 235"/>
                  <a:gd name="T82" fmla="*/ 170 w 234"/>
                  <a:gd name="T83" fmla="*/ 134 h 235"/>
                  <a:gd name="T84" fmla="*/ 170 w 234"/>
                  <a:gd name="T85" fmla="*/ 134 h 235"/>
                  <a:gd name="T86" fmla="*/ 167 w 234"/>
                  <a:gd name="T87" fmla="*/ 132 h 235"/>
                  <a:gd name="T88" fmla="*/ 147 w 234"/>
                  <a:gd name="T89" fmla="*/ 125 h 235"/>
                  <a:gd name="T90" fmla="*/ 124 w 234"/>
                  <a:gd name="T91" fmla="*/ 134 h 235"/>
                  <a:gd name="T92" fmla="*/ 124 w 234"/>
                  <a:gd name="T93" fmla="*/ 134 h 235"/>
                  <a:gd name="T94" fmla="*/ 122 w 234"/>
                  <a:gd name="T95" fmla="*/ 137 h 235"/>
                  <a:gd name="T96" fmla="*/ 115 w 234"/>
                  <a:gd name="T97" fmla="*/ 157 h 235"/>
                  <a:gd name="T98" fmla="*/ 124 w 234"/>
                  <a:gd name="T99" fmla="*/ 179 h 235"/>
                  <a:gd name="T100" fmla="*/ 147 w 234"/>
                  <a:gd name="T101" fmla="*/ 189 h 235"/>
                  <a:gd name="T102" fmla="*/ 147 w 234"/>
                  <a:gd name="T103" fmla="*/ 189 h 235"/>
                  <a:gd name="T104" fmla="*/ 161 w 234"/>
                  <a:gd name="T105" fmla="*/ 185 h 235"/>
                  <a:gd name="T106" fmla="*/ 177 w 234"/>
                  <a:gd name="T107" fmla="*/ 169 h 235"/>
                  <a:gd name="T108" fmla="*/ 179 w 234"/>
                  <a:gd name="T109" fmla="*/ 157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34" h="235">
                    <a:moveTo>
                      <a:pt x="234" y="117"/>
                    </a:moveTo>
                    <a:cubicBezTo>
                      <a:pt x="234" y="134"/>
                      <a:pt x="231" y="149"/>
                      <a:pt x="225" y="163"/>
                    </a:cubicBezTo>
                    <a:cubicBezTo>
                      <a:pt x="220" y="177"/>
                      <a:pt x="211" y="189"/>
                      <a:pt x="200" y="200"/>
                    </a:cubicBezTo>
                    <a:cubicBezTo>
                      <a:pt x="200" y="200"/>
                      <a:pt x="200" y="200"/>
                      <a:pt x="200" y="200"/>
                    </a:cubicBezTo>
                    <a:cubicBezTo>
                      <a:pt x="188" y="212"/>
                      <a:pt x="176" y="220"/>
                      <a:pt x="162" y="226"/>
                    </a:cubicBezTo>
                    <a:cubicBezTo>
                      <a:pt x="148" y="232"/>
                      <a:pt x="133" y="235"/>
                      <a:pt x="117" y="235"/>
                    </a:cubicBezTo>
                    <a:cubicBezTo>
                      <a:pt x="117" y="235"/>
                      <a:pt x="117" y="235"/>
                      <a:pt x="117" y="235"/>
                    </a:cubicBezTo>
                    <a:cubicBezTo>
                      <a:pt x="117" y="235"/>
                      <a:pt x="117" y="235"/>
                      <a:pt x="117" y="235"/>
                    </a:cubicBezTo>
                    <a:cubicBezTo>
                      <a:pt x="100" y="235"/>
                      <a:pt x="85" y="232"/>
                      <a:pt x="72" y="226"/>
                    </a:cubicBezTo>
                    <a:cubicBezTo>
                      <a:pt x="69" y="225"/>
                      <a:pt x="67" y="224"/>
                      <a:pt x="65" y="223"/>
                    </a:cubicBezTo>
                    <a:cubicBezTo>
                      <a:pt x="54" y="217"/>
                      <a:pt x="43" y="210"/>
                      <a:pt x="34" y="200"/>
                    </a:cubicBezTo>
                    <a:cubicBezTo>
                      <a:pt x="22" y="189"/>
                      <a:pt x="14" y="177"/>
                      <a:pt x="8" y="163"/>
                    </a:cubicBezTo>
                    <a:cubicBezTo>
                      <a:pt x="2" y="149"/>
                      <a:pt x="0" y="134"/>
                      <a:pt x="0" y="117"/>
                    </a:cubicBezTo>
                    <a:cubicBezTo>
                      <a:pt x="0" y="101"/>
                      <a:pt x="2" y="86"/>
                      <a:pt x="8" y="72"/>
                    </a:cubicBezTo>
                    <a:cubicBezTo>
                      <a:pt x="14" y="58"/>
                      <a:pt x="22" y="46"/>
                      <a:pt x="34" y="35"/>
                    </a:cubicBezTo>
                    <a:cubicBezTo>
                      <a:pt x="34" y="34"/>
                      <a:pt x="34" y="34"/>
                      <a:pt x="34" y="34"/>
                    </a:cubicBezTo>
                    <a:cubicBezTo>
                      <a:pt x="34" y="34"/>
                      <a:pt x="34" y="34"/>
                      <a:pt x="34" y="34"/>
                    </a:cubicBezTo>
                    <a:cubicBezTo>
                      <a:pt x="37" y="31"/>
                      <a:pt x="40" y="29"/>
                      <a:pt x="44" y="26"/>
                    </a:cubicBezTo>
                    <a:cubicBezTo>
                      <a:pt x="47" y="23"/>
                      <a:pt x="50" y="20"/>
                      <a:pt x="54" y="18"/>
                    </a:cubicBezTo>
                    <a:cubicBezTo>
                      <a:pt x="72" y="6"/>
                      <a:pt x="93" y="0"/>
                      <a:pt x="117" y="0"/>
                    </a:cubicBezTo>
                    <a:cubicBezTo>
                      <a:pt x="133" y="0"/>
                      <a:pt x="148" y="3"/>
                      <a:pt x="162" y="9"/>
                    </a:cubicBezTo>
                    <a:cubicBezTo>
                      <a:pt x="176" y="15"/>
                      <a:pt x="188" y="23"/>
                      <a:pt x="200" y="34"/>
                    </a:cubicBezTo>
                    <a:cubicBezTo>
                      <a:pt x="200" y="34"/>
                      <a:pt x="200" y="34"/>
                      <a:pt x="200" y="34"/>
                    </a:cubicBezTo>
                    <a:cubicBezTo>
                      <a:pt x="211" y="46"/>
                      <a:pt x="220" y="58"/>
                      <a:pt x="225" y="72"/>
                    </a:cubicBezTo>
                    <a:cubicBezTo>
                      <a:pt x="231" y="86"/>
                      <a:pt x="234" y="101"/>
                      <a:pt x="234" y="117"/>
                    </a:cubicBezTo>
                    <a:close/>
                    <a:moveTo>
                      <a:pt x="207" y="155"/>
                    </a:moveTo>
                    <a:cubicBezTo>
                      <a:pt x="212" y="144"/>
                      <a:pt x="214" y="131"/>
                      <a:pt x="214" y="117"/>
                    </a:cubicBezTo>
                    <a:cubicBezTo>
                      <a:pt x="214" y="104"/>
                      <a:pt x="212" y="91"/>
                      <a:pt x="207" y="80"/>
                    </a:cubicBezTo>
                    <a:cubicBezTo>
                      <a:pt x="202" y="68"/>
                      <a:pt x="195" y="58"/>
                      <a:pt x="186" y="48"/>
                    </a:cubicBezTo>
                    <a:cubicBezTo>
                      <a:pt x="186" y="48"/>
                      <a:pt x="186" y="48"/>
                      <a:pt x="186" y="48"/>
                    </a:cubicBezTo>
                    <a:cubicBezTo>
                      <a:pt x="176" y="39"/>
                      <a:pt x="166" y="32"/>
                      <a:pt x="154" y="27"/>
                    </a:cubicBezTo>
                    <a:cubicBezTo>
                      <a:pt x="143" y="22"/>
                      <a:pt x="130" y="20"/>
                      <a:pt x="117" y="20"/>
                    </a:cubicBezTo>
                    <a:cubicBezTo>
                      <a:pt x="97" y="20"/>
                      <a:pt x="80" y="25"/>
                      <a:pt x="65" y="35"/>
                    </a:cubicBezTo>
                    <a:cubicBezTo>
                      <a:pt x="62" y="37"/>
                      <a:pt x="59" y="39"/>
                      <a:pt x="56" y="41"/>
                    </a:cubicBezTo>
                    <a:cubicBezTo>
                      <a:pt x="53" y="43"/>
                      <a:pt x="50" y="46"/>
                      <a:pt x="48" y="48"/>
                    </a:cubicBezTo>
                    <a:cubicBezTo>
                      <a:pt x="48" y="48"/>
                      <a:pt x="48" y="48"/>
                      <a:pt x="48" y="48"/>
                    </a:cubicBezTo>
                    <a:cubicBezTo>
                      <a:pt x="48" y="48"/>
                      <a:pt x="48" y="48"/>
                      <a:pt x="48" y="48"/>
                    </a:cubicBezTo>
                    <a:cubicBezTo>
                      <a:pt x="38" y="58"/>
                      <a:pt x="31" y="68"/>
                      <a:pt x="26" y="80"/>
                    </a:cubicBezTo>
                    <a:cubicBezTo>
                      <a:pt x="22" y="91"/>
                      <a:pt x="19" y="104"/>
                      <a:pt x="19" y="117"/>
                    </a:cubicBezTo>
                    <a:cubicBezTo>
                      <a:pt x="19" y="131"/>
                      <a:pt x="22" y="144"/>
                      <a:pt x="26" y="155"/>
                    </a:cubicBezTo>
                    <a:cubicBezTo>
                      <a:pt x="31" y="167"/>
                      <a:pt x="38" y="177"/>
                      <a:pt x="48" y="187"/>
                    </a:cubicBezTo>
                    <a:cubicBezTo>
                      <a:pt x="56" y="195"/>
                      <a:pt x="64" y="201"/>
                      <a:pt x="74" y="205"/>
                    </a:cubicBezTo>
                    <a:cubicBezTo>
                      <a:pt x="75" y="206"/>
                      <a:pt x="77" y="207"/>
                      <a:pt x="79" y="208"/>
                    </a:cubicBezTo>
                    <a:cubicBezTo>
                      <a:pt x="91" y="213"/>
                      <a:pt x="103" y="215"/>
                      <a:pt x="117" y="215"/>
                    </a:cubicBezTo>
                    <a:cubicBezTo>
                      <a:pt x="117" y="215"/>
                      <a:pt x="117" y="215"/>
                      <a:pt x="117" y="215"/>
                    </a:cubicBezTo>
                    <a:cubicBezTo>
                      <a:pt x="117" y="215"/>
                      <a:pt x="117" y="215"/>
                      <a:pt x="117" y="215"/>
                    </a:cubicBezTo>
                    <a:cubicBezTo>
                      <a:pt x="130" y="215"/>
                      <a:pt x="143" y="213"/>
                      <a:pt x="154" y="208"/>
                    </a:cubicBezTo>
                    <a:cubicBezTo>
                      <a:pt x="166" y="203"/>
                      <a:pt x="176" y="196"/>
                      <a:pt x="186" y="187"/>
                    </a:cubicBezTo>
                    <a:cubicBezTo>
                      <a:pt x="195" y="177"/>
                      <a:pt x="202" y="167"/>
                      <a:pt x="207" y="155"/>
                    </a:cubicBezTo>
                    <a:close/>
                    <a:moveTo>
                      <a:pt x="159" y="157"/>
                    </a:moveTo>
                    <a:cubicBezTo>
                      <a:pt x="159" y="157"/>
                      <a:pt x="159" y="157"/>
                      <a:pt x="159" y="157"/>
                    </a:cubicBezTo>
                    <a:cubicBezTo>
                      <a:pt x="159" y="157"/>
                      <a:pt x="159" y="157"/>
                      <a:pt x="159" y="157"/>
                    </a:cubicBezTo>
                    <a:cubicBezTo>
                      <a:pt x="159" y="155"/>
                      <a:pt x="159" y="153"/>
                      <a:pt x="159" y="152"/>
                    </a:cubicBezTo>
                    <a:cubicBezTo>
                      <a:pt x="158" y="152"/>
                      <a:pt x="158" y="151"/>
                      <a:pt x="158" y="151"/>
                    </a:cubicBezTo>
                    <a:cubicBezTo>
                      <a:pt x="158" y="150"/>
                      <a:pt x="157" y="149"/>
                      <a:pt x="156" y="148"/>
                    </a:cubicBezTo>
                    <a:cubicBezTo>
                      <a:pt x="156" y="148"/>
                      <a:pt x="156" y="148"/>
                      <a:pt x="156" y="148"/>
                    </a:cubicBezTo>
                    <a:cubicBezTo>
                      <a:pt x="156" y="148"/>
                      <a:pt x="156" y="148"/>
                      <a:pt x="156" y="148"/>
                    </a:cubicBezTo>
                    <a:cubicBezTo>
                      <a:pt x="156" y="148"/>
                      <a:pt x="156" y="148"/>
                      <a:pt x="156" y="148"/>
                    </a:cubicBezTo>
                    <a:cubicBezTo>
                      <a:pt x="156" y="148"/>
                      <a:pt x="155" y="147"/>
                      <a:pt x="155" y="147"/>
                    </a:cubicBezTo>
                    <a:cubicBezTo>
                      <a:pt x="155" y="147"/>
                      <a:pt x="154" y="147"/>
                      <a:pt x="154" y="146"/>
                    </a:cubicBezTo>
                    <a:cubicBezTo>
                      <a:pt x="152" y="145"/>
                      <a:pt x="150" y="144"/>
                      <a:pt x="147" y="144"/>
                    </a:cubicBezTo>
                    <a:cubicBezTo>
                      <a:pt x="145" y="144"/>
                      <a:pt x="143" y="145"/>
                      <a:pt x="142" y="145"/>
                    </a:cubicBezTo>
                    <a:cubicBezTo>
                      <a:pt x="141" y="146"/>
                      <a:pt x="139" y="147"/>
                      <a:pt x="138" y="148"/>
                    </a:cubicBezTo>
                    <a:cubicBezTo>
                      <a:pt x="138" y="148"/>
                      <a:pt x="138" y="148"/>
                      <a:pt x="138" y="148"/>
                    </a:cubicBezTo>
                    <a:cubicBezTo>
                      <a:pt x="138" y="148"/>
                      <a:pt x="138" y="148"/>
                      <a:pt x="138" y="148"/>
                    </a:cubicBezTo>
                    <a:cubicBezTo>
                      <a:pt x="138" y="148"/>
                      <a:pt x="138" y="148"/>
                      <a:pt x="138" y="148"/>
                    </a:cubicBezTo>
                    <a:cubicBezTo>
                      <a:pt x="138" y="148"/>
                      <a:pt x="138" y="148"/>
                      <a:pt x="137" y="149"/>
                    </a:cubicBezTo>
                    <a:cubicBezTo>
                      <a:pt x="137" y="149"/>
                      <a:pt x="137" y="150"/>
                      <a:pt x="137" y="150"/>
                    </a:cubicBezTo>
                    <a:cubicBezTo>
                      <a:pt x="135" y="152"/>
                      <a:pt x="135" y="154"/>
                      <a:pt x="135" y="157"/>
                    </a:cubicBezTo>
                    <a:cubicBezTo>
                      <a:pt x="135" y="160"/>
                      <a:pt x="136" y="163"/>
                      <a:pt x="138" y="165"/>
                    </a:cubicBezTo>
                    <a:cubicBezTo>
                      <a:pt x="138" y="165"/>
                      <a:pt x="138" y="165"/>
                      <a:pt x="138" y="165"/>
                    </a:cubicBezTo>
                    <a:cubicBezTo>
                      <a:pt x="140" y="167"/>
                      <a:pt x="141" y="168"/>
                      <a:pt x="142" y="168"/>
                    </a:cubicBezTo>
                    <a:cubicBezTo>
                      <a:pt x="144" y="169"/>
                      <a:pt x="145" y="169"/>
                      <a:pt x="147" y="169"/>
                    </a:cubicBezTo>
                    <a:cubicBezTo>
                      <a:pt x="147" y="169"/>
                      <a:pt x="147" y="169"/>
                      <a:pt x="147" y="169"/>
                    </a:cubicBezTo>
                    <a:cubicBezTo>
                      <a:pt x="147" y="169"/>
                      <a:pt x="147" y="169"/>
                      <a:pt x="147" y="169"/>
                    </a:cubicBezTo>
                    <a:cubicBezTo>
                      <a:pt x="149" y="169"/>
                      <a:pt x="150" y="169"/>
                      <a:pt x="152" y="168"/>
                    </a:cubicBezTo>
                    <a:cubicBezTo>
                      <a:pt x="152" y="168"/>
                      <a:pt x="152" y="168"/>
                      <a:pt x="153" y="168"/>
                    </a:cubicBezTo>
                    <a:cubicBezTo>
                      <a:pt x="154" y="167"/>
                      <a:pt x="155" y="166"/>
                      <a:pt x="156" y="166"/>
                    </a:cubicBezTo>
                    <a:cubicBezTo>
                      <a:pt x="157" y="164"/>
                      <a:pt x="158" y="163"/>
                      <a:pt x="159" y="162"/>
                    </a:cubicBezTo>
                    <a:cubicBezTo>
                      <a:pt x="159" y="160"/>
                      <a:pt x="159" y="158"/>
                      <a:pt x="159" y="157"/>
                    </a:cubicBezTo>
                    <a:close/>
                    <a:moveTo>
                      <a:pt x="179" y="157"/>
                    </a:moveTo>
                    <a:cubicBezTo>
                      <a:pt x="179" y="152"/>
                      <a:pt x="178" y="148"/>
                      <a:pt x="177" y="144"/>
                    </a:cubicBezTo>
                    <a:cubicBezTo>
                      <a:pt x="176" y="144"/>
                      <a:pt x="176" y="143"/>
                      <a:pt x="176" y="143"/>
                    </a:cubicBezTo>
                    <a:cubicBezTo>
                      <a:pt x="174" y="139"/>
                      <a:pt x="172" y="137"/>
                      <a:pt x="170" y="134"/>
                    </a:cubicBezTo>
                    <a:cubicBezTo>
                      <a:pt x="170" y="134"/>
                      <a:pt x="170" y="134"/>
                      <a:pt x="170" y="134"/>
                    </a:cubicBezTo>
                    <a:cubicBezTo>
                      <a:pt x="170" y="134"/>
                      <a:pt x="170" y="134"/>
                      <a:pt x="170" y="134"/>
                    </a:cubicBezTo>
                    <a:cubicBezTo>
                      <a:pt x="170" y="134"/>
                      <a:pt x="170" y="134"/>
                      <a:pt x="170" y="134"/>
                    </a:cubicBezTo>
                    <a:cubicBezTo>
                      <a:pt x="169" y="133"/>
                      <a:pt x="168" y="132"/>
                      <a:pt x="167" y="132"/>
                    </a:cubicBezTo>
                    <a:cubicBezTo>
                      <a:pt x="166" y="131"/>
                      <a:pt x="165" y="130"/>
                      <a:pt x="164" y="130"/>
                    </a:cubicBezTo>
                    <a:cubicBezTo>
                      <a:pt x="159" y="126"/>
                      <a:pt x="153" y="125"/>
                      <a:pt x="147" y="125"/>
                    </a:cubicBezTo>
                    <a:cubicBezTo>
                      <a:pt x="143" y="125"/>
                      <a:pt x="139" y="126"/>
                      <a:pt x="135" y="127"/>
                    </a:cubicBezTo>
                    <a:cubicBezTo>
                      <a:pt x="131" y="129"/>
                      <a:pt x="127" y="131"/>
                      <a:pt x="124" y="134"/>
                    </a:cubicBezTo>
                    <a:cubicBezTo>
                      <a:pt x="124" y="134"/>
                      <a:pt x="124" y="134"/>
                      <a:pt x="124" y="134"/>
                    </a:cubicBezTo>
                    <a:cubicBezTo>
                      <a:pt x="124" y="134"/>
                      <a:pt x="124" y="134"/>
                      <a:pt x="124" y="134"/>
                    </a:cubicBezTo>
                    <a:cubicBezTo>
                      <a:pt x="124" y="134"/>
                      <a:pt x="124" y="134"/>
                      <a:pt x="124" y="134"/>
                    </a:cubicBezTo>
                    <a:cubicBezTo>
                      <a:pt x="123" y="135"/>
                      <a:pt x="123" y="136"/>
                      <a:pt x="122" y="137"/>
                    </a:cubicBezTo>
                    <a:cubicBezTo>
                      <a:pt x="121" y="137"/>
                      <a:pt x="121" y="138"/>
                      <a:pt x="120" y="139"/>
                    </a:cubicBezTo>
                    <a:cubicBezTo>
                      <a:pt x="117" y="144"/>
                      <a:pt x="115" y="150"/>
                      <a:pt x="115" y="157"/>
                    </a:cubicBezTo>
                    <a:cubicBezTo>
                      <a:pt x="115" y="166"/>
                      <a:pt x="118" y="173"/>
                      <a:pt x="124" y="179"/>
                    </a:cubicBezTo>
                    <a:cubicBezTo>
                      <a:pt x="124" y="179"/>
                      <a:pt x="124" y="179"/>
                      <a:pt x="124" y="179"/>
                    </a:cubicBezTo>
                    <a:cubicBezTo>
                      <a:pt x="128" y="182"/>
                      <a:pt x="131" y="185"/>
                      <a:pt x="135" y="186"/>
                    </a:cubicBezTo>
                    <a:cubicBezTo>
                      <a:pt x="139" y="188"/>
                      <a:pt x="143" y="189"/>
                      <a:pt x="147" y="189"/>
                    </a:cubicBezTo>
                    <a:cubicBezTo>
                      <a:pt x="147" y="189"/>
                      <a:pt x="147" y="189"/>
                      <a:pt x="147" y="189"/>
                    </a:cubicBezTo>
                    <a:cubicBezTo>
                      <a:pt x="147" y="189"/>
                      <a:pt x="147" y="189"/>
                      <a:pt x="147" y="189"/>
                    </a:cubicBezTo>
                    <a:cubicBezTo>
                      <a:pt x="151" y="189"/>
                      <a:pt x="156" y="188"/>
                      <a:pt x="159" y="186"/>
                    </a:cubicBezTo>
                    <a:cubicBezTo>
                      <a:pt x="160" y="186"/>
                      <a:pt x="161" y="186"/>
                      <a:pt x="161" y="185"/>
                    </a:cubicBezTo>
                    <a:cubicBezTo>
                      <a:pt x="164" y="184"/>
                      <a:pt x="167" y="182"/>
                      <a:pt x="170" y="179"/>
                    </a:cubicBezTo>
                    <a:cubicBezTo>
                      <a:pt x="173" y="176"/>
                      <a:pt x="175" y="173"/>
                      <a:pt x="177" y="169"/>
                    </a:cubicBezTo>
                    <a:cubicBezTo>
                      <a:pt x="178" y="165"/>
                      <a:pt x="179" y="161"/>
                      <a:pt x="179" y="157"/>
                    </a:cubicBezTo>
                    <a:cubicBezTo>
                      <a:pt x="179" y="157"/>
                      <a:pt x="179" y="157"/>
                      <a:pt x="179" y="15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Freeform 37"/>
              <p:cNvSpPr>
                <a:spLocks noEditPoints="1"/>
              </p:cNvSpPr>
              <p:nvPr/>
            </p:nvSpPr>
            <p:spPr bwMode="auto">
              <a:xfrm>
                <a:off x="4873371" y="8607272"/>
                <a:ext cx="1928332" cy="1925475"/>
              </a:xfrm>
              <a:custGeom>
                <a:avLst/>
                <a:gdLst>
                  <a:gd name="T0" fmla="*/ 215 w 215"/>
                  <a:gd name="T1" fmla="*/ 107 h 215"/>
                  <a:gd name="T2" fmla="*/ 184 w 215"/>
                  <a:gd name="T3" fmla="*/ 184 h 215"/>
                  <a:gd name="T4" fmla="*/ 108 w 215"/>
                  <a:gd name="T5" fmla="*/ 215 h 215"/>
                  <a:gd name="T6" fmla="*/ 32 w 215"/>
                  <a:gd name="T7" fmla="*/ 184 h 215"/>
                  <a:gd name="T8" fmla="*/ 0 w 215"/>
                  <a:gd name="T9" fmla="*/ 107 h 215"/>
                  <a:gd name="T10" fmla="*/ 32 w 215"/>
                  <a:gd name="T11" fmla="*/ 31 h 215"/>
                  <a:gd name="T12" fmla="*/ 108 w 215"/>
                  <a:gd name="T13" fmla="*/ 0 h 215"/>
                  <a:gd name="T14" fmla="*/ 184 w 215"/>
                  <a:gd name="T15" fmla="*/ 31 h 215"/>
                  <a:gd name="T16" fmla="*/ 215 w 215"/>
                  <a:gd name="T17" fmla="*/ 107 h 215"/>
                  <a:gd name="T18" fmla="*/ 160 w 215"/>
                  <a:gd name="T19" fmla="*/ 147 h 215"/>
                  <a:gd name="T20" fmla="*/ 154 w 215"/>
                  <a:gd name="T21" fmla="*/ 131 h 215"/>
                  <a:gd name="T22" fmla="*/ 138 w 215"/>
                  <a:gd name="T23" fmla="*/ 125 h 215"/>
                  <a:gd name="T24" fmla="*/ 122 w 215"/>
                  <a:gd name="T25" fmla="*/ 131 h 215"/>
                  <a:gd name="T26" fmla="*/ 116 w 215"/>
                  <a:gd name="T27" fmla="*/ 147 h 215"/>
                  <a:gd name="T28" fmla="*/ 122 w 215"/>
                  <a:gd name="T29" fmla="*/ 162 h 215"/>
                  <a:gd name="T30" fmla="*/ 138 w 215"/>
                  <a:gd name="T31" fmla="*/ 169 h 215"/>
                  <a:gd name="T32" fmla="*/ 154 w 215"/>
                  <a:gd name="T33" fmla="*/ 162 h 215"/>
                  <a:gd name="T34" fmla="*/ 160 w 215"/>
                  <a:gd name="T35" fmla="*/ 147 h 2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15" h="215">
                    <a:moveTo>
                      <a:pt x="215" y="107"/>
                    </a:moveTo>
                    <a:cubicBezTo>
                      <a:pt x="215" y="137"/>
                      <a:pt x="205" y="163"/>
                      <a:pt x="184" y="184"/>
                    </a:cubicBezTo>
                    <a:cubicBezTo>
                      <a:pt x="163" y="204"/>
                      <a:pt x="138" y="215"/>
                      <a:pt x="108" y="215"/>
                    </a:cubicBezTo>
                    <a:cubicBezTo>
                      <a:pt x="78" y="215"/>
                      <a:pt x="52" y="204"/>
                      <a:pt x="32" y="184"/>
                    </a:cubicBezTo>
                    <a:cubicBezTo>
                      <a:pt x="11" y="163"/>
                      <a:pt x="0" y="137"/>
                      <a:pt x="0" y="107"/>
                    </a:cubicBezTo>
                    <a:cubicBezTo>
                      <a:pt x="0" y="78"/>
                      <a:pt x="11" y="52"/>
                      <a:pt x="32" y="31"/>
                    </a:cubicBezTo>
                    <a:cubicBezTo>
                      <a:pt x="52" y="11"/>
                      <a:pt x="78" y="0"/>
                      <a:pt x="108" y="0"/>
                    </a:cubicBezTo>
                    <a:cubicBezTo>
                      <a:pt x="138" y="0"/>
                      <a:pt x="163" y="11"/>
                      <a:pt x="184" y="31"/>
                    </a:cubicBezTo>
                    <a:cubicBezTo>
                      <a:pt x="205" y="52"/>
                      <a:pt x="215" y="78"/>
                      <a:pt x="215" y="107"/>
                    </a:cubicBezTo>
                    <a:close/>
                    <a:moveTo>
                      <a:pt x="160" y="147"/>
                    </a:moveTo>
                    <a:cubicBezTo>
                      <a:pt x="160" y="140"/>
                      <a:pt x="158" y="135"/>
                      <a:pt x="154" y="131"/>
                    </a:cubicBezTo>
                    <a:cubicBezTo>
                      <a:pt x="150" y="127"/>
                      <a:pt x="144" y="125"/>
                      <a:pt x="138" y="125"/>
                    </a:cubicBezTo>
                    <a:cubicBezTo>
                      <a:pt x="132" y="125"/>
                      <a:pt x="126" y="127"/>
                      <a:pt x="122" y="131"/>
                    </a:cubicBezTo>
                    <a:cubicBezTo>
                      <a:pt x="118" y="135"/>
                      <a:pt x="116" y="140"/>
                      <a:pt x="116" y="147"/>
                    </a:cubicBezTo>
                    <a:cubicBezTo>
                      <a:pt x="116" y="153"/>
                      <a:pt x="118" y="158"/>
                      <a:pt x="122" y="162"/>
                    </a:cubicBezTo>
                    <a:cubicBezTo>
                      <a:pt x="127" y="167"/>
                      <a:pt x="132" y="169"/>
                      <a:pt x="138" y="169"/>
                    </a:cubicBezTo>
                    <a:cubicBezTo>
                      <a:pt x="144" y="169"/>
                      <a:pt x="150" y="167"/>
                      <a:pt x="154" y="162"/>
                    </a:cubicBezTo>
                    <a:cubicBezTo>
                      <a:pt x="158" y="158"/>
                      <a:pt x="160" y="153"/>
                      <a:pt x="160" y="147"/>
                    </a:cubicBezTo>
                    <a:close/>
                  </a:path>
                </a:pathLst>
              </a:custGeom>
              <a:solidFill>
                <a:schemeClr val="accent1">
                  <a:lumMod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75000"/>
                    </a:schemeClr>
                  </a:solidFill>
                </a:endParaRPr>
              </a:p>
            </p:txBody>
          </p:sp>
          <p:sp>
            <p:nvSpPr>
              <p:cNvPr id="26" name="Freeform 38"/>
              <p:cNvSpPr>
                <a:spLocks noEditPoints="1"/>
              </p:cNvSpPr>
              <p:nvPr/>
            </p:nvSpPr>
            <p:spPr bwMode="auto">
              <a:xfrm>
                <a:off x="6504596" y="8960489"/>
                <a:ext cx="1112721" cy="1765496"/>
              </a:xfrm>
              <a:custGeom>
                <a:avLst/>
                <a:gdLst>
                  <a:gd name="T0" fmla="*/ 118 w 124"/>
                  <a:gd name="T1" fmla="*/ 38 h 197"/>
                  <a:gd name="T2" fmla="*/ 113 w 124"/>
                  <a:gd name="T3" fmla="*/ 93 h 197"/>
                  <a:gd name="T4" fmla="*/ 112 w 124"/>
                  <a:gd name="T5" fmla="*/ 128 h 197"/>
                  <a:gd name="T6" fmla="*/ 113 w 124"/>
                  <a:gd name="T7" fmla="*/ 155 h 197"/>
                  <a:gd name="T8" fmla="*/ 115 w 124"/>
                  <a:gd name="T9" fmla="*/ 181 h 197"/>
                  <a:gd name="T10" fmla="*/ 104 w 124"/>
                  <a:gd name="T11" fmla="*/ 195 h 197"/>
                  <a:gd name="T12" fmla="*/ 88 w 124"/>
                  <a:gd name="T13" fmla="*/ 197 h 197"/>
                  <a:gd name="T14" fmla="*/ 88 w 124"/>
                  <a:gd name="T15" fmla="*/ 197 h 197"/>
                  <a:gd name="T16" fmla="*/ 86 w 124"/>
                  <a:gd name="T17" fmla="*/ 197 h 197"/>
                  <a:gd name="T18" fmla="*/ 83 w 124"/>
                  <a:gd name="T19" fmla="*/ 197 h 197"/>
                  <a:gd name="T20" fmla="*/ 72 w 124"/>
                  <a:gd name="T21" fmla="*/ 197 h 197"/>
                  <a:gd name="T22" fmla="*/ 50 w 124"/>
                  <a:gd name="T23" fmla="*/ 197 h 197"/>
                  <a:gd name="T24" fmla="*/ 20 w 124"/>
                  <a:gd name="T25" fmla="*/ 194 h 197"/>
                  <a:gd name="T26" fmla="*/ 19 w 124"/>
                  <a:gd name="T27" fmla="*/ 167 h 197"/>
                  <a:gd name="T28" fmla="*/ 18 w 124"/>
                  <a:gd name="T29" fmla="*/ 139 h 197"/>
                  <a:gd name="T30" fmla="*/ 17 w 124"/>
                  <a:gd name="T31" fmla="*/ 123 h 197"/>
                  <a:gd name="T32" fmla="*/ 17 w 124"/>
                  <a:gd name="T33" fmla="*/ 97 h 197"/>
                  <a:gd name="T34" fmla="*/ 17 w 124"/>
                  <a:gd name="T35" fmla="*/ 93 h 197"/>
                  <a:gd name="T36" fmla="*/ 18 w 124"/>
                  <a:gd name="T37" fmla="*/ 82 h 197"/>
                  <a:gd name="T38" fmla="*/ 6 w 124"/>
                  <a:gd name="T39" fmla="*/ 65 h 197"/>
                  <a:gd name="T40" fmla="*/ 8 w 124"/>
                  <a:gd name="T41" fmla="*/ 60 h 197"/>
                  <a:gd name="T42" fmla="*/ 17 w 124"/>
                  <a:gd name="T43" fmla="*/ 38 h 197"/>
                  <a:gd name="T44" fmla="*/ 17 w 124"/>
                  <a:gd name="T45" fmla="*/ 38 h 197"/>
                  <a:gd name="T46" fmla="*/ 21 w 124"/>
                  <a:gd name="T47" fmla="*/ 29 h 197"/>
                  <a:gd name="T48" fmla="*/ 38 w 124"/>
                  <a:gd name="T49" fmla="*/ 1 h 197"/>
                  <a:gd name="T50" fmla="*/ 49 w 124"/>
                  <a:gd name="T51" fmla="*/ 0 h 197"/>
                  <a:gd name="T52" fmla="*/ 57 w 124"/>
                  <a:gd name="T53" fmla="*/ 0 h 197"/>
                  <a:gd name="T54" fmla="*/ 57 w 124"/>
                  <a:gd name="T55" fmla="*/ 0 h 197"/>
                  <a:gd name="T56" fmla="*/ 60 w 124"/>
                  <a:gd name="T57" fmla="*/ 0 h 197"/>
                  <a:gd name="T58" fmla="*/ 69 w 124"/>
                  <a:gd name="T59" fmla="*/ 0 h 197"/>
                  <a:gd name="T60" fmla="*/ 91 w 124"/>
                  <a:gd name="T61" fmla="*/ 0 h 197"/>
                  <a:gd name="T62" fmla="*/ 91 w 124"/>
                  <a:gd name="T63" fmla="*/ 0 h 197"/>
                  <a:gd name="T64" fmla="*/ 95 w 124"/>
                  <a:gd name="T65" fmla="*/ 0 h 197"/>
                  <a:gd name="T66" fmla="*/ 124 w 124"/>
                  <a:gd name="T67" fmla="*/ 4 h 197"/>
                  <a:gd name="T68" fmla="*/ 92 w 124"/>
                  <a:gd name="T69" fmla="*/ 34 h 197"/>
                  <a:gd name="T70" fmla="*/ 93 w 124"/>
                  <a:gd name="T71" fmla="*/ 26 h 197"/>
                  <a:gd name="T72" fmla="*/ 90 w 124"/>
                  <a:gd name="T73" fmla="*/ 26 h 197"/>
                  <a:gd name="T74" fmla="*/ 89 w 124"/>
                  <a:gd name="T75" fmla="*/ 26 h 197"/>
                  <a:gd name="T76" fmla="*/ 69 w 124"/>
                  <a:gd name="T77" fmla="*/ 25 h 197"/>
                  <a:gd name="T78" fmla="*/ 61 w 124"/>
                  <a:gd name="T79" fmla="*/ 26 h 197"/>
                  <a:gd name="T80" fmla="*/ 59 w 124"/>
                  <a:gd name="T81" fmla="*/ 26 h 197"/>
                  <a:gd name="T82" fmla="*/ 58 w 124"/>
                  <a:gd name="T83" fmla="*/ 26 h 197"/>
                  <a:gd name="T84" fmla="*/ 52 w 124"/>
                  <a:gd name="T85" fmla="*/ 26 h 197"/>
                  <a:gd name="T86" fmla="*/ 42 w 124"/>
                  <a:gd name="T87" fmla="*/ 45 h 197"/>
                  <a:gd name="T88" fmla="*/ 40 w 124"/>
                  <a:gd name="T89" fmla="*/ 49 h 197"/>
                  <a:gd name="T90" fmla="*/ 37 w 124"/>
                  <a:gd name="T91" fmla="*/ 56 h 197"/>
                  <a:gd name="T92" fmla="*/ 45 w 124"/>
                  <a:gd name="T93" fmla="*/ 70 h 197"/>
                  <a:gd name="T94" fmla="*/ 43 w 124"/>
                  <a:gd name="T95" fmla="*/ 95 h 197"/>
                  <a:gd name="T96" fmla="*/ 43 w 124"/>
                  <a:gd name="T97" fmla="*/ 98 h 197"/>
                  <a:gd name="T98" fmla="*/ 43 w 124"/>
                  <a:gd name="T99" fmla="*/ 123 h 197"/>
                  <a:gd name="T100" fmla="*/ 43 w 124"/>
                  <a:gd name="T101" fmla="*/ 137 h 197"/>
                  <a:gd name="T102" fmla="*/ 45 w 124"/>
                  <a:gd name="T103" fmla="*/ 166 h 197"/>
                  <a:gd name="T104" fmla="*/ 51 w 124"/>
                  <a:gd name="T105" fmla="*/ 171 h 197"/>
                  <a:gd name="T106" fmla="*/ 72 w 124"/>
                  <a:gd name="T107" fmla="*/ 171 h 197"/>
                  <a:gd name="T108" fmla="*/ 82 w 124"/>
                  <a:gd name="T109" fmla="*/ 171 h 197"/>
                  <a:gd name="T110" fmla="*/ 84 w 124"/>
                  <a:gd name="T111" fmla="*/ 171 h 197"/>
                  <a:gd name="T112" fmla="*/ 87 w 124"/>
                  <a:gd name="T113" fmla="*/ 171 h 197"/>
                  <a:gd name="T114" fmla="*/ 87 w 124"/>
                  <a:gd name="T115" fmla="*/ 171 h 197"/>
                  <a:gd name="T116" fmla="*/ 87 w 124"/>
                  <a:gd name="T117" fmla="*/ 161 h 197"/>
                  <a:gd name="T118" fmla="*/ 86 w 124"/>
                  <a:gd name="T119" fmla="*/ 128 h 197"/>
                  <a:gd name="T120" fmla="*/ 86 w 124"/>
                  <a:gd name="T121" fmla="*/ 128 h 197"/>
                  <a:gd name="T122" fmla="*/ 89 w 124"/>
                  <a:gd name="T123" fmla="*/ 58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24" h="197">
                    <a:moveTo>
                      <a:pt x="121" y="17"/>
                    </a:moveTo>
                    <a:cubicBezTo>
                      <a:pt x="120" y="23"/>
                      <a:pt x="119" y="30"/>
                      <a:pt x="118" y="38"/>
                    </a:cubicBezTo>
                    <a:cubicBezTo>
                      <a:pt x="117" y="45"/>
                      <a:pt x="116" y="53"/>
                      <a:pt x="115" y="60"/>
                    </a:cubicBezTo>
                    <a:cubicBezTo>
                      <a:pt x="114" y="70"/>
                      <a:pt x="113" y="81"/>
                      <a:pt x="113" y="93"/>
                    </a:cubicBezTo>
                    <a:cubicBezTo>
                      <a:pt x="112" y="103"/>
                      <a:pt x="112" y="115"/>
                      <a:pt x="112" y="128"/>
                    </a:cubicBezTo>
                    <a:cubicBezTo>
                      <a:pt x="112" y="128"/>
                      <a:pt x="112" y="128"/>
                      <a:pt x="112" y="128"/>
                    </a:cubicBezTo>
                    <a:cubicBezTo>
                      <a:pt x="112" y="128"/>
                      <a:pt x="112" y="128"/>
                      <a:pt x="112" y="128"/>
                    </a:cubicBezTo>
                    <a:cubicBezTo>
                      <a:pt x="112" y="137"/>
                      <a:pt x="112" y="146"/>
                      <a:pt x="113" y="155"/>
                    </a:cubicBezTo>
                    <a:cubicBezTo>
                      <a:pt x="113" y="156"/>
                      <a:pt x="113" y="158"/>
                      <a:pt x="113" y="160"/>
                    </a:cubicBezTo>
                    <a:cubicBezTo>
                      <a:pt x="113" y="167"/>
                      <a:pt x="114" y="174"/>
                      <a:pt x="115" y="181"/>
                    </a:cubicBezTo>
                    <a:cubicBezTo>
                      <a:pt x="116" y="193"/>
                      <a:pt x="116" y="193"/>
                      <a:pt x="116" y="193"/>
                    </a:cubicBezTo>
                    <a:cubicBezTo>
                      <a:pt x="104" y="195"/>
                      <a:pt x="104" y="195"/>
                      <a:pt x="104" y="195"/>
                    </a:cubicBezTo>
                    <a:cubicBezTo>
                      <a:pt x="102" y="195"/>
                      <a:pt x="99" y="196"/>
                      <a:pt x="97" y="196"/>
                    </a:cubicBezTo>
                    <a:cubicBezTo>
                      <a:pt x="94" y="196"/>
                      <a:pt x="91" y="197"/>
                      <a:pt x="88" y="197"/>
                    </a:cubicBezTo>
                    <a:cubicBezTo>
                      <a:pt x="88" y="197"/>
                      <a:pt x="88" y="197"/>
                      <a:pt x="88" y="197"/>
                    </a:cubicBezTo>
                    <a:cubicBezTo>
                      <a:pt x="88" y="197"/>
                      <a:pt x="88" y="197"/>
                      <a:pt x="88" y="197"/>
                    </a:cubicBezTo>
                    <a:cubicBezTo>
                      <a:pt x="86" y="197"/>
                      <a:pt x="86" y="197"/>
                      <a:pt x="86" y="197"/>
                    </a:cubicBezTo>
                    <a:cubicBezTo>
                      <a:pt x="86" y="197"/>
                      <a:pt x="86" y="197"/>
                      <a:pt x="86" y="197"/>
                    </a:cubicBezTo>
                    <a:cubicBezTo>
                      <a:pt x="83" y="197"/>
                      <a:pt x="83" y="197"/>
                      <a:pt x="83" y="197"/>
                    </a:cubicBezTo>
                    <a:cubicBezTo>
                      <a:pt x="83" y="197"/>
                      <a:pt x="83" y="197"/>
                      <a:pt x="83" y="197"/>
                    </a:cubicBezTo>
                    <a:cubicBezTo>
                      <a:pt x="80" y="197"/>
                      <a:pt x="76" y="197"/>
                      <a:pt x="72" y="197"/>
                    </a:cubicBezTo>
                    <a:cubicBezTo>
                      <a:pt x="72" y="197"/>
                      <a:pt x="72" y="197"/>
                      <a:pt x="72" y="197"/>
                    </a:cubicBezTo>
                    <a:cubicBezTo>
                      <a:pt x="67" y="197"/>
                      <a:pt x="67" y="197"/>
                      <a:pt x="67" y="197"/>
                    </a:cubicBezTo>
                    <a:cubicBezTo>
                      <a:pt x="62" y="197"/>
                      <a:pt x="56" y="197"/>
                      <a:pt x="50" y="197"/>
                    </a:cubicBezTo>
                    <a:cubicBezTo>
                      <a:pt x="44" y="196"/>
                      <a:pt x="38" y="196"/>
                      <a:pt x="31" y="195"/>
                    </a:cubicBezTo>
                    <a:cubicBezTo>
                      <a:pt x="20" y="194"/>
                      <a:pt x="20" y="194"/>
                      <a:pt x="20" y="194"/>
                    </a:cubicBezTo>
                    <a:cubicBezTo>
                      <a:pt x="20" y="182"/>
                      <a:pt x="20" y="182"/>
                      <a:pt x="20" y="182"/>
                    </a:cubicBezTo>
                    <a:cubicBezTo>
                      <a:pt x="20" y="176"/>
                      <a:pt x="19" y="171"/>
                      <a:pt x="19" y="167"/>
                    </a:cubicBezTo>
                    <a:cubicBezTo>
                      <a:pt x="19" y="163"/>
                      <a:pt x="19" y="158"/>
                      <a:pt x="19" y="153"/>
                    </a:cubicBezTo>
                    <a:cubicBezTo>
                      <a:pt x="18" y="149"/>
                      <a:pt x="18" y="145"/>
                      <a:pt x="18" y="139"/>
                    </a:cubicBezTo>
                    <a:cubicBezTo>
                      <a:pt x="17" y="135"/>
                      <a:pt x="17" y="130"/>
                      <a:pt x="17" y="124"/>
                    </a:cubicBezTo>
                    <a:cubicBezTo>
                      <a:pt x="17" y="123"/>
                      <a:pt x="17" y="123"/>
                      <a:pt x="17" y="123"/>
                    </a:cubicBezTo>
                    <a:cubicBezTo>
                      <a:pt x="17" y="119"/>
                      <a:pt x="17" y="115"/>
                      <a:pt x="17" y="109"/>
                    </a:cubicBezTo>
                    <a:cubicBezTo>
                      <a:pt x="17" y="104"/>
                      <a:pt x="17" y="100"/>
                      <a:pt x="17" y="97"/>
                    </a:cubicBezTo>
                    <a:cubicBezTo>
                      <a:pt x="17" y="97"/>
                      <a:pt x="17" y="97"/>
                      <a:pt x="17" y="97"/>
                    </a:cubicBezTo>
                    <a:cubicBezTo>
                      <a:pt x="17" y="95"/>
                      <a:pt x="17" y="94"/>
                      <a:pt x="17" y="93"/>
                    </a:cubicBezTo>
                    <a:cubicBezTo>
                      <a:pt x="18" y="91"/>
                      <a:pt x="18" y="90"/>
                      <a:pt x="18" y="90"/>
                    </a:cubicBezTo>
                    <a:cubicBezTo>
                      <a:pt x="18" y="87"/>
                      <a:pt x="18" y="85"/>
                      <a:pt x="18" y="82"/>
                    </a:cubicBezTo>
                    <a:cubicBezTo>
                      <a:pt x="0" y="82"/>
                      <a:pt x="0" y="82"/>
                      <a:pt x="0" y="82"/>
                    </a:cubicBezTo>
                    <a:cubicBezTo>
                      <a:pt x="6" y="65"/>
                      <a:pt x="6" y="65"/>
                      <a:pt x="6" y="65"/>
                    </a:cubicBezTo>
                    <a:cubicBezTo>
                      <a:pt x="6" y="65"/>
                      <a:pt x="6" y="65"/>
                      <a:pt x="6" y="65"/>
                    </a:cubicBezTo>
                    <a:cubicBezTo>
                      <a:pt x="7" y="63"/>
                      <a:pt x="7" y="62"/>
                      <a:pt x="8" y="60"/>
                    </a:cubicBezTo>
                    <a:cubicBezTo>
                      <a:pt x="8" y="60"/>
                      <a:pt x="8" y="59"/>
                      <a:pt x="9" y="57"/>
                    </a:cubicBezTo>
                    <a:cubicBezTo>
                      <a:pt x="12" y="50"/>
                      <a:pt x="14" y="44"/>
                      <a:pt x="17" y="38"/>
                    </a:cubicBezTo>
                    <a:cubicBezTo>
                      <a:pt x="17" y="38"/>
                      <a:pt x="17" y="38"/>
                      <a:pt x="17" y="38"/>
                    </a:cubicBezTo>
                    <a:cubicBezTo>
                      <a:pt x="17" y="38"/>
                      <a:pt x="17" y="38"/>
                      <a:pt x="17" y="38"/>
                    </a:cubicBezTo>
                    <a:cubicBezTo>
                      <a:pt x="18" y="36"/>
                      <a:pt x="18" y="34"/>
                      <a:pt x="19" y="33"/>
                    </a:cubicBezTo>
                    <a:cubicBezTo>
                      <a:pt x="19" y="32"/>
                      <a:pt x="20" y="31"/>
                      <a:pt x="21" y="29"/>
                    </a:cubicBezTo>
                    <a:cubicBezTo>
                      <a:pt x="25" y="21"/>
                      <a:pt x="30" y="14"/>
                      <a:pt x="34" y="6"/>
                    </a:cubicBezTo>
                    <a:cubicBezTo>
                      <a:pt x="38" y="1"/>
                      <a:pt x="38" y="1"/>
                      <a:pt x="38" y="1"/>
                    </a:cubicBezTo>
                    <a:cubicBezTo>
                      <a:pt x="45" y="1"/>
                      <a:pt x="45" y="1"/>
                      <a:pt x="45" y="1"/>
                    </a:cubicBezTo>
                    <a:cubicBezTo>
                      <a:pt x="47" y="1"/>
                      <a:pt x="48" y="0"/>
                      <a:pt x="49" y="0"/>
                    </a:cubicBezTo>
                    <a:cubicBezTo>
                      <a:pt x="51" y="0"/>
                      <a:pt x="54" y="0"/>
                      <a:pt x="57" y="0"/>
                    </a:cubicBezTo>
                    <a:cubicBezTo>
                      <a:pt x="57" y="0"/>
                      <a:pt x="57" y="0"/>
                      <a:pt x="57" y="0"/>
                    </a:cubicBezTo>
                    <a:cubicBezTo>
                      <a:pt x="57" y="0"/>
                      <a:pt x="57" y="0"/>
                      <a:pt x="57" y="0"/>
                    </a:cubicBezTo>
                    <a:cubicBezTo>
                      <a:pt x="57" y="0"/>
                      <a:pt x="57" y="0"/>
                      <a:pt x="57" y="0"/>
                    </a:cubicBezTo>
                    <a:cubicBezTo>
                      <a:pt x="59" y="0"/>
                      <a:pt x="59" y="0"/>
                      <a:pt x="59" y="0"/>
                    </a:cubicBezTo>
                    <a:cubicBezTo>
                      <a:pt x="60" y="0"/>
                      <a:pt x="60" y="0"/>
                      <a:pt x="60" y="0"/>
                    </a:cubicBezTo>
                    <a:cubicBezTo>
                      <a:pt x="62" y="0"/>
                      <a:pt x="62" y="0"/>
                      <a:pt x="62" y="0"/>
                    </a:cubicBezTo>
                    <a:cubicBezTo>
                      <a:pt x="66" y="0"/>
                      <a:pt x="68" y="0"/>
                      <a:pt x="69" y="0"/>
                    </a:cubicBezTo>
                    <a:cubicBezTo>
                      <a:pt x="72" y="0"/>
                      <a:pt x="77" y="0"/>
                      <a:pt x="82" y="0"/>
                    </a:cubicBezTo>
                    <a:cubicBezTo>
                      <a:pt x="86" y="0"/>
                      <a:pt x="89" y="0"/>
                      <a:pt x="91" y="0"/>
                    </a:cubicBezTo>
                    <a:cubicBezTo>
                      <a:pt x="91" y="0"/>
                      <a:pt x="91" y="0"/>
                      <a:pt x="91" y="0"/>
                    </a:cubicBezTo>
                    <a:cubicBezTo>
                      <a:pt x="91" y="0"/>
                      <a:pt x="91" y="0"/>
                      <a:pt x="91" y="0"/>
                    </a:cubicBezTo>
                    <a:cubicBezTo>
                      <a:pt x="92" y="0"/>
                      <a:pt x="93" y="0"/>
                      <a:pt x="93" y="0"/>
                    </a:cubicBezTo>
                    <a:cubicBezTo>
                      <a:pt x="95" y="0"/>
                      <a:pt x="95" y="0"/>
                      <a:pt x="95" y="0"/>
                    </a:cubicBezTo>
                    <a:cubicBezTo>
                      <a:pt x="99" y="1"/>
                      <a:pt x="104" y="1"/>
                      <a:pt x="110" y="2"/>
                    </a:cubicBezTo>
                    <a:cubicBezTo>
                      <a:pt x="124" y="4"/>
                      <a:pt x="124" y="4"/>
                      <a:pt x="124" y="4"/>
                    </a:cubicBezTo>
                    <a:cubicBezTo>
                      <a:pt x="121" y="17"/>
                      <a:pt x="121" y="17"/>
                      <a:pt x="121" y="17"/>
                    </a:cubicBezTo>
                    <a:close/>
                    <a:moveTo>
                      <a:pt x="92" y="34"/>
                    </a:moveTo>
                    <a:cubicBezTo>
                      <a:pt x="93" y="31"/>
                      <a:pt x="93" y="29"/>
                      <a:pt x="93" y="26"/>
                    </a:cubicBezTo>
                    <a:cubicBezTo>
                      <a:pt x="93" y="26"/>
                      <a:pt x="93" y="26"/>
                      <a:pt x="93" y="26"/>
                    </a:cubicBezTo>
                    <a:cubicBezTo>
                      <a:pt x="91" y="26"/>
                      <a:pt x="91" y="26"/>
                      <a:pt x="91" y="26"/>
                    </a:cubicBezTo>
                    <a:cubicBezTo>
                      <a:pt x="90" y="26"/>
                      <a:pt x="90" y="26"/>
                      <a:pt x="90" y="26"/>
                    </a:cubicBezTo>
                    <a:cubicBezTo>
                      <a:pt x="90" y="26"/>
                      <a:pt x="90" y="26"/>
                      <a:pt x="90" y="26"/>
                    </a:cubicBezTo>
                    <a:cubicBezTo>
                      <a:pt x="89" y="26"/>
                      <a:pt x="89" y="26"/>
                      <a:pt x="89" y="26"/>
                    </a:cubicBezTo>
                    <a:cubicBezTo>
                      <a:pt x="87" y="26"/>
                      <a:pt x="85" y="26"/>
                      <a:pt x="82" y="26"/>
                    </a:cubicBezTo>
                    <a:cubicBezTo>
                      <a:pt x="80" y="25"/>
                      <a:pt x="76" y="25"/>
                      <a:pt x="69" y="25"/>
                    </a:cubicBezTo>
                    <a:cubicBezTo>
                      <a:pt x="68" y="25"/>
                      <a:pt x="66" y="26"/>
                      <a:pt x="63" y="26"/>
                    </a:cubicBezTo>
                    <a:cubicBezTo>
                      <a:pt x="61" y="26"/>
                      <a:pt x="61" y="26"/>
                      <a:pt x="61" y="26"/>
                    </a:cubicBezTo>
                    <a:cubicBezTo>
                      <a:pt x="61" y="26"/>
                      <a:pt x="61" y="26"/>
                      <a:pt x="61" y="26"/>
                    </a:cubicBezTo>
                    <a:cubicBezTo>
                      <a:pt x="59" y="26"/>
                      <a:pt x="59" y="26"/>
                      <a:pt x="59" y="26"/>
                    </a:cubicBezTo>
                    <a:cubicBezTo>
                      <a:pt x="59" y="26"/>
                      <a:pt x="59" y="26"/>
                      <a:pt x="59" y="26"/>
                    </a:cubicBezTo>
                    <a:cubicBezTo>
                      <a:pt x="58" y="26"/>
                      <a:pt x="58" y="26"/>
                      <a:pt x="58" y="26"/>
                    </a:cubicBezTo>
                    <a:cubicBezTo>
                      <a:pt x="58" y="26"/>
                      <a:pt x="58" y="26"/>
                      <a:pt x="58" y="26"/>
                    </a:cubicBezTo>
                    <a:cubicBezTo>
                      <a:pt x="56" y="26"/>
                      <a:pt x="54" y="26"/>
                      <a:pt x="52" y="26"/>
                    </a:cubicBezTo>
                    <a:cubicBezTo>
                      <a:pt x="49" y="31"/>
                      <a:pt x="47" y="36"/>
                      <a:pt x="44" y="41"/>
                    </a:cubicBezTo>
                    <a:cubicBezTo>
                      <a:pt x="44" y="41"/>
                      <a:pt x="43" y="43"/>
                      <a:pt x="42" y="45"/>
                    </a:cubicBezTo>
                    <a:cubicBezTo>
                      <a:pt x="41" y="46"/>
                      <a:pt x="41" y="48"/>
                      <a:pt x="40" y="49"/>
                    </a:cubicBezTo>
                    <a:cubicBezTo>
                      <a:pt x="40" y="49"/>
                      <a:pt x="40" y="49"/>
                      <a:pt x="40" y="49"/>
                    </a:cubicBezTo>
                    <a:cubicBezTo>
                      <a:pt x="40" y="49"/>
                      <a:pt x="40" y="49"/>
                      <a:pt x="40" y="49"/>
                    </a:cubicBezTo>
                    <a:cubicBezTo>
                      <a:pt x="39" y="51"/>
                      <a:pt x="38" y="53"/>
                      <a:pt x="37" y="56"/>
                    </a:cubicBezTo>
                    <a:cubicBezTo>
                      <a:pt x="47" y="56"/>
                      <a:pt x="47" y="56"/>
                      <a:pt x="47" y="56"/>
                    </a:cubicBezTo>
                    <a:cubicBezTo>
                      <a:pt x="45" y="70"/>
                      <a:pt x="45" y="70"/>
                      <a:pt x="45" y="70"/>
                    </a:cubicBezTo>
                    <a:cubicBezTo>
                      <a:pt x="45" y="78"/>
                      <a:pt x="44" y="85"/>
                      <a:pt x="44" y="92"/>
                    </a:cubicBezTo>
                    <a:cubicBezTo>
                      <a:pt x="43" y="95"/>
                      <a:pt x="43" y="95"/>
                      <a:pt x="43" y="95"/>
                    </a:cubicBezTo>
                    <a:cubicBezTo>
                      <a:pt x="43" y="96"/>
                      <a:pt x="43" y="97"/>
                      <a:pt x="43" y="98"/>
                    </a:cubicBezTo>
                    <a:cubicBezTo>
                      <a:pt x="43" y="98"/>
                      <a:pt x="43" y="98"/>
                      <a:pt x="43" y="98"/>
                    </a:cubicBezTo>
                    <a:cubicBezTo>
                      <a:pt x="43" y="102"/>
                      <a:pt x="43" y="106"/>
                      <a:pt x="43" y="110"/>
                    </a:cubicBezTo>
                    <a:cubicBezTo>
                      <a:pt x="43" y="112"/>
                      <a:pt x="43" y="117"/>
                      <a:pt x="43" y="123"/>
                    </a:cubicBezTo>
                    <a:cubicBezTo>
                      <a:pt x="43" y="123"/>
                      <a:pt x="43" y="123"/>
                      <a:pt x="43" y="123"/>
                    </a:cubicBezTo>
                    <a:cubicBezTo>
                      <a:pt x="43" y="127"/>
                      <a:pt x="43" y="132"/>
                      <a:pt x="43" y="137"/>
                    </a:cubicBezTo>
                    <a:cubicBezTo>
                      <a:pt x="44" y="142"/>
                      <a:pt x="44" y="147"/>
                      <a:pt x="44" y="152"/>
                    </a:cubicBezTo>
                    <a:cubicBezTo>
                      <a:pt x="45" y="156"/>
                      <a:pt x="45" y="161"/>
                      <a:pt x="45" y="166"/>
                    </a:cubicBezTo>
                    <a:cubicBezTo>
                      <a:pt x="45" y="168"/>
                      <a:pt x="45" y="169"/>
                      <a:pt x="45" y="170"/>
                    </a:cubicBezTo>
                    <a:cubicBezTo>
                      <a:pt x="47" y="171"/>
                      <a:pt x="49" y="171"/>
                      <a:pt x="51" y="171"/>
                    </a:cubicBezTo>
                    <a:cubicBezTo>
                      <a:pt x="56" y="171"/>
                      <a:pt x="62" y="171"/>
                      <a:pt x="67" y="171"/>
                    </a:cubicBezTo>
                    <a:cubicBezTo>
                      <a:pt x="72" y="171"/>
                      <a:pt x="72" y="171"/>
                      <a:pt x="72" y="171"/>
                    </a:cubicBezTo>
                    <a:cubicBezTo>
                      <a:pt x="72" y="171"/>
                      <a:pt x="72" y="171"/>
                      <a:pt x="72" y="171"/>
                    </a:cubicBezTo>
                    <a:cubicBezTo>
                      <a:pt x="75" y="171"/>
                      <a:pt x="79" y="171"/>
                      <a:pt x="82" y="171"/>
                    </a:cubicBezTo>
                    <a:cubicBezTo>
                      <a:pt x="82" y="171"/>
                      <a:pt x="82" y="171"/>
                      <a:pt x="82" y="171"/>
                    </a:cubicBezTo>
                    <a:cubicBezTo>
                      <a:pt x="84" y="171"/>
                      <a:pt x="84" y="171"/>
                      <a:pt x="84" y="171"/>
                    </a:cubicBezTo>
                    <a:cubicBezTo>
                      <a:pt x="84" y="171"/>
                      <a:pt x="84" y="171"/>
                      <a:pt x="84" y="171"/>
                    </a:cubicBezTo>
                    <a:cubicBezTo>
                      <a:pt x="87" y="171"/>
                      <a:pt x="87" y="171"/>
                      <a:pt x="87" y="171"/>
                    </a:cubicBezTo>
                    <a:cubicBezTo>
                      <a:pt x="87" y="171"/>
                      <a:pt x="87" y="171"/>
                      <a:pt x="87" y="171"/>
                    </a:cubicBezTo>
                    <a:cubicBezTo>
                      <a:pt x="87" y="171"/>
                      <a:pt x="87" y="171"/>
                      <a:pt x="87" y="171"/>
                    </a:cubicBezTo>
                    <a:cubicBezTo>
                      <a:pt x="88" y="171"/>
                      <a:pt x="88" y="171"/>
                      <a:pt x="88" y="171"/>
                    </a:cubicBezTo>
                    <a:cubicBezTo>
                      <a:pt x="87" y="168"/>
                      <a:pt x="87" y="164"/>
                      <a:pt x="87" y="161"/>
                    </a:cubicBezTo>
                    <a:cubicBezTo>
                      <a:pt x="87" y="160"/>
                      <a:pt x="87" y="159"/>
                      <a:pt x="87" y="157"/>
                    </a:cubicBezTo>
                    <a:cubicBezTo>
                      <a:pt x="86" y="148"/>
                      <a:pt x="86" y="138"/>
                      <a:pt x="86" y="128"/>
                    </a:cubicBezTo>
                    <a:cubicBezTo>
                      <a:pt x="86" y="128"/>
                      <a:pt x="86" y="128"/>
                      <a:pt x="86" y="128"/>
                    </a:cubicBezTo>
                    <a:cubicBezTo>
                      <a:pt x="86" y="128"/>
                      <a:pt x="86" y="128"/>
                      <a:pt x="86" y="128"/>
                    </a:cubicBezTo>
                    <a:cubicBezTo>
                      <a:pt x="86" y="116"/>
                      <a:pt x="86" y="104"/>
                      <a:pt x="87" y="91"/>
                    </a:cubicBezTo>
                    <a:cubicBezTo>
                      <a:pt x="87" y="80"/>
                      <a:pt x="88" y="68"/>
                      <a:pt x="89" y="58"/>
                    </a:cubicBezTo>
                    <a:cubicBezTo>
                      <a:pt x="90" y="49"/>
                      <a:pt x="91" y="41"/>
                      <a:pt x="92" y="3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Freeform 39"/>
              <p:cNvSpPr>
                <a:spLocks/>
              </p:cNvSpPr>
              <p:nvPr/>
            </p:nvSpPr>
            <p:spPr bwMode="auto">
              <a:xfrm>
                <a:off x="6666005" y="9113104"/>
                <a:ext cx="817041" cy="1531239"/>
              </a:xfrm>
              <a:custGeom>
                <a:avLst/>
                <a:gdLst>
                  <a:gd name="T0" fmla="*/ 91 w 91"/>
                  <a:gd name="T1" fmla="*/ 2 h 171"/>
                  <a:gd name="T2" fmla="*/ 84 w 91"/>
                  <a:gd name="T3" fmla="*/ 46 h 171"/>
                  <a:gd name="T4" fmla="*/ 81 w 91"/>
                  <a:gd name="T5" fmla="*/ 115 h 171"/>
                  <a:gd name="T6" fmla="*/ 84 w 91"/>
                  <a:gd name="T7" fmla="*/ 169 h 171"/>
                  <a:gd name="T8" fmla="*/ 70 w 91"/>
                  <a:gd name="T9" fmla="*/ 171 h 171"/>
                  <a:gd name="T10" fmla="*/ 54 w 91"/>
                  <a:gd name="T11" fmla="*/ 171 h 171"/>
                  <a:gd name="T12" fmla="*/ 49 w 91"/>
                  <a:gd name="T13" fmla="*/ 171 h 171"/>
                  <a:gd name="T14" fmla="*/ 15 w 91"/>
                  <a:gd name="T15" fmla="*/ 169 h 171"/>
                  <a:gd name="T16" fmla="*/ 14 w 91"/>
                  <a:gd name="T17" fmla="*/ 140 h 171"/>
                  <a:gd name="T18" fmla="*/ 12 w 91"/>
                  <a:gd name="T19" fmla="*/ 110 h 171"/>
                  <a:gd name="T20" fmla="*/ 12 w 91"/>
                  <a:gd name="T21" fmla="*/ 84 h 171"/>
                  <a:gd name="T22" fmla="*/ 15 w 91"/>
                  <a:gd name="T23" fmla="*/ 56 h 171"/>
                  <a:gd name="T24" fmla="*/ 0 w 91"/>
                  <a:gd name="T25" fmla="*/ 56 h 171"/>
                  <a:gd name="T26" fmla="*/ 11 w 91"/>
                  <a:gd name="T27" fmla="*/ 30 h 171"/>
                  <a:gd name="T28" fmla="*/ 27 w 91"/>
                  <a:gd name="T29" fmla="*/ 0 h 171"/>
                  <a:gd name="T30" fmla="*/ 40 w 91"/>
                  <a:gd name="T31" fmla="*/ 0 h 171"/>
                  <a:gd name="T32" fmla="*/ 51 w 91"/>
                  <a:gd name="T33" fmla="*/ 0 h 171"/>
                  <a:gd name="T34" fmla="*/ 72 w 91"/>
                  <a:gd name="T35" fmla="*/ 0 h 171"/>
                  <a:gd name="T36" fmla="*/ 91 w 91"/>
                  <a:gd name="T37" fmla="*/ 2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91" h="171">
                    <a:moveTo>
                      <a:pt x="91" y="2"/>
                    </a:moveTo>
                    <a:cubicBezTo>
                      <a:pt x="88" y="15"/>
                      <a:pt x="86" y="30"/>
                      <a:pt x="84" y="46"/>
                    </a:cubicBezTo>
                    <a:cubicBezTo>
                      <a:pt x="82" y="67"/>
                      <a:pt x="81" y="90"/>
                      <a:pt x="81" y="115"/>
                    </a:cubicBezTo>
                    <a:cubicBezTo>
                      <a:pt x="81" y="134"/>
                      <a:pt x="82" y="152"/>
                      <a:pt x="84" y="169"/>
                    </a:cubicBezTo>
                    <a:cubicBezTo>
                      <a:pt x="80" y="170"/>
                      <a:pt x="75" y="170"/>
                      <a:pt x="70" y="171"/>
                    </a:cubicBezTo>
                    <a:cubicBezTo>
                      <a:pt x="64" y="171"/>
                      <a:pt x="59" y="171"/>
                      <a:pt x="54" y="171"/>
                    </a:cubicBezTo>
                    <a:cubicBezTo>
                      <a:pt x="49" y="171"/>
                      <a:pt x="49" y="171"/>
                      <a:pt x="49" y="171"/>
                    </a:cubicBezTo>
                    <a:cubicBezTo>
                      <a:pt x="38" y="171"/>
                      <a:pt x="27" y="171"/>
                      <a:pt x="15" y="169"/>
                    </a:cubicBezTo>
                    <a:cubicBezTo>
                      <a:pt x="15" y="159"/>
                      <a:pt x="14" y="149"/>
                      <a:pt x="14" y="140"/>
                    </a:cubicBezTo>
                    <a:cubicBezTo>
                      <a:pt x="13" y="130"/>
                      <a:pt x="12" y="121"/>
                      <a:pt x="12" y="110"/>
                    </a:cubicBezTo>
                    <a:cubicBezTo>
                      <a:pt x="12" y="100"/>
                      <a:pt x="12" y="92"/>
                      <a:pt x="12" y="84"/>
                    </a:cubicBezTo>
                    <a:cubicBezTo>
                      <a:pt x="13" y="77"/>
                      <a:pt x="13" y="68"/>
                      <a:pt x="15" y="56"/>
                    </a:cubicBezTo>
                    <a:cubicBezTo>
                      <a:pt x="0" y="56"/>
                      <a:pt x="0" y="56"/>
                      <a:pt x="0" y="56"/>
                    </a:cubicBezTo>
                    <a:cubicBezTo>
                      <a:pt x="4" y="46"/>
                      <a:pt x="7" y="38"/>
                      <a:pt x="11" y="30"/>
                    </a:cubicBezTo>
                    <a:cubicBezTo>
                      <a:pt x="15" y="20"/>
                      <a:pt x="21" y="10"/>
                      <a:pt x="27" y="0"/>
                    </a:cubicBezTo>
                    <a:cubicBezTo>
                      <a:pt x="29" y="0"/>
                      <a:pt x="34" y="0"/>
                      <a:pt x="40" y="0"/>
                    </a:cubicBezTo>
                    <a:cubicBezTo>
                      <a:pt x="45" y="0"/>
                      <a:pt x="49" y="0"/>
                      <a:pt x="51" y="0"/>
                    </a:cubicBezTo>
                    <a:cubicBezTo>
                      <a:pt x="61" y="0"/>
                      <a:pt x="68" y="0"/>
                      <a:pt x="72" y="0"/>
                    </a:cubicBezTo>
                    <a:cubicBezTo>
                      <a:pt x="76" y="0"/>
                      <a:pt x="83" y="1"/>
                      <a:pt x="91" y="2"/>
                    </a:cubicBezTo>
                    <a:close/>
                  </a:path>
                </a:pathLst>
              </a:custGeom>
              <a:solidFill>
                <a:schemeClr val="accent3">
                  <a:lumMod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1" name="TextBox 20"/>
            <p:cNvSpPr txBox="1"/>
            <p:nvPr/>
          </p:nvSpPr>
          <p:spPr>
            <a:xfrm>
              <a:off x="5542618" y="-1522373"/>
              <a:ext cx="2535376" cy="4247317"/>
            </a:xfrm>
            <a:prstGeom prst="rect">
              <a:avLst/>
            </a:prstGeom>
            <a:noFill/>
          </p:spPr>
          <p:txBody>
            <a:bodyPr wrap="square" rtlCol="0" anchor="ct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lang="en-US" altLang="zh-CN" sz="27000" kern="0" noProof="0" dirty="0">
                  <a:ln w="101600">
                    <a:solidFill>
                      <a:sysClr val="window" lastClr="FFFFFF"/>
                    </a:solidFill>
                  </a:ln>
                  <a:solidFill>
                    <a:srgbClr val="C00000"/>
                  </a:solidFill>
                  <a:latin typeface="Showcard Gothic" panose="04020904020102020604" pitchFamily="82" charset="0"/>
                  <a:ea typeface="微软雅黑" pitchFamily="34" charset="-122"/>
                </a:rPr>
                <a:t>9</a:t>
              </a:r>
              <a:endParaRPr kumimoji="0" lang="zh-CN" altLang="en-US" sz="27000" i="0" u="none" strike="noStrike" kern="0" cap="none" spc="0" normalizeH="0" baseline="0" noProof="0" dirty="0">
                <a:ln w="101600">
                  <a:solidFill>
                    <a:sysClr val="window" lastClr="FFFFFF"/>
                  </a:solidFill>
                </a:ln>
                <a:solidFill>
                  <a:srgbClr val="C00000"/>
                </a:solidFill>
                <a:effectLst/>
                <a:uLnTx/>
                <a:uFillTx/>
                <a:latin typeface="Showcard Gothic" panose="04020904020102020604" pitchFamily="82" charset="0"/>
                <a:ea typeface="微软雅黑" pitchFamily="34" charset="-122"/>
              </a:endParaRPr>
            </a:p>
          </p:txBody>
        </p:sp>
      </p:grpSp>
      <p:pic>
        <p:nvPicPr>
          <p:cNvPr id="13" name="图片 12" descr="14.png"/>
          <p:cNvPicPr>
            <a:picLocks noChangeAspect="1"/>
          </p:cNvPicPr>
          <p:nvPr/>
        </p:nvPicPr>
        <p:blipFill>
          <a:blip r:embed="rId6" cstate="print">
            <a:extLst>
              <a:ext uri="{28A0092B-C50C-407E-A947-70E740481C1C}">
                <a14:useLocalDpi xmlns:a14="http://schemas.microsoft.com/office/drawing/2010/main" val="0"/>
              </a:ext>
            </a:extLst>
          </a:blip>
          <a:srcRect l="48351" t="67801" r="44150" b="24422"/>
          <a:stretch>
            <a:fillRect/>
          </a:stretch>
        </p:blipFill>
        <p:spPr bwMode="auto">
          <a:xfrm>
            <a:off x="6754813" y="1277938"/>
            <a:ext cx="685800"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图片 9" descr="12.png"/>
          <p:cNvPicPr>
            <a:picLocks noChangeAspect="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6478588" y="1354138"/>
            <a:ext cx="428625" cy="357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图片 10" descr="12.png"/>
          <p:cNvPicPr>
            <a:picLocks noChangeAspect="1"/>
          </p:cNvPicPr>
          <p:nvPr/>
        </p:nvPicPr>
        <p:blipFill>
          <a:blip r:embed="rId8" cstate="print">
            <a:extLst>
              <a:ext uri="{28A0092B-C50C-407E-A947-70E740481C1C}">
                <a14:useLocalDpi xmlns:a14="http://schemas.microsoft.com/office/drawing/2010/main" val="0"/>
              </a:ext>
            </a:extLst>
          </a:blip>
          <a:srcRect l="28444" r="21777" b="55556"/>
          <a:stretch>
            <a:fillRect/>
          </a:stretch>
        </p:blipFill>
        <p:spPr bwMode="auto">
          <a:xfrm>
            <a:off x="5945188" y="1735138"/>
            <a:ext cx="533400" cy="38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图片 9" descr="12.png"/>
          <p:cNvPicPr>
            <a:picLocks noChangeAspect="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5640388" y="1658938"/>
            <a:ext cx="428625" cy="357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图片 12" descr="14.png"/>
          <p:cNvPicPr>
            <a:picLocks noChangeAspect="1"/>
          </p:cNvPicPr>
          <p:nvPr/>
        </p:nvPicPr>
        <p:blipFill>
          <a:blip r:embed="rId6" cstate="print">
            <a:extLst>
              <a:ext uri="{28A0092B-C50C-407E-A947-70E740481C1C}">
                <a14:useLocalDpi xmlns:a14="http://schemas.microsoft.com/office/drawing/2010/main" val="0"/>
              </a:ext>
            </a:extLst>
          </a:blip>
          <a:srcRect l="48351" t="67801" r="44150" b="24422"/>
          <a:stretch>
            <a:fillRect/>
          </a:stretch>
        </p:blipFill>
        <p:spPr bwMode="auto">
          <a:xfrm>
            <a:off x="7042150" y="1493838"/>
            <a:ext cx="685800"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图片 9" descr="12.png"/>
          <p:cNvPicPr>
            <a:picLocks noChangeAspect="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6765925" y="1570038"/>
            <a:ext cx="428625" cy="357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图片 10" descr="12.png"/>
          <p:cNvPicPr>
            <a:picLocks noChangeAspect="1"/>
          </p:cNvPicPr>
          <p:nvPr/>
        </p:nvPicPr>
        <p:blipFill>
          <a:blip r:embed="rId8" cstate="print">
            <a:extLst>
              <a:ext uri="{28A0092B-C50C-407E-A947-70E740481C1C}">
                <a14:useLocalDpi xmlns:a14="http://schemas.microsoft.com/office/drawing/2010/main" val="0"/>
              </a:ext>
            </a:extLst>
          </a:blip>
          <a:srcRect l="28444" r="21777" b="55556"/>
          <a:stretch>
            <a:fillRect/>
          </a:stretch>
        </p:blipFill>
        <p:spPr bwMode="auto">
          <a:xfrm>
            <a:off x="6232525" y="1951038"/>
            <a:ext cx="533400" cy="38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图片 9" descr="12.png"/>
          <p:cNvPicPr>
            <a:picLocks noChangeAspect="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5927725" y="1874838"/>
            <a:ext cx="428625" cy="357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5569" name="Text Box 161"/>
          <p:cNvSpPr txBox="1">
            <a:spLocks noChangeArrowheads="1"/>
          </p:cNvSpPr>
          <p:nvPr/>
        </p:nvSpPr>
        <p:spPr bwMode="ltGray">
          <a:xfrm>
            <a:off x="2820988" y="3816350"/>
            <a:ext cx="4954587" cy="357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81640" tIns="40820" rIns="81640" bIns="40820">
            <a:spAutoFit/>
          </a:bodyPr>
          <a:lstStyle>
            <a:lvl1pPr defTabSz="815975" eaLnBrk="0" hangingPunct="0">
              <a:defRPr sz="1600" baseline="-25000">
                <a:solidFill>
                  <a:schemeClr val="tx1"/>
                </a:solidFill>
                <a:latin typeface="Arial" pitchFamily="34" charset="0"/>
                <a:ea typeface="中國龍毛隸書" pitchFamily="49" charset="-120"/>
              </a:defRPr>
            </a:lvl1pPr>
            <a:lvl2pPr marL="742950" indent="-285750" defTabSz="815975" eaLnBrk="0" hangingPunct="0">
              <a:defRPr sz="1600" baseline="-25000">
                <a:solidFill>
                  <a:schemeClr val="tx1"/>
                </a:solidFill>
                <a:latin typeface="Arial" pitchFamily="34" charset="0"/>
                <a:ea typeface="中國龍毛隸書" pitchFamily="49" charset="-120"/>
              </a:defRPr>
            </a:lvl2pPr>
            <a:lvl3pPr marL="1143000" indent="-228600" defTabSz="815975" eaLnBrk="0" hangingPunct="0">
              <a:defRPr sz="1600" baseline="-25000">
                <a:solidFill>
                  <a:schemeClr val="tx1"/>
                </a:solidFill>
                <a:latin typeface="Arial" pitchFamily="34" charset="0"/>
                <a:ea typeface="中國龍毛隸書" pitchFamily="49" charset="-120"/>
              </a:defRPr>
            </a:lvl3pPr>
            <a:lvl4pPr marL="1600200" indent="-228600" defTabSz="815975" eaLnBrk="0" hangingPunct="0">
              <a:defRPr sz="1600" baseline="-25000">
                <a:solidFill>
                  <a:schemeClr val="tx1"/>
                </a:solidFill>
                <a:latin typeface="Arial" pitchFamily="34" charset="0"/>
                <a:ea typeface="中國龍毛隸書" pitchFamily="49" charset="-120"/>
              </a:defRPr>
            </a:lvl4pPr>
            <a:lvl5pPr marL="2057400" indent="-228600" defTabSz="815975" eaLnBrk="0" hangingPunct="0">
              <a:defRPr sz="1600" baseline="-25000">
                <a:solidFill>
                  <a:schemeClr val="tx1"/>
                </a:solidFill>
                <a:latin typeface="Arial" pitchFamily="34" charset="0"/>
                <a:ea typeface="中國龍毛隸書" pitchFamily="49" charset="-120"/>
              </a:defRPr>
            </a:lvl5pPr>
            <a:lvl6pPr marL="2514600" indent="-228600" algn="ctr" defTabSz="815975" eaLnBrk="0" fontAlgn="base" hangingPunct="0">
              <a:spcBef>
                <a:spcPct val="0"/>
              </a:spcBef>
              <a:spcAft>
                <a:spcPct val="0"/>
              </a:spcAft>
              <a:defRPr sz="1600" baseline="-25000">
                <a:solidFill>
                  <a:schemeClr val="tx1"/>
                </a:solidFill>
                <a:latin typeface="Arial" pitchFamily="34" charset="0"/>
                <a:ea typeface="中國龍毛隸書" pitchFamily="49" charset="-120"/>
              </a:defRPr>
            </a:lvl6pPr>
            <a:lvl7pPr marL="2971800" indent="-228600" algn="ctr" defTabSz="815975" eaLnBrk="0" fontAlgn="base" hangingPunct="0">
              <a:spcBef>
                <a:spcPct val="0"/>
              </a:spcBef>
              <a:spcAft>
                <a:spcPct val="0"/>
              </a:spcAft>
              <a:defRPr sz="1600" baseline="-25000">
                <a:solidFill>
                  <a:schemeClr val="tx1"/>
                </a:solidFill>
                <a:latin typeface="Arial" pitchFamily="34" charset="0"/>
                <a:ea typeface="中國龍毛隸書" pitchFamily="49" charset="-120"/>
              </a:defRPr>
            </a:lvl7pPr>
            <a:lvl8pPr marL="3429000" indent="-228600" algn="ctr" defTabSz="815975" eaLnBrk="0" fontAlgn="base" hangingPunct="0">
              <a:spcBef>
                <a:spcPct val="0"/>
              </a:spcBef>
              <a:spcAft>
                <a:spcPct val="0"/>
              </a:spcAft>
              <a:defRPr sz="1600" baseline="-25000">
                <a:solidFill>
                  <a:schemeClr val="tx1"/>
                </a:solidFill>
                <a:latin typeface="Arial" pitchFamily="34" charset="0"/>
                <a:ea typeface="中國龍毛隸書" pitchFamily="49" charset="-120"/>
              </a:defRPr>
            </a:lvl8pPr>
            <a:lvl9pPr marL="3886200" indent="-228600" algn="ctr" defTabSz="815975" eaLnBrk="0" fontAlgn="base" hangingPunct="0">
              <a:spcBef>
                <a:spcPct val="0"/>
              </a:spcBef>
              <a:spcAft>
                <a:spcPct val="0"/>
              </a:spcAft>
              <a:defRPr sz="1600" baseline="-25000">
                <a:solidFill>
                  <a:schemeClr val="tx1"/>
                </a:solidFill>
                <a:latin typeface="Arial" pitchFamily="34" charset="0"/>
                <a:ea typeface="中國龍毛隸書" pitchFamily="49" charset="-120"/>
              </a:defRPr>
            </a:lvl9pPr>
          </a:lstStyle>
          <a:p>
            <a:pPr eaLnBrk="1" hangingPunct="1">
              <a:spcBef>
                <a:spcPct val="50000"/>
              </a:spcBef>
            </a:pPr>
            <a:r>
              <a:rPr lang="zh-CN" altLang="en-US" sz="1800" baseline="0" dirty="0">
                <a:solidFill>
                  <a:srgbClr val="000000"/>
                </a:solidFill>
                <a:latin typeface="方正大黑简体" pitchFamily="65" charset="-122"/>
                <a:ea typeface="方正大黑简体" pitchFamily="65" charset="-122"/>
              </a:rPr>
              <a:t>大侠素材</a:t>
            </a:r>
            <a:r>
              <a:rPr lang="en-US" altLang="zh-CN" sz="1800" baseline="0" dirty="0">
                <a:solidFill>
                  <a:srgbClr val="000000"/>
                </a:solidFill>
                <a:latin typeface="方正大黑简体" pitchFamily="65" charset="-122"/>
                <a:ea typeface="方正大黑简体" pitchFamily="65" charset="-122"/>
              </a:rPr>
              <a:t>/</a:t>
            </a:r>
            <a:r>
              <a:rPr lang="zh-CN" altLang="en-US" sz="1800" baseline="0" dirty="0">
                <a:solidFill>
                  <a:srgbClr val="000000"/>
                </a:solidFill>
                <a:latin typeface="方正大黑简体" pitchFamily="65" charset="-122"/>
                <a:ea typeface="方正大黑简体" pitchFamily="65" charset="-122"/>
              </a:rPr>
              <a:t>工作报告</a:t>
            </a:r>
            <a:r>
              <a:rPr lang="en-US" altLang="zh-CN" sz="1800" baseline="0" dirty="0">
                <a:solidFill>
                  <a:srgbClr val="000000"/>
                </a:solidFill>
                <a:latin typeface="方正大黑简体" pitchFamily="65" charset="-122"/>
                <a:ea typeface="方正大黑简体" pitchFamily="65" charset="-122"/>
              </a:rPr>
              <a:t>/</a:t>
            </a:r>
            <a:r>
              <a:rPr lang="zh-CN" altLang="en-US" sz="1800" baseline="0" dirty="0">
                <a:solidFill>
                  <a:srgbClr val="000000"/>
                </a:solidFill>
                <a:latin typeface="方正大黑简体" pitchFamily="65" charset="-122"/>
                <a:ea typeface="方正大黑简体" pitchFamily="65" charset="-122"/>
              </a:rPr>
              <a:t>总结</a:t>
            </a:r>
            <a:r>
              <a:rPr lang="en-US" altLang="zh-CN" sz="1800" baseline="0" dirty="0">
                <a:solidFill>
                  <a:srgbClr val="000000"/>
                </a:solidFill>
                <a:latin typeface="方正大黑简体" pitchFamily="65" charset="-122"/>
                <a:ea typeface="方正大黑简体" pitchFamily="65" charset="-122"/>
              </a:rPr>
              <a:t>/</a:t>
            </a:r>
            <a:r>
              <a:rPr lang="zh-CN" altLang="en-US" sz="1800" baseline="0" dirty="0">
                <a:solidFill>
                  <a:srgbClr val="000000"/>
                </a:solidFill>
                <a:latin typeface="方正大黑简体" pitchFamily="65" charset="-122"/>
                <a:ea typeface="方正大黑简体" pitchFamily="65" charset="-122"/>
              </a:rPr>
              <a:t>会议</a:t>
            </a:r>
            <a:r>
              <a:rPr lang="en-US" altLang="zh-CN" sz="1800" baseline="0" dirty="0">
                <a:solidFill>
                  <a:srgbClr val="000000"/>
                </a:solidFill>
                <a:latin typeface="方正大黑简体" pitchFamily="65" charset="-122"/>
                <a:ea typeface="方正大黑简体" pitchFamily="65" charset="-122"/>
              </a:rPr>
              <a:t>/</a:t>
            </a:r>
            <a:r>
              <a:rPr lang="zh-CN" altLang="en-US" sz="1800" baseline="0" dirty="0">
                <a:solidFill>
                  <a:srgbClr val="000000"/>
                </a:solidFill>
                <a:latin typeface="方正大黑简体" pitchFamily="65" charset="-122"/>
                <a:ea typeface="方正大黑简体" pitchFamily="65" charset="-122"/>
              </a:rPr>
              <a:t>晚会</a:t>
            </a:r>
          </a:p>
        </p:txBody>
      </p:sp>
      <p:sp>
        <p:nvSpPr>
          <p:cNvPr id="145570" name="Text Box 162"/>
          <p:cNvSpPr txBox="1">
            <a:spLocks noChangeArrowheads="1"/>
          </p:cNvSpPr>
          <p:nvPr/>
        </p:nvSpPr>
        <p:spPr bwMode="ltGray">
          <a:xfrm>
            <a:off x="3203575" y="3236913"/>
            <a:ext cx="4875213" cy="631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81640" tIns="40820" rIns="81640" bIns="40820">
            <a:spAutoFit/>
          </a:bodyPr>
          <a:lstStyle>
            <a:lvl1pPr defTabSz="815975" eaLnBrk="0" hangingPunct="0">
              <a:defRPr sz="1600" baseline="-25000">
                <a:solidFill>
                  <a:schemeClr val="tx1"/>
                </a:solidFill>
                <a:latin typeface="Arial" pitchFamily="34" charset="0"/>
                <a:ea typeface="中國龍毛隸書" pitchFamily="49" charset="-120"/>
              </a:defRPr>
            </a:lvl1pPr>
            <a:lvl2pPr marL="742950" indent="-285750" defTabSz="815975" eaLnBrk="0" hangingPunct="0">
              <a:defRPr sz="1600" baseline="-25000">
                <a:solidFill>
                  <a:schemeClr val="tx1"/>
                </a:solidFill>
                <a:latin typeface="Arial" pitchFamily="34" charset="0"/>
                <a:ea typeface="中國龍毛隸書" pitchFamily="49" charset="-120"/>
              </a:defRPr>
            </a:lvl2pPr>
            <a:lvl3pPr marL="1143000" indent="-228600" defTabSz="815975" eaLnBrk="0" hangingPunct="0">
              <a:defRPr sz="1600" baseline="-25000">
                <a:solidFill>
                  <a:schemeClr val="tx1"/>
                </a:solidFill>
                <a:latin typeface="Arial" pitchFamily="34" charset="0"/>
                <a:ea typeface="中國龍毛隸書" pitchFamily="49" charset="-120"/>
              </a:defRPr>
            </a:lvl3pPr>
            <a:lvl4pPr marL="1600200" indent="-228600" defTabSz="815975" eaLnBrk="0" hangingPunct="0">
              <a:defRPr sz="1600" baseline="-25000">
                <a:solidFill>
                  <a:schemeClr val="tx1"/>
                </a:solidFill>
                <a:latin typeface="Arial" pitchFamily="34" charset="0"/>
                <a:ea typeface="中國龍毛隸書" pitchFamily="49" charset="-120"/>
              </a:defRPr>
            </a:lvl4pPr>
            <a:lvl5pPr marL="2057400" indent="-228600" defTabSz="815975" eaLnBrk="0" hangingPunct="0">
              <a:defRPr sz="1600" baseline="-25000">
                <a:solidFill>
                  <a:schemeClr val="tx1"/>
                </a:solidFill>
                <a:latin typeface="Arial" pitchFamily="34" charset="0"/>
                <a:ea typeface="中國龍毛隸書" pitchFamily="49" charset="-120"/>
              </a:defRPr>
            </a:lvl5pPr>
            <a:lvl6pPr marL="2514600" indent="-228600" algn="ctr" defTabSz="815975" eaLnBrk="0" fontAlgn="base" hangingPunct="0">
              <a:spcBef>
                <a:spcPct val="0"/>
              </a:spcBef>
              <a:spcAft>
                <a:spcPct val="0"/>
              </a:spcAft>
              <a:defRPr sz="1600" baseline="-25000">
                <a:solidFill>
                  <a:schemeClr val="tx1"/>
                </a:solidFill>
                <a:latin typeface="Arial" pitchFamily="34" charset="0"/>
                <a:ea typeface="中國龍毛隸書" pitchFamily="49" charset="-120"/>
              </a:defRPr>
            </a:lvl6pPr>
            <a:lvl7pPr marL="2971800" indent="-228600" algn="ctr" defTabSz="815975" eaLnBrk="0" fontAlgn="base" hangingPunct="0">
              <a:spcBef>
                <a:spcPct val="0"/>
              </a:spcBef>
              <a:spcAft>
                <a:spcPct val="0"/>
              </a:spcAft>
              <a:defRPr sz="1600" baseline="-25000">
                <a:solidFill>
                  <a:schemeClr val="tx1"/>
                </a:solidFill>
                <a:latin typeface="Arial" pitchFamily="34" charset="0"/>
                <a:ea typeface="中國龍毛隸書" pitchFamily="49" charset="-120"/>
              </a:defRPr>
            </a:lvl7pPr>
            <a:lvl8pPr marL="3429000" indent="-228600" algn="ctr" defTabSz="815975" eaLnBrk="0" fontAlgn="base" hangingPunct="0">
              <a:spcBef>
                <a:spcPct val="0"/>
              </a:spcBef>
              <a:spcAft>
                <a:spcPct val="0"/>
              </a:spcAft>
              <a:defRPr sz="1600" baseline="-25000">
                <a:solidFill>
                  <a:schemeClr val="tx1"/>
                </a:solidFill>
                <a:latin typeface="Arial" pitchFamily="34" charset="0"/>
                <a:ea typeface="中國龍毛隸書" pitchFamily="49" charset="-120"/>
              </a:defRPr>
            </a:lvl8pPr>
            <a:lvl9pPr marL="3886200" indent="-228600" algn="ctr" defTabSz="815975" eaLnBrk="0" fontAlgn="base" hangingPunct="0">
              <a:spcBef>
                <a:spcPct val="0"/>
              </a:spcBef>
              <a:spcAft>
                <a:spcPct val="0"/>
              </a:spcAft>
              <a:defRPr sz="1600" baseline="-25000">
                <a:solidFill>
                  <a:schemeClr val="tx1"/>
                </a:solidFill>
                <a:latin typeface="Arial" pitchFamily="34" charset="0"/>
                <a:ea typeface="中國龍毛隸書" pitchFamily="49" charset="-120"/>
              </a:defRPr>
            </a:lvl9pPr>
          </a:lstStyle>
          <a:p>
            <a:pPr algn="l" eaLnBrk="1" hangingPunct="1"/>
            <a:r>
              <a:rPr lang="zh-CN" altLang="en-US" sz="3600" baseline="0">
                <a:solidFill>
                  <a:srgbClr val="000000"/>
                </a:solidFill>
                <a:latin typeface="经典繁颜体" pitchFamily="49" charset="-122"/>
                <a:ea typeface="经典繁颜体" pitchFamily="49" charset="-122"/>
                <a:cs typeface="经典繁颜体" pitchFamily="49" charset="-122"/>
              </a:rPr>
              <a:t>中国风水墨精美</a:t>
            </a:r>
            <a:r>
              <a:rPr lang="en-US" altLang="zh-CN" sz="3600" baseline="0">
                <a:solidFill>
                  <a:srgbClr val="000000"/>
                </a:solidFill>
                <a:latin typeface="华文中宋" pitchFamily="2" charset="-122"/>
                <a:ea typeface="华文中宋" pitchFamily="2" charset="-122"/>
              </a:rPr>
              <a:t>PPT</a:t>
            </a:r>
          </a:p>
        </p:txBody>
      </p:sp>
      <p:pic>
        <p:nvPicPr>
          <p:cNvPr id="145566" name="Picture 158" descr="200712419435657_1"/>
          <p:cNvPicPr>
            <a:picLocks noChangeAspect="1" noChangeArrowheads="1" noCrop="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1044575" y="3487738"/>
            <a:ext cx="504825" cy="504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5567" name="Picture 159" descr="10004015438746072987"/>
          <p:cNvPicPr>
            <a:picLocks noChangeAspect="1" noChangeArrowheads="1" noCrop="1"/>
          </p:cNvPicPr>
          <p:nvPr/>
        </p:nvPicPr>
        <p:blipFill>
          <a:blip r:embed="rId10" cstate="print">
            <a:extLst>
              <a:ext uri="{28A0092B-C50C-407E-A947-70E740481C1C}">
                <a14:useLocalDpi xmlns:a14="http://schemas.microsoft.com/office/drawing/2010/main" val="0"/>
              </a:ext>
            </a:extLst>
          </a:blip>
          <a:srcRect/>
          <a:stretch>
            <a:fillRect/>
          </a:stretch>
        </p:blipFill>
        <p:spPr bwMode="auto">
          <a:xfrm flipH="1">
            <a:off x="9145588" y="3640138"/>
            <a:ext cx="992187" cy="992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5568" name="Picture 160" descr="200712419435657_1"/>
          <p:cNvPicPr>
            <a:picLocks noChangeAspect="1" noChangeArrowheads="1" noCrop="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10364788" y="2343150"/>
            <a:ext cx="533400"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 name="轻音乐 - 梦里水乡 - 古筝 快乐下载 Trim 5.23.mp3">
            <a:hlinkClick r:id="" action="ppaction://media"/>
          </p:cNvPr>
          <p:cNvPicPr>
            <a:picLocks noRot="1" noChangeAspect="1"/>
          </p:cNvPicPr>
          <p:nvPr>
            <a:audioFile r:link="rId1"/>
          </p:nvPr>
        </p:nvPicPr>
        <p:blipFill>
          <a:blip r:embed="rId12" cstate="print"/>
          <a:stretch>
            <a:fillRect/>
          </a:stretch>
        </p:blipFill>
        <p:spPr>
          <a:xfrm>
            <a:off x="305594" y="5315744"/>
            <a:ext cx="609600" cy="609600"/>
          </a:xfrm>
          <a:prstGeom prst="rect">
            <a:avLst/>
          </a:prstGeom>
        </p:spPr>
      </p:pic>
    </p:spTree>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323634" fill="hold"/>
                                        <p:tgtEl>
                                          <p:spTgt spid="29"/>
                                        </p:tgtEl>
                                      </p:cBhvr>
                                    </p:cmd>
                                  </p:childTnLst>
                                </p:cTn>
                              </p:par>
                              <p:par>
                                <p:cTn id="7" presetID="22" presetClass="entr" presetSubtype="2" fill="hold" nodeType="withEffect">
                                  <p:stCondLst>
                                    <p:cond delay="0"/>
                                  </p:stCondLst>
                                  <p:childTnLst>
                                    <p:set>
                                      <p:cBhvr>
                                        <p:cTn id="8" dur="1" fill="hold">
                                          <p:stCondLst>
                                            <p:cond delay="0"/>
                                          </p:stCondLst>
                                        </p:cTn>
                                        <p:tgtEl>
                                          <p:spTgt spid="145543"/>
                                        </p:tgtEl>
                                        <p:attrNameLst>
                                          <p:attrName>style.visibility</p:attrName>
                                        </p:attrNameLst>
                                      </p:cBhvr>
                                      <p:to>
                                        <p:strVal val="visible"/>
                                      </p:to>
                                    </p:set>
                                    <p:animEffect transition="in" filter="wipe(right)">
                                      <p:cBhvr>
                                        <p:cTn id="9" dur="2000"/>
                                        <p:tgtEl>
                                          <p:spTgt spid="145543"/>
                                        </p:tgtEl>
                                      </p:cBhvr>
                                    </p:animEffect>
                                  </p:childTnLst>
                                </p:cTn>
                              </p:par>
                              <p:par>
                                <p:cTn id="10" presetID="16" presetClass="entr" presetSubtype="37" fill="hold" nodeType="withEffect">
                                  <p:stCondLst>
                                    <p:cond delay="2000"/>
                                  </p:stCondLst>
                                  <p:childTnLst>
                                    <p:set>
                                      <p:cBhvr>
                                        <p:cTn id="11" dur="1" fill="hold">
                                          <p:stCondLst>
                                            <p:cond delay="0"/>
                                          </p:stCondLst>
                                        </p:cTn>
                                        <p:tgtEl>
                                          <p:spTgt spid="8"/>
                                        </p:tgtEl>
                                        <p:attrNameLst>
                                          <p:attrName>style.visibility</p:attrName>
                                        </p:attrNameLst>
                                      </p:cBhvr>
                                      <p:to>
                                        <p:strVal val="visible"/>
                                      </p:to>
                                    </p:set>
                                    <p:animEffect transition="in" filter="barn(outVertical)">
                                      <p:cBhvr>
                                        <p:cTn id="12" dur="2000"/>
                                        <p:tgtEl>
                                          <p:spTgt spid="8"/>
                                        </p:tgtEl>
                                      </p:cBhvr>
                                    </p:animEffect>
                                  </p:childTnLst>
                                </p:cTn>
                              </p:par>
                              <p:par>
                                <p:cTn id="13" presetID="31" presetClass="entr" presetSubtype="0" fill="hold" grpId="0" nodeType="withEffect">
                                  <p:stCondLst>
                                    <p:cond delay="2600"/>
                                  </p:stCondLst>
                                  <p:iterate type="lt">
                                    <p:tmPct val="10556"/>
                                  </p:iterate>
                                  <p:childTnLst>
                                    <p:set>
                                      <p:cBhvr>
                                        <p:cTn id="14" dur="1" fill="hold">
                                          <p:stCondLst>
                                            <p:cond delay="0"/>
                                          </p:stCondLst>
                                        </p:cTn>
                                        <p:tgtEl>
                                          <p:spTgt spid="145570"/>
                                        </p:tgtEl>
                                        <p:attrNameLst>
                                          <p:attrName>style.visibility</p:attrName>
                                        </p:attrNameLst>
                                      </p:cBhvr>
                                      <p:to>
                                        <p:strVal val="visible"/>
                                      </p:to>
                                    </p:set>
                                    <p:anim calcmode="lin" valueType="num">
                                      <p:cBhvr>
                                        <p:cTn id="15" dur="1000" fill="hold"/>
                                        <p:tgtEl>
                                          <p:spTgt spid="145570"/>
                                        </p:tgtEl>
                                        <p:attrNameLst>
                                          <p:attrName>ppt_w</p:attrName>
                                        </p:attrNameLst>
                                      </p:cBhvr>
                                      <p:tavLst>
                                        <p:tav tm="0">
                                          <p:val>
                                            <p:fltVal val="0"/>
                                          </p:val>
                                        </p:tav>
                                        <p:tav tm="100000">
                                          <p:val>
                                            <p:strVal val="#ppt_w"/>
                                          </p:val>
                                        </p:tav>
                                      </p:tavLst>
                                    </p:anim>
                                    <p:anim calcmode="lin" valueType="num">
                                      <p:cBhvr>
                                        <p:cTn id="16" dur="1000" fill="hold"/>
                                        <p:tgtEl>
                                          <p:spTgt spid="145570"/>
                                        </p:tgtEl>
                                        <p:attrNameLst>
                                          <p:attrName>ppt_h</p:attrName>
                                        </p:attrNameLst>
                                      </p:cBhvr>
                                      <p:tavLst>
                                        <p:tav tm="0">
                                          <p:val>
                                            <p:fltVal val="0"/>
                                          </p:val>
                                        </p:tav>
                                        <p:tav tm="100000">
                                          <p:val>
                                            <p:strVal val="#ppt_h"/>
                                          </p:val>
                                        </p:tav>
                                      </p:tavLst>
                                    </p:anim>
                                    <p:anim calcmode="lin" valueType="num">
                                      <p:cBhvr>
                                        <p:cTn id="17" dur="1000" fill="hold"/>
                                        <p:tgtEl>
                                          <p:spTgt spid="145570"/>
                                        </p:tgtEl>
                                        <p:attrNameLst>
                                          <p:attrName>style.rotation</p:attrName>
                                        </p:attrNameLst>
                                      </p:cBhvr>
                                      <p:tavLst>
                                        <p:tav tm="0">
                                          <p:val>
                                            <p:fltVal val="90"/>
                                          </p:val>
                                        </p:tav>
                                        <p:tav tm="100000">
                                          <p:val>
                                            <p:fltVal val="0"/>
                                          </p:val>
                                        </p:tav>
                                      </p:tavLst>
                                    </p:anim>
                                    <p:animEffect transition="in" filter="fade">
                                      <p:cBhvr>
                                        <p:cTn id="18" dur="1000"/>
                                        <p:tgtEl>
                                          <p:spTgt spid="145570"/>
                                        </p:tgtEl>
                                      </p:cBhvr>
                                    </p:animEffect>
                                  </p:childTnLst>
                                </p:cTn>
                              </p:par>
                              <p:par>
                                <p:cTn id="19" presetID="1" presetClass="entr" presetSubtype="0" fill="hold" nodeType="withEffect">
                                  <p:stCondLst>
                                    <p:cond delay="4000"/>
                                  </p:stCondLst>
                                  <p:childTnLst>
                                    <p:set>
                                      <p:cBhvr>
                                        <p:cTn id="20" dur="1" fill="hold">
                                          <p:stCondLst>
                                            <p:cond delay="0"/>
                                          </p:stCondLst>
                                        </p:cTn>
                                        <p:tgtEl>
                                          <p:spTgt spid="10"/>
                                        </p:tgtEl>
                                        <p:attrNameLst>
                                          <p:attrName>style.visibility</p:attrName>
                                        </p:attrNameLst>
                                      </p:cBhvr>
                                      <p:to>
                                        <p:strVal val="visible"/>
                                      </p:to>
                                    </p:set>
                                  </p:childTnLst>
                                </p:cTn>
                              </p:par>
                              <p:par>
                                <p:cTn id="21" presetID="0" presetClass="path" presetSubtype="0" accel="50000" decel="50000" fill="hold" nodeType="withEffect">
                                  <p:stCondLst>
                                    <p:cond delay="4000"/>
                                  </p:stCondLst>
                                  <p:childTnLst>
                                    <p:animMotion origin="layout" path="M -0.13177 0.02467 C -0.11614 0.06322 -0.10052 0.10207 -0.09982 0.16528 C -0.09913 0.2288 -0.13038 0.31638 -0.1276 0.40488 C -0.12482 0.49337 -0.08454 0.59729 -0.08316 0.69627 C -0.08177 0.79526 -0.10052 0.89763 -0.11927 1 " pathEditMode="relative" rAng="0" ptsTypes="aaaaA">
                                      <p:cBhvr>
                                        <p:cTn id="22" dur="2000" fill="hold"/>
                                        <p:tgtEl>
                                          <p:spTgt spid="10"/>
                                        </p:tgtEl>
                                        <p:attrNameLst>
                                          <p:attrName>ppt_x</p:attrName>
                                          <p:attrName>ppt_y</p:attrName>
                                        </p:attrNameLst>
                                      </p:cBhvr>
                                      <p:rCtr x="2500" y="48751"/>
                                    </p:animMotion>
                                  </p:childTnLst>
                                </p:cTn>
                              </p:par>
                              <p:par>
                                <p:cTn id="23" presetID="8" presetClass="emph" presetSubtype="0" fill="hold" nodeType="withEffect">
                                  <p:stCondLst>
                                    <p:cond delay="0"/>
                                  </p:stCondLst>
                                  <p:childTnLst>
                                    <p:animRot by="21600000">
                                      <p:cBhvr>
                                        <p:cTn id="24" dur="2000" fill="hold"/>
                                        <p:tgtEl>
                                          <p:spTgt spid="10"/>
                                        </p:tgtEl>
                                        <p:attrNameLst>
                                          <p:attrName>r</p:attrName>
                                        </p:attrNameLst>
                                      </p:cBhvr>
                                    </p:animRot>
                                  </p:childTnLst>
                                </p:cTn>
                              </p:par>
                              <p:par>
                                <p:cTn id="25" presetID="1" presetClass="entr" presetSubtype="0" fill="hold" nodeType="withEffect">
                                  <p:stCondLst>
                                    <p:cond delay="900"/>
                                  </p:stCondLst>
                                  <p:childTnLst>
                                    <p:set>
                                      <p:cBhvr>
                                        <p:cTn id="26" dur="1" fill="hold">
                                          <p:stCondLst>
                                            <p:cond delay="0"/>
                                          </p:stCondLst>
                                        </p:cTn>
                                        <p:tgtEl>
                                          <p:spTgt spid="2"/>
                                        </p:tgtEl>
                                        <p:attrNameLst>
                                          <p:attrName>style.visibility</p:attrName>
                                        </p:attrNameLst>
                                      </p:cBhvr>
                                      <p:to>
                                        <p:strVal val="visible"/>
                                      </p:to>
                                    </p:set>
                                  </p:childTnLst>
                                </p:cTn>
                              </p:par>
                              <p:par>
                                <p:cTn id="27" presetID="0" presetClass="path" presetSubtype="0" accel="50000" decel="50000" fill="hold" nodeType="withEffect">
                                  <p:stCondLst>
                                    <p:cond delay="900"/>
                                  </p:stCondLst>
                                  <p:childTnLst>
                                    <p:animMotion origin="layout" path="M -0.19445 0.02467 C -0.19653 0.04964 -0.19844 0.07493 -0.19584 0.12087 C -0.19323 0.16682 -0.17552 0.22818 -0.17917 0.30126 C -0.18281 0.37434 -0.21268 0.46284 -0.21806 0.56059 C -0.22344 0.65803 -0.21736 0.77212 -0.21111 0.88652 " pathEditMode="relative" rAng="0" ptsTypes="aaaaA">
                                      <p:cBhvr>
                                        <p:cTn id="28" dur="4600" fill="hold"/>
                                        <p:tgtEl>
                                          <p:spTgt spid="2"/>
                                        </p:tgtEl>
                                        <p:attrNameLst>
                                          <p:attrName>ppt_x</p:attrName>
                                          <p:attrName>ppt_y</p:attrName>
                                        </p:attrNameLst>
                                      </p:cBhvr>
                                      <p:rCtr x="-503" y="43077"/>
                                    </p:animMotion>
                                  </p:childTnLst>
                                </p:cTn>
                              </p:par>
                              <p:par>
                                <p:cTn id="29" presetID="8" presetClass="emph" presetSubtype="0" fill="hold" nodeType="withEffect">
                                  <p:stCondLst>
                                    <p:cond delay="900"/>
                                  </p:stCondLst>
                                  <p:childTnLst>
                                    <p:animRot by="21600000">
                                      <p:cBhvr>
                                        <p:cTn id="30" dur="4600" fill="hold"/>
                                        <p:tgtEl>
                                          <p:spTgt spid="2"/>
                                        </p:tgtEl>
                                        <p:attrNameLst>
                                          <p:attrName>r</p:attrName>
                                        </p:attrNameLst>
                                      </p:cBhvr>
                                    </p:animRot>
                                  </p:childTnLst>
                                </p:cTn>
                              </p:par>
                              <p:par>
                                <p:cTn id="31" presetID="1" presetClass="entr" presetSubtype="0" fill="hold" nodeType="withEffect">
                                  <p:stCondLst>
                                    <p:cond delay="700"/>
                                  </p:stCondLst>
                                  <p:childTnLst>
                                    <p:set>
                                      <p:cBhvr>
                                        <p:cTn id="32" dur="1" fill="hold">
                                          <p:stCondLst>
                                            <p:cond delay="0"/>
                                          </p:stCondLst>
                                        </p:cTn>
                                        <p:tgtEl>
                                          <p:spTgt spid="11"/>
                                        </p:tgtEl>
                                        <p:attrNameLst>
                                          <p:attrName>style.visibility</p:attrName>
                                        </p:attrNameLst>
                                      </p:cBhvr>
                                      <p:to>
                                        <p:strVal val="visible"/>
                                      </p:to>
                                    </p:set>
                                  </p:childTnLst>
                                </p:cTn>
                              </p:par>
                              <p:par>
                                <p:cTn id="33" presetID="0" presetClass="path" presetSubtype="0" accel="50000" decel="50000" fill="hold" nodeType="withEffect">
                                  <p:stCondLst>
                                    <p:cond delay="700"/>
                                  </p:stCondLst>
                                  <p:childTnLst>
                                    <p:animMotion origin="layout" path="M -0.17917 -0.0074 C -0.17448 0.08109 -0.16962 0.17021 -0.15556 0.24946 C -0.14149 0.3287 -0.10226 0.3691 -0.09444 0.46901 C -0.08663 0.56922 -0.09757 0.70922 -0.10833 0.84921 " pathEditMode="relative" rAng="0" ptsTypes="aaaA">
                                      <p:cBhvr>
                                        <p:cTn id="34" dur="3600" fill="hold"/>
                                        <p:tgtEl>
                                          <p:spTgt spid="11"/>
                                        </p:tgtEl>
                                        <p:attrNameLst>
                                          <p:attrName>ppt_x</p:attrName>
                                          <p:attrName>ppt_y</p:attrName>
                                        </p:attrNameLst>
                                      </p:cBhvr>
                                      <p:rCtr x="4618" y="42831"/>
                                    </p:animMotion>
                                  </p:childTnLst>
                                </p:cTn>
                              </p:par>
                              <p:par>
                                <p:cTn id="35" presetID="8" presetClass="emph" presetSubtype="0" fill="hold" nodeType="withEffect">
                                  <p:stCondLst>
                                    <p:cond delay="700"/>
                                  </p:stCondLst>
                                  <p:childTnLst>
                                    <p:animRot by="21600000">
                                      <p:cBhvr>
                                        <p:cTn id="36" dur="3700" fill="hold"/>
                                        <p:tgtEl>
                                          <p:spTgt spid="11"/>
                                        </p:tgtEl>
                                        <p:attrNameLst>
                                          <p:attrName>r</p:attrName>
                                        </p:attrNameLst>
                                      </p:cBhvr>
                                    </p:animRot>
                                  </p:childTnLst>
                                </p:cTn>
                              </p:par>
                              <p:par>
                                <p:cTn id="37" presetID="1" presetClass="entr" presetSubtype="0" fill="hold" nodeType="withEffect">
                                  <p:stCondLst>
                                    <p:cond delay="3000"/>
                                  </p:stCondLst>
                                  <p:childTnLst>
                                    <p:set>
                                      <p:cBhvr>
                                        <p:cTn id="38" dur="1" fill="hold">
                                          <p:stCondLst>
                                            <p:cond delay="0"/>
                                          </p:stCondLst>
                                        </p:cTn>
                                        <p:tgtEl>
                                          <p:spTgt spid="13"/>
                                        </p:tgtEl>
                                        <p:attrNameLst>
                                          <p:attrName>style.visibility</p:attrName>
                                        </p:attrNameLst>
                                      </p:cBhvr>
                                      <p:to>
                                        <p:strVal val="visible"/>
                                      </p:to>
                                    </p:set>
                                  </p:childTnLst>
                                </p:cTn>
                              </p:par>
                              <p:par>
                                <p:cTn id="39" presetID="0" presetClass="path" presetSubtype="0" accel="50000" decel="50000" fill="hold" nodeType="withEffect">
                                  <p:stCondLst>
                                    <p:cond delay="3100"/>
                                  </p:stCondLst>
                                  <p:childTnLst>
                                    <p:animMotion origin="layout" path="M -5.27778E-6 -2.96296E-6 C 0.02708 0.07346 0.05433 0.14692 0.06388 0.24939 C 0.07343 0.35185 0.04235 0.49969 0.05694 0.61482 C 0.07152 0.72994 0.11145 0.83519 0.15138 0.94074 " pathEditMode="relative" rAng="0" ptsTypes="aaaA">
                                      <p:cBhvr>
                                        <p:cTn id="40" dur="5900" fill="hold"/>
                                        <p:tgtEl>
                                          <p:spTgt spid="13"/>
                                        </p:tgtEl>
                                        <p:attrNameLst>
                                          <p:attrName>ppt_x</p:attrName>
                                          <p:attrName>ppt_y</p:attrName>
                                        </p:attrNameLst>
                                      </p:cBhvr>
                                      <p:rCtr x="0" y="0"/>
                                    </p:animMotion>
                                  </p:childTnLst>
                                </p:cTn>
                              </p:par>
                              <p:par>
                                <p:cTn id="41" presetID="8" presetClass="emph" presetSubtype="0" fill="hold" nodeType="withEffect">
                                  <p:stCondLst>
                                    <p:cond delay="3100"/>
                                  </p:stCondLst>
                                  <p:childTnLst>
                                    <p:animRot by="21600000">
                                      <p:cBhvr>
                                        <p:cTn id="42" dur="6000" fill="hold"/>
                                        <p:tgtEl>
                                          <p:spTgt spid="13"/>
                                        </p:tgtEl>
                                        <p:attrNameLst>
                                          <p:attrName>r</p:attrName>
                                        </p:attrNameLst>
                                      </p:cBhvr>
                                    </p:animRot>
                                  </p:childTnLst>
                                </p:cTn>
                              </p:par>
                              <p:par>
                                <p:cTn id="43" presetID="1" presetClass="entr" presetSubtype="0" fill="hold" nodeType="withEffect">
                                  <p:stCondLst>
                                    <p:cond delay="2200"/>
                                  </p:stCondLst>
                                  <p:childTnLst>
                                    <p:set>
                                      <p:cBhvr>
                                        <p:cTn id="44" dur="1" fill="hold">
                                          <p:stCondLst>
                                            <p:cond delay="0"/>
                                          </p:stCondLst>
                                        </p:cTn>
                                        <p:tgtEl>
                                          <p:spTgt spid="4"/>
                                        </p:tgtEl>
                                        <p:attrNameLst>
                                          <p:attrName>style.visibility</p:attrName>
                                        </p:attrNameLst>
                                      </p:cBhvr>
                                      <p:to>
                                        <p:strVal val="visible"/>
                                      </p:to>
                                    </p:set>
                                  </p:childTnLst>
                                </p:cTn>
                              </p:par>
                              <p:par>
                                <p:cTn id="45" presetID="0" presetClass="path" presetSubtype="0" accel="50000" decel="50000" fill="hold" nodeType="withEffect">
                                  <p:stCondLst>
                                    <p:cond delay="2300"/>
                                  </p:stCondLst>
                                  <p:childTnLst>
                                    <p:animMotion origin="layout" path="M 5.55556E-7 3.58025E-6 C 0.01562 0.03858 0.03125 0.07747 0.03194 0.14074 C 0.03263 0.20401 0.00138 0.29166 0.00416 0.38024 C 0.00694 0.46882 0.04722 0.57253 0.04861 0.6716 C 0.05 0.77068 0.03125 0.87284 0.0125 0.97531 " pathEditMode="relative" ptsTypes="aaaaA">
                                      <p:cBhvr>
                                        <p:cTn id="46" dur="3600" fill="hold"/>
                                        <p:tgtEl>
                                          <p:spTgt spid="4"/>
                                        </p:tgtEl>
                                        <p:attrNameLst>
                                          <p:attrName>ppt_x</p:attrName>
                                          <p:attrName>ppt_y</p:attrName>
                                        </p:attrNameLst>
                                      </p:cBhvr>
                                    </p:animMotion>
                                  </p:childTnLst>
                                </p:cTn>
                              </p:par>
                              <p:par>
                                <p:cTn id="47" presetID="8" presetClass="emph" presetSubtype="0" fill="hold" nodeType="withEffect">
                                  <p:stCondLst>
                                    <p:cond delay="2300"/>
                                  </p:stCondLst>
                                  <p:childTnLst>
                                    <p:animRot by="21600000">
                                      <p:cBhvr>
                                        <p:cTn id="48" dur="3700" fill="hold"/>
                                        <p:tgtEl>
                                          <p:spTgt spid="4"/>
                                        </p:tgtEl>
                                        <p:attrNameLst>
                                          <p:attrName>r</p:attrName>
                                        </p:attrNameLst>
                                      </p:cBhvr>
                                    </p:animRot>
                                  </p:childTnLst>
                                </p:cTn>
                              </p:par>
                              <p:par>
                                <p:cTn id="49" presetID="1" presetClass="entr" presetSubtype="0" fill="hold" nodeType="withEffect">
                                  <p:stCondLst>
                                    <p:cond delay="500"/>
                                  </p:stCondLst>
                                  <p:childTnLst>
                                    <p:set>
                                      <p:cBhvr>
                                        <p:cTn id="50" dur="1" fill="hold">
                                          <p:stCondLst>
                                            <p:cond delay="0"/>
                                          </p:stCondLst>
                                        </p:cTn>
                                        <p:tgtEl>
                                          <p:spTgt spid="6"/>
                                        </p:tgtEl>
                                        <p:attrNameLst>
                                          <p:attrName>style.visibility</p:attrName>
                                        </p:attrNameLst>
                                      </p:cBhvr>
                                      <p:to>
                                        <p:strVal val="visible"/>
                                      </p:to>
                                    </p:set>
                                  </p:childTnLst>
                                </p:cTn>
                              </p:par>
                              <p:par>
                                <p:cTn id="51" presetID="0" presetClass="path" presetSubtype="0" accel="50000" decel="50000" fill="hold" nodeType="withEffect">
                                  <p:stCondLst>
                                    <p:cond delay="600"/>
                                  </p:stCondLst>
                                  <p:childTnLst>
                                    <p:animMotion origin="layout" path="M -0.14253 -0.00246 C -0.14462 0.02251 -0.14653 0.0478 -0.14392 0.09375 C -0.14132 0.13969 -0.12361 0.20105 -0.12726 0.27413 C -0.1309 0.34721 -0.16076 0.43571 -0.16614 0.53346 C -0.17153 0.6309 -0.16545 0.74499 -0.1592 0.85939 " pathEditMode="relative" rAng="0" ptsTypes="aaaaA">
                                      <p:cBhvr>
                                        <p:cTn id="52" dur="4500" fill="hold"/>
                                        <p:tgtEl>
                                          <p:spTgt spid="6"/>
                                        </p:tgtEl>
                                        <p:attrNameLst>
                                          <p:attrName>ppt_x</p:attrName>
                                          <p:attrName>ppt_y</p:attrName>
                                        </p:attrNameLst>
                                      </p:cBhvr>
                                      <p:rCtr x="-503" y="43077"/>
                                    </p:animMotion>
                                  </p:childTnLst>
                                </p:cTn>
                              </p:par>
                              <p:par>
                                <p:cTn id="53" presetID="8" presetClass="emph" presetSubtype="0" fill="hold" nodeType="withEffect">
                                  <p:stCondLst>
                                    <p:cond delay="600"/>
                                  </p:stCondLst>
                                  <p:childTnLst>
                                    <p:animRot by="21600000">
                                      <p:cBhvr>
                                        <p:cTn id="54" dur="4500" fill="hold"/>
                                        <p:tgtEl>
                                          <p:spTgt spid="6"/>
                                        </p:tgtEl>
                                        <p:attrNameLst>
                                          <p:attrName>r</p:attrName>
                                        </p:attrNameLst>
                                      </p:cBhvr>
                                    </p:animRot>
                                  </p:childTnLst>
                                </p:cTn>
                              </p:par>
                              <p:par>
                                <p:cTn id="55" presetID="1" presetClass="entr" presetSubtype="0" fill="hold" nodeType="withEffect">
                                  <p:stCondLst>
                                    <p:cond delay="1900"/>
                                  </p:stCondLst>
                                  <p:childTnLst>
                                    <p:set>
                                      <p:cBhvr>
                                        <p:cTn id="56" dur="1" fill="hold">
                                          <p:stCondLst>
                                            <p:cond delay="0"/>
                                          </p:stCondLst>
                                        </p:cTn>
                                        <p:tgtEl>
                                          <p:spTgt spid="5"/>
                                        </p:tgtEl>
                                        <p:attrNameLst>
                                          <p:attrName>style.visibility</p:attrName>
                                        </p:attrNameLst>
                                      </p:cBhvr>
                                      <p:to>
                                        <p:strVal val="visible"/>
                                      </p:to>
                                    </p:set>
                                  </p:childTnLst>
                                </p:cTn>
                              </p:par>
                              <p:par>
                                <p:cTn id="57" presetID="0" presetClass="path" presetSubtype="0" accel="50000" decel="50000" fill="hold" nodeType="withEffect">
                                  <p:stCondLst>
                                    <p:cond delay="2000"/>
                                  </p:stCondLst>
                                  <p:childTnLst>
                                    <p:animMotion origin="layout" path="M -0.05225 -0.00493 C -0.04757 0.08357 -0.0427 0.17268 -0.02864 0.25193 C -0.01458 0.33118 0.02466 0.37157 0.03247 0.47148 C 0.04028 0.5717 0.02934 0.71169 0.01858 0.85168 " pathEditMode="relative" rAng="0" ptsTypes="aaaA">
                                      <p:cBhvr>
                                        <p:cTn id="58" dur="5500" fill="hold"/>
                                        <p:tgtEl>
                                          <p:spTgt spid="5"/>
                                        </p:tgtEl>
                                        <p:attrNameLst>
                                          <p:attrName>ppt_x</p:attrName>
                                          <p:attrName>ppt_y</p:attrName>
                                        </p:attrNameLst>
                                      </p:cBhvr>
                                      <p:rCtr x="4618" y="42831"/>
                                    </p:animMotion>
                                  </p:childTnLst>
                                </p:cTn>
                              </p:par>
                              <p:par>
                                <p:cTn id="59" presetID="8" presetClass="emph" presetSubtype="0" fill="hold" nodeType="withEffect">
                                  <p:stCondLst>
                                    <p:cond delay="2000"/>
                                  </p:stCondLst>
                                  <p:childTnLst>
                                    <p:animRot by="21600000">
                                      <p:cBhvr>
                                        <p:cTn id="60" dur="5500" fill="hold"/>
                                        <p:tgtEl>
                                          <p:spTgt spid="5"/>
                                        </p:tgtEl>
                                        <p:attrNameLst>
                                          <p:attrName>r</p:attrName>
                                        </p:attrNameLst>
                                      </p:cBhvr>
                                    </p:animRot>
                                  </p:childTnLst>
                                </p:cTn>
                              </p:par>
                              <p:par>
                                <p:cTn id="61" presetID="1" presetClass="entr" presetSubtype="0" fill="hold" nodeType="withEffect">
                                  <p:stCondLst>
                                    <p:cond delay="1400"/>
                                  </p:stCondLst>
                                  <p:childTnLst>
                                    <p:set>
                                      <p:cBhvr>
                                        <p:cTn id="62" dur="1" fill="hold">
                                          <p:stCondLst>
                                            <p:cond delay="0"/>
                                          </p:stCondLst>
                                        </p:cTn>
                                        <p:tgtEl>
                                          <p:spTgt spid="3"/>
                                        </p:tgtEl>
                                        <p:attrNameLst>
                                          <p:attrName>style.visibility</p:attrName>
                                        </p:attrNameLst>
                                      </p:cBhvr>
                                      <p:to>
                                        <p:strVal val="visible"/>
                                      </p:to>
                                    </p:set>
                                  </p:childTnLst>
                                </p:cTn>
                              </p:par>
                              <p:par>
                                <p:cTn id="63" presetID="0" presetClass="path" presetSubtype="0" accel="50000" decel="50000" fill="hold" nodeType="withEffect">
                                  <p:stCondLst>
                                    <p:cond delay="1500"/>
                                  </p:stCondLst>
                                  <p:childTnLst>
                                    <p:animMotion origin="layout" path="M -0.43247 -0.03454 C -0.40538 0.03885 -0.37813 0.11224 -0.36858 0.21492 C -0.35903 0.3173 -0.39011 0.465 -0.37552 0.58032 C -0.36094 0.69534 -0.32101 0.8008 -0.28108 0.90626 " pathEditMode="relative" rAng="0" ptsTypes="aaaA">
                                      <p:cBhvr>
                                        <p:cTn id="64" dur="7500" fill="hold"/>
                                        <p:tgtEl>
                                          <p:spTgt spid="3"/>
                                        </p:tgtEl>
                                        <p:attrNameLst>
                                          <p:attrName>ppt_x</p:attrName>
                                          <p:attrName>ppt_y</p:attrName>
                                        </p:attrNameLst>
                                      </p:cBhvr>
                                      <p:rCtr x="7569" y="47024"/>
                                    </p:animMotion>
                                  </p:childTnLst>
                                </p:cTn>
                              </p:par>
                              <p:par>
                                <p:cTn id="65" presetID="8" presetClass="emph" presetSubtype="0" fill="hold" nodeType="withEffect">
                                  <p:stCondLst>
                                    <p:cond delay="1600"/>
                                  </p:stCondLst>
                                  <p:childTnLst>
                                    <p:animRot by="21600000">
                                      <p:cBhvr>
                                        <p:cTn id="66" dur="7500" fill="hold"/>
                                        <p:tgtEl>
                                          <p:spTgt spid="3"/>
                                        </p:tgtEl>
                                        <p:attrNameLst>
                                          <p:attrName>r</p:attrName>
                                        </p:attrNameLst>
                                      </p:cBhvr>
                                    </p:animRot>
                                  </p:childTnLst>
                                </p:cTn>
                              </p:par>
                              <p:par>
                                <p:cTn id="67" presetID="0" presetClass="path" presetSubtype="0" accel="50000" decel="50000" fill="hold" nodeType="withEffect">
                                  <p:stCondLst>
                                    <p:cond delay="3050"/>
                                  </p:stCondLst>
                                  <p:childTnLst>
                                    <p:animMotion origin="layout" path="M 1.94444E-6 -4.41458E-6 C 0.04479 -0.02162 0.08246 -0.08711 0.13073 -0.10781 C 0.17951 -0.12789 0.22552 -0.12573 0.29236 -0.12357 C 0.35937 -0.1214 0.45156 -0.08619 0.53264 -0.09515 C 0.61389 -0.1041 0.70469 -0.18134 0.77899 -0.17701 C 0.85312 -0.17269 0.93698 -0.09206 0.97847 -0.06981 " pathEditMode="relative" rAng="0" ptsTypes="aaaaaa">
                                      <p:cBhvr>
                                        <p:cTn id="68" dur="4500" fill="hold"/>
                                        <p:tgtEl>
                                          <p:spTgt spid="145566"/>
                                        </p:tgtEl>
                                        <p:attrNameLst>
                                          <p:attrName>ppt_x</p:attrName>
                                          <p:attrName>ppt_y</p:attrName>
                                        </p:attrNameLst>
                                      </p:cBhvr>
                                      <p:rCtr x="48924" y="-9082"/>
                                    </p:animMotion>
                                  </p:childTnLst>
                                </p:cTn>
                              </p:par>
                              <p:par>
                                <p:cTn id="69" presetID="0" presetClass="path" presetSubtype="0" accel="50000" decel="50000" fill="hold" nodeType="withEffect">
                                  <p:stCondLst>
                                    <p:cond delay="3750"/>
                                  </p:stCondLst>
                                  <p:childTnLst>
                                    <p:animMotion origin="layout" path="M -0.00017 2.59259E-6 C -0.02639 -0.01605 -0.10139 -0.0784 -0.15868 -0.0963 C -0.21597 -0.1142 -0.27083 -0.10926 -0.34375 -0.10741 C -0.41666 -0.10556 -0.52569 -0.10803 -0.596 -0.08519 C -0.66649 -0.06235 -0.68975 -0.00803 -0.76684 0.02963 C -0.84392 0.06728 -0.99774 0.11759 -1.0585 0.14074 " pathEditMode="relative" rAng="0" ptsTypes="aaaaaa">
                                      <p:cBhvr>
                                        <p:cTn id="70" dur="4900" fill="hold"/>
                                        <p:tgtEl>
                                          <p:spTgt spid="145568"/>
                                        </p:tgtEl>
                                        <p:attrNameLst>
                                          <p:attrName>ppt_x</p:attrName>
                                          <p:attrName>ppt_y</p:attrName>
                                        </p:attrNameLst>
                                      </p:cBhvr>
                                      <p:rCtr x="-52917" y="1327"/>
                                    </p:animMotion>
                                  </p:childTnLst>
                                </p:cTn>
                              </p:par>
                              <p:par>
                                <p:cTn id="71" presetID="0" presetClass="path" presetSubtype="0" accel="50000" decel="50000" fill="hold" nodeType="withEffect">
                                  <p:stCondLst>
                                    <p:cond delay="4450"/>
                                  </p:stCondLst>
                                  <p:childTnLst>
                                    <p:animMotion origin="layout" path="M 3.61111E-6 2.71605E-6 C -0.06302 -0.05556 -0.12604 -0.11111 -0.19375 -0.12222 C -0.26146 -0.13333 -0.3375 -0.06605 -0.40625 -0.06667 C -0.475 -0.06728 -0.54723 -0.1358 -0.60625 -0.12593 C -0.66528 -0.11605 -0.71285 -0.06173 -0.76042 -0.00741 " pathEditMode="relative" ptsTypes="aaaaA">
                                      <p:cBhvr>
                                        <p:cTn id="72" dur="5000" fill="hold"/>
                                        <p:tgtEl>
                                          <p:spTgt spid="145567"/>
                                        </p:tgtEl>
                                        <p:attrNameLst>
                                          <p:attrName>ppt_x</p:attrName>
                                          <p:attrName>ppt_y</p:attrName>
                                        </p:attrNameLst>
                                      </p:cBhvr>
                                    </p:animMotion>
                                  </p:childTnLst>
                                </p:cTn>
                              </p:par>
                              <p:par>
                                <p:cTn id="73" presetID="29" presetClass="entr" presetSubtype="0" fill="hold" grpId="0" nodeType="withEffect">
                                  <p:stCondLst>
                                    <p:cond delay="5050"/>
                                  </p:stCondLst>
                                  <p:childTnLst>
                                    <p:set>
                                      <p:cBhvr>
                                        <p:cTn id="74" dur="1" fill="hold">
                                          <p:stCondLst>
                                            <p:cond delay="0"/>
                                          </p:stCondLst>
                                        </p:cTn>
                                        <p:tgtEl>
                                          <p:spTgt spid="145569"/>
                                        </p:tgtEl>
                                        <p:attrNameLst>
                                          <p:attrName>style.visibility</p:attrName>
                                        </p:attrNameLst>
                                      </p:cBhvr>
                                      <p:to>
                                        <p:strVal val="visible"/>
                                      </p:to>
                                    </p:set>
                                    <p:anim calcmode="lin" valueType="num">
                                      <p:cBhvr>
                                        <p:cTn id="75" dur="2100" fill="hold"/>
                                        <p:tgtEl>
                                          <p:spTgt spid="145569"/>
                                        </p:tgtEl>
                                        <p:attrNameLst>
                                          <p:attrName>ppt_x</p:attrName>
                                        </p:attrNameLst>
                                      </p:cBhvr>
                                      <p:tavLst>
                                        <p:tav tm="0">
                                          <p:val>
                                            <p:strVal val="#ppt_x-.2"/>
                                          </p:val>
                                        </p:tav>
                                        <p:tav tm="100000">
                                          <p:val>
                                            <p:strVal val="#ppt_x"/>
                                          </p:val>
                                        </p:tav>
                                      </p:tavLst>
                                    </p:anim>
                                    <p:anim calcmode="lin" valueType="num">
                                      <p:cBhvr>
                                        <p:cTn id="76" dur="2100" fill="hold"/>
                                        <p:tgtEl>
                                          <p:spTgt spid="145569"/>
                                        </p:tgtEl>
                                        <p:attrNameLst>
                                          <p:attrName>ppt_y</p:attrName>
                                        </p:attrNameLst>
                                      </p:cBhvr>
                                      <p:tavLst>
                                        <p:tav tm="0">
                                          <p:val>
                                            <p:strVal val="#ppt_y"/>
                                          </p:val>
                                        </p:tav>
                                        <p:tav tm="100000">
                                          <p:val>
                                            <p:strVal val="#ppt_y"/>
                                          </p:val>
                                        </p:tav>
                                      </p:tavLst>
                                    </p:anim>
                                    <p:animEffect transition="in" filter="wipe(right)" prLst="gradientSize: 0.1">
                                      <p:cBhvr>
                                        <p:cTn id="77" dur="2100"/>
                                        <p:tgtEl>
                                          <p:spTgt spid="145569"/>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p:cTn id="78" fill="hold" display="0">
                  <p:stCondLst>
                    <p:cond delay="indefinite"/>
                  </p:stCondLst>
                  <p:endCondLst>
                    <p:cond evt="onStopAudio" delay="0">
                      <p:tgtEl>
                        <p:sldTgt/>
                      </p:tgtEl>
                    </p:cond>
                  </p:endCondLst>
                </p:cTn>
                <p:tgtEl>
                  <p:spTgt spid="29"/>
                </p:tgtEl>
              </p:cMediaNode>
            </p:audio>
          </p:childTnLst>
        </p:cTn>
      </p:par>
    </p:tnLst>
    <p:bldLst>
      <p:bldP spid="145569" grpId="0"/>
      <p:bldP spid="145570" grpId="0"/>
    </p:bldLst>
  </p:timing>
</p:sld>
</file>

<file path=ppt/slides/slide1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271411" name="Picture 51" descr="2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144588" y="1357313"/>
            <a:ext cx="2249487" cy="2119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1412" name="Picture 52" descr="24"/>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813175" y="1368425"/>
            <a:ext cx="2246313" cy="2119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1413" name="Picture 53" descr="2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440488" y="1368425"/>
            <a:ext cx="2247900" cy="2119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1416" name="Picture 56" descr="50"/>
          <p:cNvPicPr>
            <a:picLocks noChangeAspect="1" noChangeArrowheads="1"/>
          </p:cNvPicPr>
          <p:nvPr/>
        </p:nvPicPr>
        <p:blipFill>
          <a:blip r:embed="rId5" cstate="print">
            <a:lum contrast="-42000"/>
            <a:extLst>
              <a:ext uri="{28A0092B-C50C-407E-A947-70E740481C1C}">
                <a14:useLocalDpi xmlns:a14="http://schemas.microsoft.com/office/drawing/2010/main" val="0"/>
              </a:ext>
            </a:extLst>
          </a:blip>
          <a:srcRect/>
          <a:stretch>
            <a:fillRect/>
          </a:stretch>
        </p:blipFill>
        <p:spPr bwMode="auto">
          <a:xfrm>
            <a:off x="3203575" y="2043113"/>
            <a:ext cx="762000" cy="68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1418" name="Picture 58" descr="50"/>
          <p:cNvPicPr>
            <a:picLocks noChangeAspect="1" noChangeArrowheads="1"/>
          </p:cNvPicPr>
          <p:nvPr/>
        </p:nvPicPr>
        <p:blipFill>
          <a:blip r:embed="rId5" cstate="print">
            <a:lum contrast="-42000"/>
            <a:extLst>
              <a:ext uri="{28A0092B-C50C-407E-A947-70E740481C1C}">
                <a14:useLocalDpi xmlns:a14="http://schemas.microsoft.com/office/drawing/2010/main" val="0"/>
              </a:ext>
            </a:extLst>
          </a:blip>
          <a:srcRect/>
          <a:stretch>
            <a:fillRect/>
          </a:stretch>
        </p:blipFill>
        <p:spPr bwMode="auto">
          <a:xfrm>
            <a:off x="5907088" y="2043113"/>
            <a:ext cx="762000" cy="68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1419" name="Text Box 59"/>
          <p:cNvSpPr txBox="1">
            <a:spLocks noChangeArrowheads="1"/>
          </p:cNvSpPr>
          <p:nvPr/>
        </p:nvSpPr>
        <p:spPr bwMode="auto">
          <a:xfrm>
            <a:off x="1754188" y="2130425"/>
            <a:ext cx="1220787" cy="631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1640" tIns="40820" rIns="81640" bIns="40820">
            <a:spAutoFit/>
          </a:bodyPr>
          <a:lstStyle>
            <a:lvl1pPr defTabSz="815975" eaLnBrk="0" hangingPunct="0">
              <a:defRPr sz="1600" baseline="-25000">
                <a:solidFill>
                  <a:schemeClr val="tx1"/>
                </a:solidFill>
                <a:latin typeface="Arial" pitchFamily="34" charset="0"/>
                <a:ea typeface="中國龍毛隸書" pitchFamily="49" charset="-120"/>
              </a:defRPr>
            </a:lvl1pPr>
            <a:lvl2pPr marL="742950" indent="-285750" defTabSz="815975" eaLnBrk="0" hangingPunct="0">
              <a:defRPr sz="1600" baseline="-25000">
                <a:solidFill>
                  <a:schemeClr val="tx1"/>
                </a:solidFill>
                <a:latin typeface="Arial" pitchFamily="34" charset="0"/>
                <a:ea typeface="中國龍毛隸書" pitchFamily="49" charset="-120"/>
              </a:defRPr>
            </a:lvl2pPr>
            <a:lvl3pPr marL="1143000" indent="-228600" defTabSz="815975" eaLnBrk="0" hangingPunct="0">
              <a:defRPr sz="1600" baseline="-25000">
                <a:solidFill>
                  <a:schemeClr val="tx1"/>
                </a:solidFill>
                <a:latin typeface="Arial" pitchFamily="34" charset="0"/>
                <a:ea typeface="中國龍毛隸書" pitchFamily="49" charset="-120"/>
              </a:defRPr>
            </a:lvl3pPr>
            <a:lvl4pPr marL="1600200" indent="-228600" defTabSz="815975" eaLnBrk="0" hangingPunct="0">
              <a:defRPr sz="1600" baseline="-25000">
                <a:solidFill>
                  <a:schemeClr val="tx1"/>
                </a:solidFill>
                <a:latin typeface="Arial" pitchFamily="34" charset="0"/>
                <a:ea typeface="中國龍毛隸書" pitchFamily="49" charset="-120"/>
              </a:defRPr>
            </a:lvl4pPr>
            <a:lvl5pPr marL="2057400" indent="-228600" defTabSz="815975" eaLnBrk="0" hangingPunct="0">
              <a:defRPr sz="1600" baseline="-25000">
                <a:solidFill>
                  <a:schemeClr val="tx1"/>
                </a:solidFill>
                <a:latin typeface="Arial" pitchFamily="34" charset="0"/>
                <a:ea typeface="中國龍毛隸書" pitchFamily="49" charset="-120"/>
              </a:defRPr>
            </a:lvl5pPr>
            <a:lvl6pPr marL="2514600" indent="-228600" algn="ctr" defTabSz="815975" eaLnBrk="0" fontAlgn="base" hangingPunct="0">
              <a:spcBef>
                <a:spcPct val="0"/>
              </a:spcBef>
              <a:spcAft>
                <a:spcPct val="0"/>
              </a:spcAft>
              <a:defRPr sz="1600" baseline="-25000">
                <a:solidFill>
                  <a:schemeClr val="tx1"/>
                </a:solidFill>
                <a:latin typeface="Arial" pitchFamily="34" charset="0"/>
                <a:ea typeface="中國龍毛隸書" pitchFamily="49" charset="-120"/>
              </a:defRPr>
            </a:lvl6pPr>
            <a:lvl7pPr marL="2971800" indent="-228600" algn="ctr" defTabSz="815975" eaLnBrk="0" fontAlgn="base" hangingPunct="0">
              <a:spcBef>
                <a:spcPct val="0"/>
              </a:spcBef>
              <a:spcAft>
                <a:spcPct val="0"/>
              </a:spcAft>
              <a:defRPr sz="1600" baseline="-25000">
                <a:solidFill>
                  <a:schemeClr val="tx1"/>
                </a:solidFill>
                <a:latin typeface="Arial" pitchFamily="34" charset="0"/>
                <a:ea typeface="中國龍毛隸書" pitchFamily="49" charset="-120"/>
              </a:defRPr>
            </a:lvl7pPr>
            <a:lvl8pPr marL="3429000" indent="-228600" algn="ctr" defTabSz="815975" eaLnBrk="0" fontAlgn="base" hangingPunct="0">
              <a:spcBef>
                <a:spcPct val="0"/>
              </a:spcBef>
              <a:spcAft>
                <a:spcPct val="0"/>
              </a:spcAft>
              <a:defRPr sz="1600" baseline="-25000">
                <a:solidFill>
                  <a:schemeClr val="tx1"/>
                </a:solidFill>
                <a:latin typeface="Arial" pitchFamily="34" charset="0"/>
                <a:ea typeface="中國龍毛隸書" pitchFamily="49" charset="-120"/>
              </a:defRPr>
            </a:lvl8pPr>
            <a:lvl9pPr marL="3886200" indent="-228600" algn="ctr" defTabSz="815975" eaLnBrk="0" fontAlgn="base" hangingPunct="0">
              <a:spcBef>
                <a:spcPct val="0"/>
              </a:spcBef>
              <a:spcAft>
                <a:spcPct val="0"/>
              </a:spcAft>
              <a:defRPr sz="1600" baseline="-25000">
                <a:solidFill>
                  <a:schemeClr val="tx1"/>
                </a:solidFill>
                <a:latin typeface="Arial" pitchFamily="34" charset="0"/>
                <a:ea typeface="中國龍毛隸書" pitchFamily="49" charset="-120"/>
              </a:defRPr>
            </a:lvl9pPr>
          </a:lstStyle>
          <a:p>
            <a:pPr algn="l" eaLnBrk="1" hangingPunct="1">
              <a:spcBef>
                <a:spcPct val="50000"/>
              </a:spcBef>
            </a:pPr>
            <a:r>
              <a:rPr lang="zh-CN" altLang="en-US" sz="1800" b="1" baseline="0">
                <a:solidFill>
                  <a:srgbClr val="000000"/>
                </a:solidFill>
                <a:ea typeface="楷体" pitchFamily="49" charset="-122"/>
              </a:rPr>
              <a:t>点击输入文字内容</a:t>
            </a:r>
          </a:p>
        </p:txBody>
      </p:sp>
      <p:sp>
        <p:nvSpPr>
          <p:cNvPr id="271420" name="Text Box 60"/>
          <p:cNvSpPr txBox="1">
            <a:spLocks noChangeArrowheads="1"/>
          </p:cNvSpPr>
          <p:nvPr/>
        </p:nvSpPr>
        <p:spPr bwMode="auto">
          <a:xfrm>
            <a:off x="4459288" y="2141538"/>
            <a:ext cx="1219200" cy="631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1640" tIns="40820" rIns="81640" bIns="40820">
            <a:spAutoFit/>
          </a:bodyPr>
          <a:lstStyle>
            <a:lvl1pPr defTabSz="815975" eaLnBrk="0" hangingPunct="0">
              <a:defRPr sz="1600" baseline="-25000">
                <a:solidFill>
                  <a:schemeClr val="tx1"/>
                </a:solidFill>
                <a:latin typeface="Arial" pitchFamily="34" charset="0"/>
                <a:ea typeface="中國龍毛隸書" pitchFamily="49" charset="-120"/>
              </a:defRPr>
            </a:lvl1pPr>
            <a:lvl2pPr marL="742950" indent="-285750" defTabSz="815975" eaLnBrk="0" hangingPunct="0">
              <a:defRPr sz="1600" baseline="-25000">
                <a:solidFill>
                  <a:schemeClr val="tx1"/>
                </a:solidFill>
                <a:latin typeface="Arial" pitchFamily="34" charset="0"/>
                <a:ea typeface="中國龍毛隸書" pitchFamily="49" charset="-120"/>
              </a:defRPr>
            </a:lvl2pPr>
            <a:lvl3pPr marL="1143000" indent="-228600" defTabSz="815975" eaLnBrk="0" hangingPunct="0">
              <a:defRPr sz="1600" baseline="-25000">
                <a:solidFill>
                  <a:schemeClr val="tx1"/>
                </a:solidFill>
                <a:latin typeface="Arial" pitchFamily="34" charset="0"/>
                <a:ea typeface="中國龍毛隸書" pitchFamily="49" charset="-120"/>
              </a:defRPr>
            </a:lvl3pPr>
            <a:lvl4pPr marL="1600200" indent="-228600" defTabSz="815975" eaLnBrk="0" hangingPunct="0">
              <a:defRPr sz="1600" baseline="-25000">
                <a:solidFill>
                  <a:schemeClr val="tx1"/>
                </a:solidFill>
                <a:latin typeface="Arial" pitchFamily="34" charset="0"/>
                <a:ea typeface="中國龍毛隸書" pitchFamily="49" charset="-120"/>
              </a:defRPr>
            </a:lvl4pPr>
            <a:lvl5pPr marL="2057400" indent="-228600" defTabSz="815975" eaLnBrk="0" hangingPunct="0">
              <a:defRPr sz="1600" baseline="-25000">
                <a:solidFill>
                  <a:schemeClr val="tx1"/>
                </a:solidFill>
                <a:latin typeface="Arial" pitchFamily="34" charset="0"/>
                <a:ea typeface="中國龍毛隸書" pitchFamily="49" charset="-120"/>
              </a:defRPr>
            </a:lvl5pPr>
            <a:lvl6pPr marL="2514600" indent="-228600" algn="ctr" defTabSz="815975" eaLnBrk="0" fontAlgn="base" hangingPunct="0">
              <a:spcBef>
                <a:spcPct val="0"/>
              </a:spcBef>
              <a:spcAft>
                <a:spcPct val="0"/>
              </a:spcAft>
              <a:defRPr sz="1600" baseline="-25000">
                <a:solidFill>
                  <a:schemeClr val="tx1"/>
                </a:solidFill>
                <a:latin typeface="Arial" pitchFamily="34" charset="0"/>
                <a:ea typeface="中國龍毛隸書" pitchFamily="49" charset="-120"/>
              </a:defRPr>
            </a:lvl6pPr>
            <a:lvl7pPr marL="2971800" indent="-228600" algn="ctr" defTabSz="815975" eaLnBrk="0" fontAlgn="base" hangingPunct="0">
              <a:spcBef>
                <a:spcPct val="0"/>
              </a:spcBef>
              <a:spcAft>
                <a:spcPct val="0"/>
              </a:spcAft>
              <a:defRPr sz="1600" baseline="-25000">
                <a:solidFill>
                  <a:schemeClr val="tx1"/>
                </a:solidFill>
                <a:latin typeface="Arial" pitchFamily="34" charset="0"/>
                <a:ea typeface="中國龍毛隸書" pitchFamily="49" charset="-120"/>
              </a:defRPr>
            </a:lvl7pPr>
            <a:lvl8pPr marL="3429000" indent="-228600" algn="ctr" defTabSz="815975" eaLnBrk="0" fontAlgn="base" hangingPunct="0">
              <a:spcBef>
                <a:spcPct val="0"/>
              </a:spcBef>
              <a:spcAft>
                <a:spcPct val="0"/>
              </a:spcAft>
              <a:defRPr sz="1600" baseline="-25000">
                <a:solidFill>
                  <a:schemeClr val="tx1"/>
                </a:solidFill>
                <a:latin typeface="Arial" pitchFamily="34" charset="0"/>
                <a:ea typeface="中國龍毛隸書" pitchFamily="49" charset="-120"/>
              </a:defRPr>
            </a:lvl8pPr>
            <a:lvl9pPr marL="3886200" indent="-228600" algn="ctr" defTabSz="815975" eaLnBrk="0" fontAlgn="base" hangingPunct="0">
              <a:spcBef>
                <a:spcPct val="0"/>
              </a:spcBef>
              <a:spcAft>
                <a:spcPct val="0"/>
              </a:spcAft>
              <a:defRPr sz="1600" baseline="-25000">
                <a:solidFill>
                  <a:schemeClr val="tx1"/>
                </a:solidFill>
                <a:latin typeface="Arial" pitchFamily="34" charset="0"/>
                <a:ea typeface="中國龍毛隸書" pitchFamily="49" charset="-120"/>
              </a:defRPr>
            </a:lvl9pPr>
          </a:lstStyle>
          <a:p>
            <a:pPr algn="l" eaLnBrk="1" hangingPunct="1">
              <a:spcBef>
                <a:spcPct val="50000"/>
              </a:spcBef>
            </a:pPr>
            <a:r>
              <a:rPr lang="zh-CN" altLang="en-US" sz="1800" b="1" baseline="0">
                <a:solidFill>
                  <a:srgbClr val="000000"/>
                </a:solidFill>
                <a:ea typeface="楷体" pitchFamily="49" charset="-122"/>
              </a:rPr>
              <a:t>点击输入文字内容</a:t>
            </a:r>
          </a:p>
        </p:txBody>
      </p:sp>
      <p:sp>
        <p:nvSpPr>
          <p:cNvPr id="271421" name="Text Box 61"/>
          <p:cNvSpPr txBox="1">
            <a:spLocks noChangeArrowheads="1"/>
          </p:cNvSpPr>
          <p:nvPr/>
        </p:nvSpPr>
        <p:spPr bwMode="auto">
          <a:xfrm>
            <a:off x="7050088" y="2141538"/>
            <a:ext cx="1219200" cy="631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1640" tIns="40820" rIns="81640" bIns="40820">
            <a:spAutoFit/>
          </a:bodyPr>
          <a:lstStyle>
            <a:lvl1pPr defTabSz="815975" eaLnBrk="0" hangingPunct="0">
              <a:defRPr sz="1600" baseline="-25000">
                <a:solidFill>
                  <a:schemeClr val="tx1"/>
                </a:solidFill>
                <a:latin typeface="Arial" pitchFamily="34" charset="0"/>
                <a:ea typeface="中國龍毛隸書" pitchFamily="49" charset="-120"/>
              </a:defRPr>
            </a:lvl1pPr>
            <a:lvl2pPr marL="742950" indent="-285750" defTabSz="815975" eaLnBrk="0" hangingPunct="0">
              <a:defRPr sz="1600" baseline="-25000">
                <a:solidFill>
                  <a:schemeClr val="tx1"/>
                </a:solidFill>
                <a:latin typeface="Arial" pitchFamily="34" charset="0"/>
                <a:ea typeface="中國龍毛隸書" pitchFamily="49" charset="-120"/>
              </a:defRPr>
            </a:lvl2pPr>
            <a:lvl3pPr marL="1143000" indent="-228600" defTabSz="815975" eaLnBrk="0" hangingPunct="0">
              <a:defRPr sz="1600" baseline="-25000">
                <a:solidFill>
                  <a:schemeClr val="tx1"/>
                </a:solidFill>
                <a:latin typeface="Arial" pitchFamily="34" charset="0"/>
                <a:ea typeface="中國龍毛隸書" pitchFamily="49" charset="-120"/>
              </a:defRPr>
            </a:lvl3pPr>
            <a:lvl4pPr marL="1600200" indent="-228600" defTabSz="815975" eaLnBrk="0" hangingPunct="0">
              <a:defRPr sz="1600" baseline="-25000">
                <a:solidFill>
                  <a:schemeClr val="tx1"/>
                </a:solidFill>
                <a:latin typeface="Arial" pitchFamily="34" charset="0"/>
                <a:ea typeface="中國龍毛隸書" pitchFamily="49" charset="-120"/>
              </a:defRPr>
            </a:lvl4pPr>
            <a:lvl5pPr marL="2057400" indent="-228600" defTabSz="815975" eaLnBrk="0" hangingPunct="0">
              <a:defRPr sz="1600" baseline="-25000">
                <a:solidFill>
                  <a:schemeClr val="tx1"/>
                </a:solidFill>
                <a:latin typeface="Arial" pitchFamily="34" charset="0"/>
                <a:ea typeface="中國龍毛隸書" pitchFamily="49" charset="-120"/>
              </a:defRPr>
            </a:lvl5pPr>
            <a:lvl6pPr marL="2514600" indent="-228600" algn="ctr" defTabSz="815975" eaLnBrk="0" fontAlgn="base" hangingPunct="0">
              <a:spcBef>
                <a:spcPct val="0"/>
              </a:spcBef>
              <a:spcAft>
                <a:spcPct val="0"/>
              </a:spcAft>
              <a:defRPr sz="1600" baseline="-25000">
                <a:solidFill>
                  <a:schemeClr val="tx1"/>
                </a:solidFill>
                <a:latin typeface="Arial" pitchFamily="34" charset="0"/>
                <a:ea typeface="中國龍毛隸書" pitchFamily="49" charset="-120"/>
              </a:defRPr>
            </a:lvl6pPr>
            <a:lvl7pPr marL="2971800" indent="-228600" algn="ctr" defTabSz="815975" eaLnBrk="0" fontAlgn="base" hangingPunct="0">
              <a:spcBef>
                <a:spcPct val="0"/>
              </a:spcBef>
              <a:spcAft>
                <a:spcPct val="0"/>
              </a:spcAft>
              <a:defRPr sz="1600" baseline="-25000">
                <a:solidFill>
                  <a:schemeClr val="tx1"/>
                </a:solidFill>
                <a:latin typeface="Arial" pitchFamily="34" charset="0"/>
                <a:ea typeface="中國龍毛隸書" pitchFamily="49" charset="-120"/>
              </a:defRPr>
            </a:lvl7pPr>
            <a:lvl8pPr marL="3429000" indent="-228600" algn="ctr" defTabSz="815975" eaLnBrk="0" fontAlgn="base" hangingPunct="0">
              <a:spcBef>
                <a:spcPct val="0"/>
              </a:spcBef>
              <a:spcAft>
                <a:spcPct val="0"/>
              </a:spcAft>
              <a:defRPr sz="1600" baseline="-25000">
                <a:solidFill>
                  <a:schemeClr val="tx1"/>
                </a:solidFill>
                <a:latin typeface="Arial" pitchFamily="34" charset="0"/>
                <a:ea typeface="中國龍毛隸書" pitchFamily="49" charset="-120"/>
              </a:defRPr>
            </a:lvl8pPr>
            <a:lvl9pPr marL="3886200" indent="-228600" algn="ctr" defTabSz="815975" eaLnBrk="0" fontAlgn="base" hangingPunct="0">
              <a:spcBef>
                <a:spcPct val="0"/>
              </a:spcBef>
              <a:spcAft>
                <a:spcPct val="0"/>
              </a:spcAft>
              <a:defRPr sz="1600" baseline="-25000">
                <a:solidFill>
                  <a:schemeClr val="tx1"/>
                </a:solidFill>
                <a:latin typeface="Arial" pitchFamily="34" charset="0"/>
                <a:ea typeface="中國龍毛隸書" pitchFamily="49" charset="-120"/>
              </a:defRPr>
            </a:lvl9pPr>
          </a:lstStyle>
          <a:p>
            <a:pPr algn="l" eaLnBrk="1" hangingPunct="1">
              <a:spcBef>
                <a:spcPct val="50000"/>
              </a:spcBef>
            </a:pPr>
            <a:r>
              <a:rPr lang="zh-CN" altLang="en-US" sz="1800" b="1" baseline="0">
                <a:solidFill>
                  <a:srgbClr val="000000"/>
                </a:solidFill>
                <a:ea typeface="楷体" pitchFamily="49" charset="-122"/>
              </a:rPr>
              <a:t>点击输入文字内容</a:t>
            </a:r>
          </a:p>
        </p:txBody>
      </p:sp>
      <p:sp>
        <p:nvSpPr>
          <p:cNvPr id="271422" name="Rectangle 62"/>
          <p:cNvSpPr>
            <a:spLocks noChangeArrowheads="1"/>
          </p:cNvSpPr>
          <p:nvPr/>
        </p:nvSpPr>
        <p:spPr bwMode="auto">
          <a:xfrm>
            <a:off x="5183188" y="3563938"/>
            <a:ext cx="3278187" cy="933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0" tIns="0" rIns="0" bIns="0" anchor="ctr">
            <a:spAutoFit/>
          </a:bodyPr>
          <a:lstStyle/>
          <a:p>
            <a:pPr algn="l" defTabSz="815975">
              <a:lnSpc>
                <a:spcPct val="120000"/>
              </a:lnSpc>
            </a:pPr>
            <a:r>
              <a:rPr lang="zh-CN" altLang="en-US" sz="1700" b="1" baseline="0">
                <a:solidFill>
                  <a:srgbClr val="000000"/>
                </a:solidFill>
                <a:ea typeface="宋体" pitchFamily="2" charset="-122"/>
              </a:rPr>
              <a:t>点击输入你想输入的文字内容点击添加相关文字内容点击添加相关文字内容</a:t>
            </a:r>
            <a:endParaRPr lang="zh-CN" altLang="en-US" sz="1700" b="1">
              <a:solidFill>
                <a:srgbClr val="000000"/>
              </a:solidFill>
              <a:ea typeface="宋体" pitchFamily="2" charset="-122"/>
            </a:endParaRPr>
          </a:p>
        </p:txBody>
      </p:sp>
    </p:spTree>
  </p:cSld>
  <p:clrMapOvr>
    <a:masterClrMapping/>
  </p:clrMapOvr>
  <p:transition spd="slow">
    <p:cover dir="rd"/>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271411"/>
                                        </p:tgtEl>
                                        <p:attrNameLst>
                                          <p:attrName>style.visibility</p:attrName>
                                        </p:attrNameLst>
                                      </p:cBhvr>
                                      <p:to>
                                        <p:strVal val="visible"/>
                                      </p:to>
                                    </p:set>
                                    <p:anim calcmode="lin" valueType="num">
                                      <p:cBhvr>
                                        <p:cTn id="7" dur="2000" fill="hold"/>
                                        <p:tgtEl>
                                          <p:spTgt spid="271411"/>
                                        </p:tgtEl>
                                        <p:attrNameLst>
                                          <p:attrName>ppt_w</p:attrName>
                                        </p:attrNameLst>
                                      </p:cBhvr>
                                      <p:tavLst>
                                        <p:tav tm="0">
                                          <p:val>
                                            <p:fltVal val="0"/>
                                          </p:val>
                                        </p:tav>
                                        <p:tav tm="100000">
                                          <p:val>
                                            <p:strVal val="#ppt_w"/>
                                          </p:val>
                                        </p:tav>
                                      </p:tavLst>
                                    </p:anim>
                                    <p:anim calcmode="lin" valueType="num">
                                      <p:cBhvr>
                                        <p:cTn id="8" dur="2000" fill="hold"/>
                                        <p:tgtEl>
                                          <p:spTgt spid="271411"/>
                                        </p:tgtEl>
                                        <p:attrNameLst>
                                          <p:attrName>ppt_h</p:attrName>
                                        </p:attrNameLst>
                                      </p:cBhvr>
                                      <p:tavLst>
                                        <p:tav tm="0">
                                          <p:val>
                                            <p:fltVal val="0"/>
                                          </p:val>
                                        </p:tav>
                                        <p:tav tm="100000">
                                          <p:val>
                                            <p:strVal val="#ppt_h"/>
                                          </p:val>
                                        </p:tav>
                                      </p:tavLst>
                                    </p:anim>
                                    <p:anim calcmode="lin" valueType="num">
                                      <p:cBhvr>
                                        <p:cTn id="9" dur="2000" fill="hold"/>
                                        <p:tgtEl>
                                          <p:spTgt spid="271411"/>
                                        </p:tgtEl>
                                        <p:attrNameLst>
                                          <p:attrName>style.rotation</p:attrName>
                                        </p:attrNameLst>
                                      </p:cBhvr>
                                      <p:tavLst>
                                        <p:tav tm="0">
                                          <p:val>
                                            <p:fltVal val="360"/>
                                          </p:val>
                                        </p:tav>
                                        <p:tav tm="100000">
                                          <p:val>
                                            <p:fltVal val="0"/>
                                          </p:val>
                                        </p:tav>
                                      </p:tavLst>
                                    </p:anim>
                                    <p:animEffect transition="in" filter="fade">
                                      <p:cBhvr>
                                        <p:cTn id="10" dur="2000"/>
                                        <p:tgtEl>
                                          <p:spTgt spid="271411"/>
                                        </p:tgtEl>
                                      </p:cBhvr>
                                    </p:animEffect>
                                  </p:childTnLst>
                                </p:cTn>
                              </p:par>
                            </p:childTnLst>
                          </p:cTn>
                        </p:par>
                        <p:par>
                          <p:cTn id="11" fill="hold" nodeType="afterGroup">
                            <p:stCondLst>
                              <p:cond delay="2000"/>
                            </p:stCondLst>
                            <p:childTnLst>
                              <p:par>
                                <p:cTn id="12" presetID="22" presetClass="entr" presetSubtype="8" fill="hold" grpId="0" nodeType="afterEffect">
                                  <p:stCondLst>
                                    <p:cond delay="0"/>
                                  </p:stCondLst>
                                  <p:childTnLst>
                                    <p:set>
                                      <p:cBhvr>
                                        <p:cTn id="13" dur="1" fill="hold">
                                          <p:stCondLst>
                                            <p:cond delay="0"/>
                                          </p:stCondLst>
                                        </p:cTn>
                                        <p:tgtEl>
                                          <p:spTgt spid="271419"/>
                                        </p:tgtEl>
                                        <p:attrNameLst>
                                          <p:attrName>style.visibility</p:attrName>
                                        </p:attrNameLst>
                                      </p:cBhvr>
                                      <p:to>
                                        <p:strVal val="visible"/>
                                      </p:to>
                                    </p:set>
                                    <p:animEffect transition="in" filter="wipe(left)">
                                      <p:cBhvr>
                                        <p:cTn id="14" dur="2000"/>
                                        <p:tgtEl>
                                          <p:spTgt spid="271419"/>
                                        </p:tgtEl>
                                      </p:cBhvr>
                                    </p:animEffect>
                                  </p:childTnLst>
                                </p:cTn>
                              </p:par>
                            </p:childTnLst>
                          </p:cTn>
                        </p:par>
                        <p:par>
                          <p:cTn id="15" fill="hold" nodeType="afterGroup">
                            <p:stCondLst>
                              <p:cond delay="4000"/>
                            </p:stCondLst>
                            <p:childTnLst>
                              <p:par>
                                <p:cTn id="16" presetID="22" presetClass="entr" presetSubtype="8" fill="hold" nodeType="afterEffect">
                                  <p:stCondLst>
                                    <p:cond delay="0"/>
                                  </p:stCondLst>
                                  <p:childTnLst>
                                    <p:set>
                                      <p:cBhvr>
                                        <p:cTn id="17" dur="1" fill="hold">
                                          <p:stCondLst>
                                            <p:cond delay="0"/>
                                          </p:stCondLst>
                                        </p:cTn>
                                        <p:tgtEl>
                                          <p:spTgt spid="271416"/>
                                        </p:tgtEl>
                                        <p:attrNameLst>
                                          <p:attrName>style.visibility</p:attrName>
                                        </p:attrNameLst>
                                      </p:cBhvr>
                                      <p:to>
                                        <p:strVal val="visible"/>
                                      </p:to>
                                    </p:set>
                                    <p:animEffect transition="in" filter="wipe(left)">
                                      <p:cBhvr>
                                        <p:cTn id="18" dur="1000"/>
                                        <p:tgtEl>
                                          <p:spTgt spid="271416"/>
                                        </p:tgtEl>
                                      </p:cBhvr>
                                    </p:animEffect>
                                  </p:childTnLst>
                                </p:cTn>
                              </p:par>
                            </p:childTnLst>
                          </p:cTn>
                        </p:par>
                        <p:par>
                          <p:cTn id="19" fill="hold" nodeType="afterGroup">
                            <p:stCondLst>
                              <p:cond delay="5000"/>
                            </p:stCondLst>
                            <p:childTnLst>
                              <p:par>
                                <p:cTn id="20" presetID="49" presetClass="entr" presetSubtype="0" decel="100000" fill="hold" nodeType="afterEffect">
                                  <p:stCondLst>
                                    <p:cond delay="0"/>
                                  </p:stCondLst>
                                  <p:childTnLst>
                                    <p:set>
                                      <p:cBhvr>
                                        <p:cTn id="21" dur="1" fill="hold">
                                          <p:stCondLst>
                                            <p:cond delay="0"/>
                                          </p:stCondLst>
                                        </p:cTn>
                                        <p:tgtEl>
                                          <p:spTgt spid="271412"/>
                                        </p:tgtEl>
                                        <p:attrNameLst>
                                          <p:attrName>style.visibility</p:attrName>
                                        </p:attrNameLst>
                                      </p:cBhvr>
                                      <p:to>
                                        <p:strVal val="visible"/>
                                      </p:to>
                                    </p:set>
                                    <p:anim calcmode="lin" valueType="num">
                                      <p:cBhvr>
                                        <p:cTn id="22" dur="2000" fill="hold"/>
                                        <p:tgtEl>
                                          <p:spTgt spid="271412"/>
                                        </p:tgtEl>
                                        <p:attrNameLst>
                                          <p:attrName>ppt_w</p:attrName>
                                        </p:attrNameLst>
                                      </p:cBhvr>
                                      <p:tavLst>
                                        <p:tav tm="0">
                                          <p:val>
                                            <p:fltVal val="0"/>
                                          </p:val>
                                        </p:tav>
                                        <p:tav tm="100000">
                                          <p:val>
                                            <p:strVal val="#ppt_w"/>
                                          </p:val>
                                        </p:tav>
                                      </p:tavLst>
                                    </p:anim>
                                    <p:anim calcmode="lin" valueType="num">
                                      <p:cBhvr>
                                        <p:cTn id="23" dur="2000" fill="hold"/>
                                        <p:tgtEl>
                                          <p:spTgt spid="271412"/>
                                        </p:tgtEl>
                                        <p:attrNameLst>
                                          <p:attrName>ppt_h</p:attrName>
                                        </p:attrNameLst>
                                      </p:cBhvr>
                                      <p:tavLst>
                                        <p:tav tm="0">
                                          <p:val>
                                            <p:fltVal val="0"/>
                                          </p:val>
                                        </p:tav>
                                        <p:tav tm="100000">
                                          <p:val>
                                            <p:strVal val="#ppt_h"/>
                                          </p:val>
                                        </p:tav>
                                      </p:tavLst>
                                    </p:anim>
                                    <p:anim calcmode="lin" valueType="num">
                                      <p:cBhvr>
                                        <p:cTn id="24" dur="2000" fill="hold"/>
                                        <p:tgtEl>
                                          <p:spTgt spid="271412"/>
                                        </p:tgtEl>
                                        <p:attrNameLst>
                                          <p:attrName>style.rotation</p:attrName>
                                        </p:attrNameLst>
                                      </p:cBhvr>
                                      <p:tavLst>
                                        <p:tav tm="0">
                                          <p:val>
                                            <p:fltVal val="360"/>
                                          </p:val>
                                        </p:tav>
                                        <p:tav tm="100000">
                                          <p:val>
                                            <p:fltVal val="0"/>
                                          </p:val>
                                        </p:tav>
                                      </p:tavLst>
                                    </p:anim>
                                    <p:animEffect transition="in" filter="fade">
                                      <p:cBhvr>
                                        <p:cTn id="25" dur="2000"/>
                                        <p:tgtEl>
                                          <p:spTgt spid="271412"/>
                                        </p:tgtEl>
                                      </p:cBhvr>
                                    </p:animEffect>
                                  </p:childTnLst>
                                </p:cTn>
                              </p:par>
                            </p:childTnLst>
                          </p:cTn>
                        </p:par>
                        <p:par>
                          <p:cTn id="26" fill="hold" nodeType="afterGroup">
                            <p:stCondLst>
                              <p:cond delay="7000"/>
                            </p:stCondLst>
                            <p:childTnLst>
                              <p:par>
                                <p:cTn id="27" presetID="22" presetClass="entr" presetSubtype="8" fill="hold" grpId="0" nodeType="afterEffect">
                                  <p:stCondLst>
                                    <p:cond delay="0"/>
                                  </p:stCondLst>
                                  <p:childTnLst>
                                    <p:set>
                                      <p:cBhvr>
                                        <p:cTn id="28" dur="1" fill="hold">
                                          <p:stCondLst>
                                            <p:cond delay="0"/>
                                          </p:stCondLst>
                                        </p:cTn>
                                        <p:tgtEl>
                                          <p:spTgt spid="271420"/>
                                        </p:tgtEl>
                                        <p:attrNameLst>
                                          <p:attrName>style.visibility</p:attrName>
                                        </p:attrNameLst>
                                      </p:cBhvr>
                                      <p:to>
                                        <p:strVal val="visible"/>
                                      </p:to>
                                    </p:set>
                                    <p:animEffect transition="in" filter="wipe(left)">
                                      <p:cBhvr>
                                        <p:cTn id="29" dur="2000"/>
                                        <p:tgtEl>
                                          <p:spTgt spid="271420"/>
                                        </p:tgtEl>
                                      </p:cBhvr>
                                    </p:animEffect>
                                  </p:childTnLst>
                                </p:cTn>
                              </p:par>
                            </p:childTnLst>
                          </p:cTn>
                        </p:par>
                        <p:par>
                          <p:cTn id="30" fill="hold" nodeType="afterGroup">
                            <p:stCondLst>
                              <p:cond delay="9000"/>
                            </p:stCondLst>
                            <p:childTnLst>
                              <p:par>
                                <p:cTn id="31" presetID="22" presetClass="entr" presetSubtype="8" fill="hold" nodeType="afterEffect">
                                  <p:stCondLst>
                                    <p:cond delay="0"/>
                                  </p:stCondLst>
                                  <p:childTnLst>
                                    <p:set>
                                      <p:cBhvr>
                                        <p:cTn id="32" dur="1" fill="hold">
                                          <p:stCondLst>
                                            <p:cond delay="0"/>
                                          </p:stCondLst>
                                        </p:cTn>
                                        <p:tgtEl>
                                          <p:spTgt spid="271418"/>
                                        </p:tgtEl>
                                        <p:attrNameLst>
                                          <p:attrName>style.visibility</p:attrName>
                                        </p:attrNameLst>
                                      </p:cBhvr>
                                      <p:to>
                                        <p:strVal val="visible"/>
                                      </p:to>
                                    </p:set>
                                    <p:animEffect transition="in" filter="wipe(left)">
                                      <p:cBhvr>
                                        <p:cTn id="33" dur="1000"/>
                                        <p:tgtEl>
                                          <p:spTgt spid="271418"/>
                                        </p:tgtEl>
                                      </p:cBhvr>
                                    </p:animEffect>
                                  </p:childTnLst>
                                </p:cTn>
                              </p:par>
                            </p:childTnLst>
                          </p:cTn>
                        </p:par>
                        <p:par>
                          <p:cTn id="34" fill="hold" nodeType="afterGroup">
                            <p:stCondLst>
                              <p:cond delay="10000"/>
                            </p:stCondLst>
                            <p:childTnLst>
                              <p:par>
                                <p:cTn id="35" presetID="49" presetClass="entr" presetSubtype="0" decel="100000" fill="hold" nodeType="afterEffect">
                                  <p:stCondLst>
                                    <p:cond delay="0"/>
                                  </p:stCondLst>
                                  <p:childTnLst>
                                    <p:set>
                                      <p:cBhvr>
                                        <p:cTn id="36" dur="1" fill="hold">
                                          <p:stCondLst>
                                            <p:cond delay="0"/>
                                          </p:stCondLst>
                                        </p:cTn>
                                        <p:tgtEl>
                                          <p:spTgt spid="271413"/>
                                        </p:tgtEl>
                                        <p:attrNameLst>
                                          <p:attrName>style.visibility</p:attrName>
                                        </p:attrNameLst>
                                      </p:cBhvr>
                                      <p:to>
                                        <p:strVal val="visible"/>
                                      </p:to>
                                    </p:set>
                                    <p:anim calcmode="lin" valueType="num">
                                      <p:cBhvr>
                                        <p:cTn id="37" dur="2000" fill="hold"/>
                                        <p:tgtEl>
                                          <p:spTgt spid="271413"/>
                                        </p:tgtEl>
                                        <p:attrNameLst>
                                          <p:attrName>ppt_w</p:attrName>
                                        </p:attrNameLst>
                                      </p:cBhvr>
                                      <p:tavLst>
                                        <p:tav tm="0">
                                          <p:val>
                                            <p:fltVal val="0"/>
                                          </p:val>
                                        </p:tav>
                                        <p:tav tm="100000">
                                          <p:val>
                                            <p:strVal val="#ppt_w"/>
                                          </p:val>
                                        </p:tav>
                                      </p:tavLst>
                                    </p:anim>
                                    <p:anim calcmode="lin" valueType="num">
                                      <p:cBhvr>
                                        <p:cTn id="38" dur="2000" fill="hold"/>
                                        <p:tgtEl>
                                          <p:spTgt spid="271413"/>
                                        </p:tgtEl>
                                        <p:attrNameLst>
                                          <p:attrName>ppt_h</p:attrName>
                                        </p:attrNameLst>
                                      </p:cBhvr>
                                      <p:tavLst>
                                        <p:tav tm="0">
                                          <p:val>
                                            <p:fltVal val="0"/>
                                          </p:val>
                                        </p:tav>
                                        <p:tav tm="100000">
                                          <p:val>
                                            <p:strVal val="#ppt_h"/>
                                          </p:val>
                                        </p:tav>
                                      </p:tavLst>
                                    </p:anim>
                                    <p:anim calcmode="lin" valueType="num">
                                      <p:cBhvr>
                                        <p:cTn id="39" dur="2000" fill="hold"/>
                                        <p:tgtEl>
                                          <p:spTgt spid="271413"/>
                                        </p:tgtEl>
                                        <p:attrNameLst>
                                          <p:attrName>style.rotation</p:attrName>
                                        </p:attrNameLst>
                                      </p:cBhvr>
                                      <p:tavLst>
                                        <p:tav tm="0">
                                          <p:val>
                                            <p:fltVal val="360"/>
                                          </p:val>
                                        </p:tav>
                                        <p:tav tm="100000">
                                          <p:val>
                                            <p:fltVal val="0"/>
                                          </p:val>
                                        </p:tav>
                                      </p:tavLst>
                                    </p:anim>
                                    <p:animEffect transition="in" filter="fade">
                                      <p:cBhvr>
                                        <p:cTn id="40" dur="2000"/>
                                        <p:tgtEl>
                                          <p:spTgt spid="271413"/>
                                        </p:tgtEl>
                                      </p:cBhvr>
                                    </p:animEffect>
                                  </p:childTnLst>
                                </p:cTn>
                              </p:par>
                            </p:childTnLst>
                          </p:cTn>
                        </p:par>
                        <p:par>
                          <p:cTn id="41" fill="hold" nodeType="afterGroup">
                            <p:stCondLst>
                              <p:cond delay="12000"/>
                            </p:stCondLst>
                            <p:childTnLst>
                              <p:par>
                                <p:cTn id="42" presetID="22" presetClass="entr" presetSubtype="8" fill="hold" grpId="0" nodeType="afterEffect">
                                  <p:stCondLst>
                                    <p:cond delay="0"/>
                                  </p:stCondLst>
                                  <p:childTnLst>
                                    <p:set>
                                      <p:cBhvr>
                                        <p:cTn id="43" dur="1" fill="hold">
                                          <p:stCondLst>
                                            <p:cond delay="0"/>
                                          </p:stCondLst>
                                        </p:cTn>
                                        <p:tgtEl>
                                          <p:spTgt spid="271421"/>
                                        </p:tgtEl>
                                        <p:attrNameLst>
                                          <p:attrName>style.visibility</p:attrName>
                                        </p:attrNameLst>
                                      </p:cBhvr>
                                      <p:to>
                                        <p:strVal val="visible"/>
                                      </p:to>
                                    </p:set>
                                    <p:animEffect transition="in" filter="wipe(left)">
                                      <p:cBhvr>
                                        <p:cTn id="44" dur="2000"/>
                                        <p:tgtEl>
                                          <p:spTgt spid="271421"/>
                                        </p:tgtEl>
                                      </p:cBhvr>
                                    </p:animEffect>
                                  </p:childTnLst>
                                </p:cTn>
                              </p:par>
                            </p:childTnLst>
                          </p:cTn>
                        </p:par>
                        <p:par>
                          <p:cTn id="45" fill="hold" nodeType="afterGroup">
                            <p:stCondLst>
                              <p:cond delay="14000"/>
                            </p:stCondLst>
                            <p:childTnLst>
                              <p:par>
                                <p:cTn id="46" presetID="6" presetClass="entr" presetSubtype="16" fill="hold" grpId="0" nodeType="afterEffect">
                                  <p:stCondLst>
                                    <p:cond delay="0"/>
                                  </p:stCondLst>
                                  <p:childTnLst>
                                    <p:set>
                                      <p:cBhvr>
                                        <p:cTn id="47" dur="1" fill="hold">
                                          <p:stCondLst>
                                            <p:cond delay="0"/>
                                          </p:stCondLst>
                                        </p:cTn>
                                        <p:tgtEl>
                                          <p:spTgt spid="271422"/>
                                        </p:tgtEl>
                                        <p:attrNameLst>
                                          <p:attrName>style.visibility</p:attrName>
                                        </p:attrNameLst>
                                      </p:cBhvr>
                                      <p:to>
                                        <p:strVal val="visible"/>
                                      </p:to>
                                    </p:set>
                                    <p:animEffect transition="in" filter="circle(in)">
                                      <p:cBhvr>
                                        <p:cTn id="48" dur="2000"/>
                                        <p:tgtEl>
                                          <p:spTgt spid="2714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1419" grpId="0"/>
      <p:bldP spid="271420" grpId="0"/>
      <p:bldP spid="271421" grpId="0"/>
      <p:bldP spid="271422" grpId="0"/>
    </p:bldLst>
  </p:timing>
</p:sld>
</file>

<file path=ppt/slides/slide1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241710" name="Picture 46" descr="48"/>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220788" y="1360488"/>
            <a:ext cx="3886200" cy="3041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1711" name="Picture 47" descr="06"/>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878388" y="1684338"/>
            <a:ext cx="3657600" cy="45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1714" name="Picture 50" descr="06"/>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878388" y="2427288"/>
            <a:ext cx="3657600" cy="45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1715" name="Picture 51" descr="06"/>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878388" y="3170238"/>
            <a:ext cx="3657600" cy="45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1716" name="Rectangle 52"/>
          <p:cNvSpPr>
            <a:spLocks noChangeArrowheads="1"/>
          </p:cNvSpPr>
          <p:nvPr/>
        </p:nvSpPr>
        <p:spPr bwMode="auto">
          <a:xfrm>
            <a:off x="5183188" y="1344613"/>
            <a:ext cx="3048000" cy="357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81640" tIns="40820" rIns="81640" bIns="40820" anchor="ctr">
            <a:spAutoFit/>
          </a:bodyPr>
          <a:lstStyle/>
          <a:p>
            <a:pPr algn="l" defTabSz="815975">
              <a:lnSpc>
                <a:spcPct val="120000"/>
              </a:lnSpc>
            </a:pPr>
            <a:r>
              <a:rPr lang="zh-CN" altLang="en-US" sz="1500" b="1" baseline="0">
                <a:solidFill>
                  <a:srgbClr val="000000"/>
                </a:solidFill>
                <a:ea typeface="宋体" pitchFamily="2" charset="-122"/>
              </a:rPr>
              <a:t>点击输入你想输入的文字内容</a:t>
            </a:r>
          </a:p>
        </p:txBody>
      </p:sp>
      <p:sp>
        <p:nvSpPr>
          <p:cNvPr id="241717" name="Rectangle 53"/>
          <p:cNvSpPr>
            <a:spLocks noChangeArrowheads="1"/>
          </p:cNvSpPr>
          <p:nvPr/>
        </p:nvSpPr>
        <p:spPr bwMode="auto">
          <a:xfrm>
            <a:off x="5183188" y="2144713"/>
            <a:ext cx="3048000" cy="357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81640" tIns="40820" rIns="81640" bIns="40820" anchor="ctr">
            <a:spAutoFit/>
          </a:bodyPr>
          <a:lstStyle/>
          <a:p>
            <a:pPr algn="l" defTabSz="815975">
              <a:lnSpc>
                <a:spcPct val="120000"/>
              </a:lnSpc>
            </a:pPr>
            <a:r>
              <a:rPr lang="zh-CN" altLang="en-US" sz="1500" b="1" baseline="0">
                <a:solidFill>
                  <a:srgbClr val="000000"/>
                </a:solidFill>
                <a:ea typeface="宋体" pitchFamily="2" charset="-122"/>
              </a:rPr>
              <a:t>点击输入你想输入的文字内容</a:t>
            </a:r>
          </a:p>
        </p:txBody>
      </p:sp>
      <p:sp>
        <p:nvSpPr>
          <p:cNvPr id="241718" name="Rectangle 54"/>
          <p:cNvSpPr>
            <a:spLocks noChangeArrowheads="1"/>
          </p:cNvSpPr>
          <p:nvPr/>
        </p:nvSpPr>
        <p:spPr bwMode="auto">
          <a:xfrm>
            <a:off x="5183188" y="2889250"/>
            <a:ext cx="3048000" cy="357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81640" tIns="40820" rIns="81640" bIns="40820" anchor="ctr">
            <a:spAutoFit/>
          </a:bodyPr>
          <a:lstStyle/>
          <a:p>
            <a:pPr algn="l" defTabSz="815975">
              <a:lnSpc>
                <a:spcPct val="120000"/>
              </a:lnSpc>
            </a:pPr>
            <a:r>
              <a:rPr lang="zh-CN" altLang="en-US" sz="1500" b="1" baseline="0">
                <a:solidFill>
                  <a:srgbClr val="000000"/>
                </a:solidFill>
                <a:ea typeface="宋体" pitchFamily="2" charset="-122"/>
              </a:rPr>
              <a:t>点击输入你想输入的文字内容</a:t>
            </a:r>
          </a:p>
        </p:txBody>
      </p:sp>
      <p:pic>
        <p:nvPicPr>
          <p:cNvPr id="241719" name="Picture 55" descr="06"/>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878388" y="3970338"/>
            <a:ext cx="3657600" cy="45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1720" name="Rectangle 56"/>
          <p:cNvSpPr>
            <a:spLocks noChangeArrowheads="1"/>
          </p:cNvSpPr>
          <p:nvPr/>
        </p:nvSpPr>
        <p:spPr bwMode="auto">
          <a:xfrm>
            <a:off x="5183188" y="3689350"/>
            <a:ext cx="3048000" cy="357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81640" tIns="40820" rIns="81640" bIns="40820" anchor="ctr">
            <a:spAutoFit/>
          </a:bodyPr>
          <a:lstStyle/>
          <a:p>
            <a:pPr algn="l" defTabSz="815975">
              <a:lnSpc>
                <a:spcPct val="120000"/>
              </a:lnSpc>
            </a:pPr>
            <a:r>
              <a:rPr lang="zh-CN" altLang="en-US" sz="1500" b="1" baseline="0">
                <a:solidFill>
                  <a:srgbClr val="000000"/>
                </a:solidFill>
                <a:ea typeface="宋体" pitchFamily="2" charset="-122"/>
              </a:rPr>
              <a:t>点击输入你想输入的文字内容</a:t>
            </a:r>
          </a:p>
        </p:txBody>
      </p:sp>
    </p:spTree>
  </p:cSld>
  <p:clrMapOvr>
    <a:masterClrMapping/>
  </p:clrMapOvr>
  <p:transition spd="slow">
    <p:cover dir="rd"/>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1" presetClass="entr" presetSubtype="1" fill="hold" nodeType="afterEffect">
                                  <p:stCondLst>
                                    <p:cond delay="0"/>
                                  </p:stCondLst>
                                  <p:childTnLst>
                                    <p:set>
                                      <p:cBhvr>
                                        <p:cTn id="6" dur="1" fill="hold">
                                          <p:stCondLst>
                                            <p:cond delay="0"/>
                                          </p:stCondLst>
                                        </p:cTn>
                                        <p:tgtEl>
                                          <p:spTgt spid="241710"/>
                                        </p:tgtEl>
                                        <p:attrNameLst>
                                          <p:attrName>style.visibility</p:attrName>
                                        </p:attrNameLst>
                                      </p:cBhvr>
                                      <p:to>
                                        <p:strVal val="visible"/>
                                      </p:to>
                                    </p:set>
                                    <p:animEffect transition="in" filter="wheel(1)">
                                      <p:cBhvr>
                                        <p:cTn id="7" dur="2000"/>
                                        <p:tgtEl>
                                          <p:spTgt spid="241710"/>
                                        </p:tgtEl>
                                      </p:cBhvr>
                                    </p:animEffect>
                                  </p:childTnLst>
                                </p:cTn>
                              </p:par>
                            </p:childTnLst>
                          </p:cTn>
                        </p:par>
                        <p:par>
                          <p:cTn id="8" fill="hold" nodeType="afterGroup">
                            <p:stCondLst>
                              <p:cond delay="2000"/>
                            </p:stCondLst>
                            <p:childTnLst>
                              <p:par>
                                <p:cTn id="9" presetID="29" presetClass="entr" presetSubtype="0" fill="hold" nodeType="afterEffect">
                                  <p:stCondLst>
                                    <p:cond delay="0"/>
                                  </p:stCondLst>
                                  <p:childTnLst>
                                    <p:set>
                                      <p:cBhvr>
                                        <p:cTn id="10" dur="1" fill="hold">
                                          <p:stCondLst>
                                            <p:cond delay="0"/>
                                          </p:stCondLst>
                                        </p:cTn>
                                        <p:tgtEl>
                                          <p:spTgt spid="241711"/>
                                        </p:tgtEl>
                                        <p:attrNameLst>
                                          <p:attrName>style.visibility</p:attrName>
                                        </p:attrNameLst>
                                      </p:cBhvr>
                                      <p:to>
                                        <p:strVal val="visible"/>
                                      </p:to>
                                    </p:set>
                                    <p:anim calcmode="lin" valueType="num">
                                      <p:cBhvr>
                                        <p:cTn id="11" dur="1000" fill="hold"/>
                                        <p:tgtEl>
                                          <p:spTgt spid="241711"/>
                                        </p:tgtEl>
                                        <p:attrNameLst>
                                          <p:attrName>ppt_x</p:attrName>
                                        </p:attrNameLst>
                                      </p:cBhvr>
                                      <p:tavLst>
                                        <p:tav tm="0">
                                          <p:val>
                                            <p:strVal val="#ppt_x-.2"/>
                                          </p:val>
                                        </p:tav>
                                        <p:tav tm="100000">
                                          <p:val>
                                            <p:strVal val="#ppt_x"/>
                                          </p:val>
                                        </p:tav>
                                      </p:tavLst>
                                    </p:anim>
                                    <p:anim calcmode="lin" valueType="num">
                                      <p:cBhvr>
                                        <p:cTn id="12" dur="1000" fill="hold"/>
                                        <p:tgtEl>
                                          <p:spTgt spid="241711"/>
                                        </p:tgtEl>
                                        <p:attrNameLst>
                                          <p:attrName>ppt_y</p:attrName>
                                        </p:attrNameLst>
                                      </p:cBhvr>
                                      <p:tavLst>
                                        <p:tav tm="0">
                                          <p:val>
                                            <p:strVal val="#ppt_y"/>
                                          </p:val>
                                        </p:tav>
                                        <p:tav tm="100000">
                                          <p:val>
                                            <p:strVal val="#ppt_y"/>
                                          </p:val>
                                        </p:tav>
                                      </p:tavLst>
                                    </p:anim>
                                    <p:animEffect transition="in" filter="wipe(right)" prLst="gradientSize: 0.1">
                                      <p:cBhvr>
                                        <p:cTn id="13" dur="1000"/>
                                        <p:tgtEl>
                                          <p:spTgt spid="241711"/>
                                        </p:tgtEl>
                                      </p:cBhvr>
                                    </p:animEffect>
                                  </p:childTnLst>
                                </p:cTn>
                              </p:par>
                            </p:childTnLst>
                          </p:cTn>
                        </p:par>
                        <p:par>
                          <p:cTn id="14" fill="hold" nodeType="afterGroup">
                            <p:stCondLst>
                              <p:cond delay="3000"/>
                            </p:stCondLst>
                            <p:childTnLst>
                              <p:par>
                                <p:cTn id="15" presetID="45" presetClass="entr" presetSubtype="0" fill="hold" grpId="0" nodeType="afterEffect">
                                  <p:stCondLst>
                                    <p:cond delay="0"/>
                                  </p:stCondLst>
                                  <p:iterate type="lt">
                                    <p:tmPct val="10000"/>
                                  </p:iterate>
                                  <p:childTnLst>
                                    <p:set>
                                      <p:cBhvr>
                                        <p:cTn id="16" dur="1" fill="hold">
                                          <p:stCondLst>
                                            <p:cond delay="0"/>
                                          </p:stCondLst>
                                        </p:cTn>
                                        <p:tgtEl>
                                          <p:spTgt spid="241716"/>
                                        </p:tgtEl>
                                        <p:attrNameLst>
                                          <p:attrName>style.visibility</p:attrName>
                                        </p:attrNameLst>
                                      </p:cBhvr>
                                      <p:to>
                                        <p:strVal val="visible"/>
                                      </p:to>
                                    </p:set>
                                    <p:animEffect transition="in" filter="fade">
                                      <p:cBhvr>
                                        <p:cTn id="17" dur="1000"/>
                                        <p:tgtEl>
                                          <p:spTgt spid="241716"/>
                                        </p:tgtEl>
                                      </p:cBhvr>
                                    </p:animEffect>
                                    <p:anim calcmode="lin" valueType="num">
                                      <p:cBhvr>
                                        <p:cTn id="18" dur="1000" fill="hold"/>
                                        <p:tgtEl>
                                          <p:spTgt spid="241716"/>
                                        </p:tgtEl>
                                        <p:attrNameLst>
                                          <p:attrName>ppt_w</p:attrName>
                                        </p:attrNameLst>
                                      </p:cBhvr>
                                      <p:tavLst>
                                        <p:tav tm="0" fmla="#ppt_w*sin(2.5*pi*$)">
                                          <p:val>
                                            <p:fltVal val="0"/>
                                          </p:val>
                                        </p:tav>
                                        <p:tav tm="100000">
                                          <p:val>
                                            <p:fltVal val="1"/>
                                          </p:val>
                                        </p:tav>
                                      </p:tavLst>
                                    </p:anim>
                                    <p:anim calcmode="lin" valueType="num">
                                      <p:cBhvr>
                                        <p:cTn id="19" dur="1000" fill="hold"/>
                                        <p:tgtEl>
                                          <p:spTgt spid="241716"/>
                                        </p:tgtEl>
                                        <p:attrNameLst>
                                          <p:attrName>ppt_h</p:attrName>
                                        </p:attrNameLst>
                                      </p:cBhvr>
                                      <p:tavLst>
                                        <p:tav tm="0">
                                          <p:val>
                                            <p:strVal val="#ppt_h"/>
                                          </p:val>
                                        </p:tav>
                                        <p:tav tm="100000">
                                          <p:val>
                                            <p:strVal val="#ppt_h"/>
                                          </p:val>
                                        </p:tav>
                                      </p:tavLst>
                                    </p:anim>
                                  </p:childTnLst>
                                </p:cTn>
                              </p:par>
                            </p:childTnLst>
                          </p:cTn>
                        </p:par>
                        <p:par>
                          <p:cTn id="20" fill="hold" nodeType="afterGroup">
                            <p:stCondLst>
                              <p:cond delay="5200"/>
                            </p:stCondLst>
                            <p:childTnLst>
                              <p:par>
                                <p:cTn id="21" presetID="29" presetClass="entr" presetSubtype="0" fill="hold" nodeType="afterEffect">
                                  <p:stCondLst>
                                    <p:cond delay="0"/>
                                  </p:stCondLst>
                                  <p:childTnLst>
                                    <p:set>
                                      <p:cBhvr>
                                        <p:cTn id="22" dur="1" fill="hold">
                                          <p:stCondLst>
                                            <p:cond delay="0"/>
                                          </p:stCondLst>
                                        </p:cTn>
                                        <p:tgtEl>
                                          <p:spTgt spid="241714"/>
                                        </p:tgtEl>
                                        <p:attrNameLst>
                                          <p:attrName>style.visibility</p:attrName>
                                        </p:attrNameLst>
                                      </p:cBhvr>
                                      <p:to>
                                        <p:strVal val="visible"/>
                                      </p:to>
                                    </p:set>
                                    <p:anim calcmode="lin" valueType="num">
                                      <p:cBhvr>
                                        <p:cTn id="23" dur="1000" fill="hold"/>
                                        <p:tgtEl>
                                          <p:spTgt spid="241714"/>
                                        </p:tgtEl>
                                        <p:attrNameLst>
                                          <p:attrName>ppt_x</p:attrName>
                                        </p:attrNameLst>
                                      </p:cBhvr>
                                      <p:tavLst>
                                        <p:tav tm="0">
                                          <p:val>
                                            <p:strVal val="#ppt_x-.2"/>
                                          </p:val>
                                        </p:tav>
                                        <p:tav tm="100000">
                                          <p:val>
                                            <p:strVal val="#ppt_x"/>
                                          </p:val>
                                        </p:tav>
                                      </p:tavLst>
                                    </p:anim>
                                    <p:anim calcmode="lin" valueType="num">
                                      <p:cBhvr>
                                        <p:cTn id="24" dur="1000" fill="hold"/>
                                        <p:tgtEl>
                                          <p:spTgt spid="241714"/>
                                        </p:tgtEl>
                                        <p:attrNameLst>
                                          <p:attrName>ppt_y</p:attrName>
                                        </p:attrNameLst>
                                      </p:cBhvr>
                                      <p:tavLst>
                                        <p:tav tm="0">
                                          <p:val>
                                            <p:strVal val="#ppt_y"/>
                                          </p:val>
                                        </p:tav>
                                        <p:tav tm="100000">
                                          <p:val>
                                            <p:strVal val="#ppt_y"/>
                                          </p:val>
                                        </p:tav>
                                      </p:tavLst>
                                    </p:anim>
                                    <p:animEffect transition="in" filter="wipe(right)" prLst="gradientSize: 0.1">
                                      <p:cBhvr>
                                        <p:cTn id="25" dur="1000"/>
                                        <p:tgtEl>
                                          <p:spTgt spid="241714"/>
                                        </p:tgtEl>
                                      </p:cBhvr>
                                    </p:animEffect>
                                  </p:childTnLst>
                                </p:cTn>
                              </p:par>
                            </p:childTnLst>
                          </p:cTn>
                        </p:par>
                        <p:par>
                          <p:cTn id="26" fill="hold" nodeType="afterGroup">
                            <p:stCondLst>
                              <p:cond delay="6200"/>
                            </p:stCondLst>
                            <p:childTnLst>
                              <p:par>
                                <p:cTn id="27" presetID="45" presetClass="entr" presetSubtype="0" fill="hold" nodeType="afterEffect">
                                  <p:stCondLst>
                                    <p:cond delay="0"/>
                                  </p:stCondLst>
                                  <p:iterate type="lt">
                                    <p:tmPct val="10000"/>
                                  </p:iterate>
                                  <p:childTnLst>
                                    <p:set>
                                      <p:cBhvr>
                                        <p:cTn id="28" dur="1" fill="hold">
                                          <p:stCondLst>
                                            <p:cond delay="0"/>
                                          </p:stCondLst>
                                        </p:cTn>
                                        <p:tgtEl>
                                          <p:spTgt spid="241717">
                                            <p:txEl>
                                              <p:pRg st="0" end="0"/>
                                            </p:txEl>
                                          </p:spTgt>
                                        </p:tgtEl>
                                        <p:attrNameLst>
                                          <p:attrName>style.visibility</p:attrName>
                                        </p:attrNameLst>
                                      </p:cBhvr>
                                      <p:to>
                                        <p:strVal val="visible"/>
                                      </p:to>
                                    </p:set>
                                    <p:animEffect transition="in" filter="fade">
                                      <p:cBhvr>
                                        <p:cTn id="29" dur="1000"/>
                                        <p:tgtEl>
                                          <p:spTgt spid="241717">
                                            <p:txEl>
                                              <p:pRg st="0" end="0"/>
                                            </p:txEl>
                                          </p:spTgt>
                                        </p:tgtEl>
                                      </p:cBhvr>
                                    </p:animEffect>
                                    <p:anim calcmode="lin" valueType="num">
                                      <p:cBhvr>
                                        <p:cTn id="30" dur="1000" fill="hold"/>
                                        <p:tgtEl>
                                          <p:spTgt spid="241717">
                                            <p:txEl>
                                              <p:pRg st="0" end="0"/>
                                            </p:txEl>
                                          </p:spTgt>
                                        </p:tgtEl>
                                        <p:attrNameLst>
                                          <p:attrName>ppt_w</p:attrName>
                                        </p:attrNameLst>
                                      </p:cBhvr>
                                      <p:tavLst>
                                        <p:tav tm="0" fmla="#ppt_w*sin(2.5*pi*$)">
                                          <p:val>
                                            <p:fltVal val="0"/>
                                          </p:val>
                                        </p:tav>
                                        <p:tav tm="100000">
                                          <p:val>
                                            <p:fltVal val="1"/>
                                          </p:val>
                                        </p:tav>
                                      </p:tavLst>
                                    </p:anim>
                                    <p:anim calcmode="lin" valueType="num">
                                      <p:cBhvr>
                                        <p:cTn id="31" dur="1000" fill="hold"/>
                                        <p:tgtEl>
                                          <p:spTgt spid="241717">
                                            <p:txEl>
                                              <p:pRg st="0" end="0"/>
                                            </p:txEl>
                                          </p:spTgt>
                                        </p:tgtEl>
                                        <p:attrNameLst>
                                          <p:attrName>ppt_h</p:attrName>
                                        </p:attrNameLst>
                                      </p:cBhvr>
                                      <p:tavLst>
                                        <p:tav tm="0">
                                          <p:val>
                                            <p:strVal val="#ppt_h"/>
                                          </p:val>
                                        </p:tav>
                                        <p:tav tm="100000">
                                          <p:val>
                                            <p:strVal val="#ppt_h"/>
                                          </p:val>
                                        </p:tav>
                                      </p:tavLst>
                                    </p:anim>
                                  </p:childTnLst>
                                </p:cTn>
                              </p:par>
                            </p:childTnLst>
                          </p:cTn>
                        </p:par>
                        <p:par>
                          <p:cTn id="32" fill="hold" nodeType="afterGroup">
                            <p:stCondLst>
                              <p:cond delay="8400"/>
                            </p:stCondLst>
                            <p:childTnLst>
                              <p:par>
                                <p:cTn id="33" presetID="29" presetClass="entr" presetSubtype="0" fill="hold" nodeType="afterEffect">
                                  <p:stCondLst>
                                    <p:cond delay="0"/>
                                  </p:stCondLst>
                                  <p:childTnLst>
                                    <p:set>
                                      <p:cBhvr>
                                        <p:cTn id="34" dur="1" fill="hold">
                                          <p:stCondLst>
                                            <p:cond delay="0"/>
                                          </p:stCondLst>
                                        </p:cTn>
                                        <p:tgtEl>
                                          <p:spTgt spid="241715"/>
                                        </p:tgtEl>
                                        <p:attrNameLst>
                                          <p:attrName>style.visibility</p:attrName>
                                        </p:attrNameLst>
                                      </p:cBhvr>
                                      <p:to>
                                        <p:strVal val="visible"/>
                                      </p:to>
                                    </p:set>
                                    <p:anim calcmode="lin" valueType="num">
                                      <p:cBhvr>
                                        <p:cTn id="35" dur="1000" fill="hold"/>
                                        <p:tgtEl>
                                          <p:spTgt spid="241715"/>
                                        </p:tgtEl>
                                        <p:attrNameLst>
                                          <p:attrName>ppt_x</p:attrName>
                                        </p:attrNameLst>
                                      </p:cBhvr>
                                      <p:tavLst>
                                        <p:tav tm="0">
                                          <p:val>
                                            <p:strVal val="#ppt_x-.2"/>
                                          </p:val>
                                        </p:tav>
                                        <p:tav tm="100000">
                                          <p:val>
                                            <p:strVal val="#ppt_x"/>
                                          </p:val>
                                        </p:tav>
                                      </p:tavLst>
                                    </p:anim>
                                    <p:anim calcmode="lin" valueType="num">
                                      <p:cBhvr>
                                        <p:cTn id="36" dur="1000" fill="hold"/>
                                        <p:tgtEl>
                                          <p:spTgt spid="241715"/>
                                        </p:tgtEl>
                                        <p:attrNameLst>
                                          <p:attrName>ppt_y</p:attrName>
                                        </p:attrNameLst>
                                      </p:cBhvr>
                                      <p:tavLst>
                                        <p:tav tm="0">
                                          <p:val>
                                            <p:strVal val="#ppt_y"/>
                                          </p:val>
                                        </p:tav>
                                        <p:tav tm="100000">
                                          <p:val>
                                            <p:strVal val="#ppt_y"/>
                                          </p:val>
                                        </p:tav>
                                      </p:tavLst>
                                    </p:anim>
                                    <p:animEffect transition="in" filter="wipe(right)" prLst="gradientSize: 0.1">
                                      <p:cBhvr>
                                        <p:cTn id="37" dur="1000"/>
                                        <p:tgtEl>
                                          <p:spTgt spid="241715"/>
                                        </p:tgtEl>
                                      </p:cBhvr>
                                    </p:animEffect>
                                  </p:childTnLst>
                                </p:cTn>
                              </p:par>
                            </p:childTnLst>
                          </p:cTn>
                        </p:par>
                        <p:par>
                          <p:cTn id="38" fill="hold" nodeType="afterGroup">
                            <p:stCondLst>
                              <p:cond delay="9400"/>
                            </p:stCondLst>
                            <p:childTnLst>
                              <p:par>
                                <p:cTn id="39" presetID="45" presetClass="entr" presetSubtype="0" fill="hold" nodeType="afterEffect">
                                  <p:stCondLst>
                                    <p:cond delay="0"/>
                                  </p:stCondLst>
                                  <p:iterate type="lt">
                                    <p:tmPct val="10000"/>
                                  </p:iterate>
                                  <p:childTnLst>
                                    <p:set>
                                      <p:cBhvr>
                                        <p:cTn id="40" dur="1" fill="hold">
                                          <p:stCondLst>
                                            <p:cond delay="0"/>
                                          </p:stCondLst>
                                        </p:cTn>
                                        <p:tgtEl>
                                          <p:spTgt spid="241718">
                                            <p:txEl>
                                              <p:pRg st="0" end="0"/>
                                            </p:txEl>
                                          </p:spTgt>
                                        </p:tgtEl>
                                        <p:attrNameLst>
                                          <p:attrName>style.visibility</p:attrName>
                                        </p:attrNameLst>
                                      </p:cBhvr>
                                      <p:to>
                                        <p:strVal val="visible"/>
                                      </p:to>
                                    </p:set>
                                    <p:animEffect transition="in" filter="fade">
                                      <p:cBhvr>
                                        <p:cTn id="41" dur="1000"/>
                                        <p:tgtEl>
                                          <p:spTgt spid="241718">
                                            <p:txEl>
                                              <p:pRg st="0" end="0"/>
                                            </p:txEl>
                                          </p:spTgt>
                                        </p:tgtEl>
                                      </p:cBhvr>
                                    </p:animEffect>
                                    <p:anim calcmode="lin" valueType="num">
                                      <p:cBhvr>
                                        <p:cTn id="42" dur="1000" fill="hold"/>
                                        <p:tgtEl>
                                          <p:spTgt spid="241718">
                                            <p:txEl>
                                              <p:pRg st="0" end="0"/>
                                            </p:txEl>
                                          </p:spTgt>
                                        </p:tgtEl>
                                        <p:attrNameLst>
                                          <p:attrName>ppt_w</p:attrName>
                                        </p:attrNameLst>
                                      </p:cBhvr>
                                      <p:tavLst>
                                        <p:tav tm="0" fmla="#ppt_w*sin(2.5*pi*$)">
                                          <p:val>
                                            <p:fltVal val="0"/>
                                          </p:val>
                                        </p:tav>
                                        <p:tav tm="100000">
                                          <p:val>
                                            <p:fltVal val="1"/>
                                          </p:val>
                                        </p:tav>
                                      </p:tavLst>
                                    </p:anim>
                                    <p:anim calcmode="lin" valueType="num">
                                      <p:cBhvr>
                                        <p:cTn id="43" dur="1000" fill="hold"/>
                                        <p:tgtEl>
                                          <p:spTgt spid="241718">
                                            <p:txEl>
                                              <p:pRg st="0" end="0"/>
                                            </p:txEl>
                                          </p:spTgt>
                                        </p:tgtEl>
                                        <p:attrNameLst>
                                          <p:attrName>ppt_h</p:attrName>
                                        </p:attrNameLst>
                                      </p:cBhvr>
                                      <p:tavLst>
                                        <p:tav tm="0">
                                          <p:val>
                                            <p:strVal val="#ppt_h"/>
                                          </p:val>
                                        </p:tav>
                                        <p:tav tm="100000">
                                          <p:val>
                                            <p:strVal val="#ppt_h"/>
                                          </p:val>
                                        </p:tav>
                                      </p:tavLst>
                                    </p:anim>
                                  </p:childTnLst>
                                </p:cTn>
                              </p:par>
                            </p:childTnLst>
                          </p:cTn>
                        </p:par>
                        <p:par>
                          <p:cTn id="44" fill="hold" nodeType="afterGroup">
                            <p:stCondLst>
                              <p:cond delay="11600"/>
                            </p:stCondLst>
                            <p:childTnLst>
                              <p:par>
                                <p:cTn id="45" presetID="29" presetClass="entr" presetSubtype="0" fill="hold" nodeType="afterEffect">
                                  <p:stCondLst>
                                    <p:cond delay="0"/>
                                  </p:stCondLst>
                                  <p:childTnLst>
                                    <p:set>
                                      <p:cBhvr>
                                        <p:cTn id="46" dur="1" fill="hold">
                                          <p:stCondLst>
                                            <p:cond delay="0"/>
                                          </p:stCondLst>
                                        </p:cTn>
                                        <p:tgtEl>
                                          <p:spTgt spid="241719"/>
                                        </p:tgtEl>
                                        <p:attrNameLst>
                                          <p:attrName>style.visibility</p:attrName>
                                        </p:attrNameLst>
                                      </p:cBhvr>
                                      <p:to>
                                        <p:strVal val="visible"/>
                                      </p:to>
                                    </p:set>
                                    <p:anim calcmode="lin" valueType="num">
                                      <p:cBhvr>
                                        <p:cTn id="47" dur="1000" fill="hold"/>
                                        <p:tgtEl>
                                          <p:spTgt spid="241719"/>
                                        </p:tgtEl>
                                        <p:attrNameLst>
                                          <p:attrName>ppt_x</p:attrName>
                                        </p:attrNameLst>
                                      </p:cBhvr>
                                      <p:tavLst>
                                        <p:tav tm="0">
                                          <p:val>
                                            <p:strVal val="#ppt_x-.2"/>
                                          </p:val>
                                        </p:tav>
                                        <p:tav tm="100000">
                                          <p:val>
                                            <p:strVal val="#ppt_x"/>
                                          </p:val>
                                        </p:tav>
                                      </p:tavLst>
                                    </p:anim>
                                    <p:anim calcmode="lin" valueType="num">
                                      <p:cBhvr>
                                        <p:cTn id="48" dur="1000" fill="hold"/>
                                        <p:tgtEl>
                                          <p:spTgt spid="241719"/>
                                        </p:tgtEl>
                                        <p:attrNameLst>
                                          <p:attrName>ppt_y</p:attrName>
                                        </p:attrNameLst>
                                      </p:cBhvr>
                                      <p:tavLst>
                                        <p:tav tm="0">
                                          <p:val>
                                            <p:strVal val="#ppt_y"/>
                                          </p:val>
                                        </p:tav>
                                        <p:tav tm="100000">
                                          <p:val>
                                            <p:strVal val="#ppt_y"/>
                                          </p:val>
                                        </p:tav>
                                      </p:tavLst>
                                    </p:anim>
                                    <p:animEffect transition="in" filter="wipe(right)" prLst="gradientSize: 0.1">
                                      <p:cBhvr>
                                        <p:cTn id="49" dur="1000"/>
                                        <p:tgtEl>
                                          <p:spTgt spid="241719"/>
                                        </p:tgtEl>
                                      </p:cBhvr>
                                    </p:animEffect>
                                  </p:childTnLst>
                                </p:cTn>
                              </p:par>
                            </p:childTnLst>
                          </p:cTn>
                        </p:par>
                        <p:par>
                          <p:cTn id="50" fill="hold" nodeType="afterGroup">
                            <p:stCondLst>
                              <p:cond delay="12600"/>
                            </p:stCondLst>
                            <p:childTnLst>
                              <p:par>
                                <p:cTn id="51" presetID="45" presetClass="entr" presetSubtype="0" fill="hold" nodeType="afterEffect">
                                  <p:stCondLst>
                                    <p:cond delay="0"/>
                                  </p:stCondLst>
                                  <p:iterate type="lt">
                                    <p:tmPct val="10000"/>
                                  </p:iterate>
                                  <p:childTnLst>
                                    <p:set>
                                      <p:cBhvr>
                                        <p:cTn id="52" dur="1" fill="hold">
                                          <p:stCondLst>
                                            <p:cond delay="0"/>
                                          </p:stCondLst>
                                        </p:cTn>
                                        <p:tgtEl>
                                          <p:spTgt spid="241720">
                                            <p:txEl>
                                              <p:pRg st="0" end="0"/>
                                            </p:txEl>
                                          </p:spTgt>
                                        </p:tgtEl>
                                        <p:attrNameLst>
                                          <p:attrName>style.visibility</p:attrName>
                                        </p:attrNameLst>
                                      </p:cBhvr>
                                      <p:to>
                                        <p:strVal val="visible"/>
                                      </p:to>
                                    </p:set>
                                    <p:animEffect transition="in" filter="fade">
                                      <p:cBhvr>
                                        <p:cTn id="53" dur="1000"/>
                                        <p:tgtEl>
                                          <p:spTgt spid="241720">
                                            <p:txEl>
                                              <p:pRg st="0" end="0"/>
                                            </p:txEl>
                                          </p:spTgt>
                                        </p:tgtEl>
                                      </p:cBhvr>
                                    </p:animEffect>
                                    <p:anim calcmode="lin" valueType="num">
                                      <p:cBhvr>
                                        <p:cTn id="54" dur="1000" fill="hold"/>
                                        <p:tgtEl>
                                          <p:spTgt spid="241720">
                                            <p:txEl>
                                              <p:pRg st="0" end="0"/>
                                            </p:txEl>
                                          </p:spTgt>
                                        </p:tgtEl>
                                        <p:attrNameLst>
                                          <p:attrName>ppt_w</p:attrName>
                                        </p:attrNameLst>
                                      </p:cBhvr>
                                      <p:tavLst>
                                        <p:tav tm="0" fmla="#ppt_w*sin(2.5*pi*$)">
                                          <p:val>
                                            <p:fltVal val="0"/>
                                          </p:val>
                                        </p:tav>
                                        <p:tav tm="100000">
                                          <p:val>
                                            <p:fltVal val="1"/>
                                          </p:val>
                                        </p:tav>
                                      </p:tavLst>
                                    </p:anim>
                                    <p:anim calcmode="lin" valueType="num">
                                      <p:cBhvr>
                                        <p:cTn id="55" dur="1000" fill="hold"/>
                                        <p:tgtEl>
                                          <p:spTgt spid="241720">
                                            <p:txEl>
                                              <p:pRg st="0" end="0"/>
                                            </p:txEl>
                                          </p:spTgt>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1716" grpId="0"/>
    </p:bldLst>
  </p:timing>
</p:sld>
</file>

<file path=ppt/slides/slide1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62193" name="Line 49"/>
          <p:cNvSpPr>
            <a:spLocks noChangeShapeType="1"/>
          </p:cNvSpPr>
          <p:nvPr/>
        </p:nvSpPr>
        <p:spPr bwMode="auto">
          <a:xfrm>
            <a:off x="2895600" y="2587625"/>
            <a:ext cx="687388" cy="742950"/>
          </a:xfrm>
          <a:prstGeom prst="line">
            <a:avLst/>
          </a:prstGeom>
          <a:noFill/>
          <a:ln w="50800" cap="rnd">
            <a:solidFill>
              <a:srgbClr val="000000"/>
            </a:solidFill>
            <a:prstDash val="sysDot"/>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262194" name="Line 50"/>
          <p:cNvSpPr>
            <a:spLocks noChangeShapeType="1"/>
          </p:cNvSpPr>
          <p:nvPr/>
        </p:nvSpPr>
        <p:spPr bwMode="auto">
          <a:xfrm flipH="1">
            <a:off x="4306888" y="2803525"/>
            <a:ext cx="914400" cy="422275"/>
          </a:xfrm>
          <a:prstGeom prst="line">
            <a:avLst/>
          </a:prstGeom>
          <a:noFill/>
          <a:ln w="50800" cap="rnd">
            <a:solidFill>
              <a:srgbClr val="000000"/>
            </a:solidFill>
            <a:prstDash val="sysDot"/>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262195" name="Line 51"/>
          <p:cNvSpPr>
            <a:spLocks noChangeShapeType="1"/>
          </p:cNvSpPr>
          <p:nvPr/>
        </p:nvSpPr>
        <p:spPr bwMode="auto">
          <a:xfrm flipH="1">
            <a:off x="6211888" y="1831975"/>
            <a:ext cx="1219200" cy="571500"/>
          </a:xfrm>
          <a:prstGeom prst="line">
            <a:avLst/>
          </a:prstGeom>
          <a:noFill/>
          <a:ln w="50800" cap="rnd">
            <a:solidFill>
              <a:srgbClr val="000000"/>
            </a:solidFill>
            <a:prstDash val="sysDot"/>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262198" name="Text Box 54"/>
          <p:cNvSpPr txBox="1">
            <a:spLocks noChangeArrowheads="1"/>
          </p:cNvSpPr>
          <p:nvPr/>
        </p:nvSpPr>
        <p:spPr bwMode="auto">
          <a:xfrm>
            <a:off x="1447800" y="2747963"/>
            <a:ext cx="1447800" cy="587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5875" algn="ctr">
                <a:solidFill>
                  <a:srgbClr val="000000"/>
                </a:solidFill>
                <a:miter lim="800000"/>
                <a:headEnd/>
                <a:tailEnd/>
              </a14:hiddenLine>
            </a:ext>
          </a:extLst>
        </p:spPr>
        <p:txBody>
          <a:bodyPr lIns="81640" tIns="40820" rIns="81640" bIns="40820">
            <a:spAutoFit/>
          </a:bodyPr>
          <a:lstStyle>
            <a:lvl1pPr defTabSz="815975" eaLnBrk="0" hangingPunct="0">
              <a:defRPr sz="1600" baseline="-25000">
                <a:solidFill>
                  <a:schemeClr val="tx1"/>
                </a:solidFill>
                <a:latin typeface="Arial" pitchFamily="34" charset="0"/>
                <a:ea typeface="中國龍毛隸書" pitchFamily="49" charset="-120"/>
              </a:defRPr>
            </a:lvl1pPr>
            <a:lvl2pPr marL="742950" indent="-285750" defTabSz="815975" eaLnBrk="0" hangingPunct="0">
              <a:defRPr sz="1600" baseline="-25000">
                <a:solidFill>
                  <a:schemeClr val="tx1"/>
                </a:solidFill>
                <a:latin typeface="Arial" pitchFamily="34" charset="0"/>
                <a:ea typeface="中國龍毛隸書" pitchFamily="49" charset="-120"/>
              </a:defRPr>
            </a:lvl2pPr>
            <a:lvl3pPr marL="1143000" indent="-228600" defTabSz="815975" eaLnBrk="0" hangingPunct="0">
              <a:defRPr sz="1600" baseline="-25000">
                <a:solidFill>
                  <a:schemeClr val="tx1"/>
                </a:solidFill>
                <a:latin typeface="Arial" pitchFamily="34" charset="0"/>
                <a:ea typeface="中國龍毛隸書" pitchFamily="49" charset="-120"/>
              </a:defRPr>
            </a:lvl3pPr>
            <a:lvl4pPr marL="1600200" indent="-228600" defTabSz="815975" eaLnBrk="0" hangingPunct="0">
              <a:defRPr sz="1600" baseline="-25000">
                <a:solidFill>
                  <a:schemeClr val="tx1"/>
                </a:solidFill>
                <a:latin typeface="Arial" pitchFamily="34" charset="0"/>
                <a:ea typeface="中國龍毛隸書" pitchFamily="49" charset="-120"/>
              </a:defRPr>
            </a:lvl4pPr>
            <a:lvl5pPr marL="2057400" indent="-228600" defTabSz="815975" eaLnBrk="0" hangingPunct="0">
              <a:defRPr sz="1600" baseline="-25000">
                <a:solidFill>
                  <a:schemeClr val="tx1"/>
                </a:solidFill>
                <a:latin typeface="Arial" pitchFamily="34" charset="0"/>
                <a:ea typeface="中國龍毛隸書" pitchFamily="49" charset="-120"/>
              </a:defRPr>
            </a:lvl5pPr>
            <a:lvl6pPr marL="2514600" indent="-228600" algn="ctr" defTabSz="815975" eaLnBrk="0" fontAlgn="base" hangingPunct="0">
              <a:spcBef>
                <a:spcPct val="0"/>
              </a:spcBef>
              <a:spcAft>
                <a:spcPct val="0"/>
              </a:spcAft>
              <a:defRPr sz="1600" baseline="-25000">
                <a:solidFill>
                  <a:schemeClr val="tx1"/>
                </a:solidFill>
                <a:latin typeface="Arial" pitchFamily="34" charset="0"/>
                <a:ea typeface="中國龍毛隸書" pitchFamily="49" charset="-120"/>
              </a:defRPr>
            </a:lvl6pPr>
            <a:lvl7pPr marL="2971800" indent="-228600" algn="ctr" defTabSz="815975" eaLnBrk="0" fontAlgn="base" hangingPunct="0">
              <a:spcBef>
                <a:spcPct val="0"/>
              </a:spcBef>
              <a:spcAft>
                <a:spcPct val="0"/>
              </a:spcAft>
              <a:defRPr sz="1600" baseline="-25000">
                <a:solidFill>
                  <a:schemeClr val="tx1"/>
                </a:solidFill>
                <a:latin typeface="Arial" pitchFamily="34" charset="0"/>
                <a:ea typeface="中國龍毛隸書" pitchFamily="49" charset="-120"/>
              </a:defRPr>
            </a:lvl7pPr>
            <a:lvl8pPr marL="3429000" indent="-228600" algn="ctr" defTabSz="815975" eaLnBrk="0" fontAlgn="base" hangingPunct="0">
              <a:spcBef>
                <a:spcPct val="0"/>
              </a:spcBef>
              <a:spcAft>
                <a:spcPct val="0"/>
              </a:spcAft>
              <a:defRPr sz="1600" baseline="-25000">
                <a:solidFill>
                  <a:schemeClr val="tx1"/>
                </a:solidFill>
                <a:latin typeface="Arial" pitchFamily="34" charset="0"/>
                <a:ea typeface="中國龍毛隸書" pitchFamily="49" charset="-120"/>
              </a:defRPr>
            </a:lvl8pPr>
            <a:lvl9pPr marL="3886200" indent="-228600" algn="ctr" defTabSz="815975" eaLnBrk="0" fontAlgn="base" hangingPunct="0">
              <a:spcBef>
                <a:spcPct val="0"/>
              </a:spcBef>
              <a:spcAft>
                <a:spcPct val="0"/>
              </a:spcAft>
              <a:defRPr sz="1600" baseline="-25000">
                <a:solidFill>
                  <a:schemeClr val="tx1"/>
                </a:solidFill>
                <a:latin typeface="Arial" pitchFamily="34" charset="0"/>
                <a:ea typeface="中國龍毛隸書" pitchFamily="49" charset="-120"/>
              </a:defRPr>
            </a:lvl9pPr>
          </a:lstStyle>
          <a:p>
            <a:pPr algn="l" eaLnBrk="1" hangingPunct="1">
              <a:spcBef>
                <a:spcPct val="50000"/>
              </a:spcBef>
            </a:pPr>
            <a:r>
              <a:rPr lang="zh-CN" altLang="en-US" sz="1100" baseline="0">
                <a:solidFill>
                  <a:srgbClr val="000000"/>
                </a:solidFill>
                <a:ea typeface="宋体" pitchFamily="2" charset="-122"/>
              </a:rPr>
              <a:t>点击输入文字点击输入文字点击输入文字点击输入文字</a:t>
            </a:r>
          </a:p>
        </p:txBody>
      </p:sp>
      <p:sp>
        <p:nvSpPr>
          <p:cNvPr id="262199" name="Text Box 55"/>
          <p:cNvSpPr txBox="1">
            <a:spLocks noChangeArrowheads="1"/>
          </p:cNvSpPr>
          <p:nvPr/>
        </p:nvSpPr>
        <p:spPr bwMode="auto">
          <a:xfrm>
            <a:off x="3087688" y="4119563"/>
            <a:ext cx="1447800" cy="587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5875" algn="ctr">
                <a:solidFill>
                  <a:srgbClr val="000000"/>
                </a:solidFill>
                <a:miter lim="800000"/>
                <a:headEnd/>
                <a:tailEnd/>
              </a14:hiddenLine>
            </a:ext>
          </a:extLst>
        </p:spPr>
        <p:txBody>
          <a:bodyPr lIns="81640" tIns="40820" rIns="81640" bIns="40820">
            <a:spAutoFit/>
          </a:bodyPr>
          <a:lstStyle>
            <a:lvl1pPr defTabSz="815975" eaLnBrk="0" hangingPunct="0">
              <a:defRPr sz="1600" baseline="-25000">
                <a:solidFill>
                  <a:schemeClr val="tx1"/>
                </a:solidFill>
                <a:latin typeface="Arial" pitchFamily="34" charset="0"/>
                <a:ea typeface="中國龍毛隸書" pitchFamily="49" charset="-120"/>
              </a:defRPr>
            </a:lvl1pPr>
            <a:lvl2pPr marL="742950" indent="-285750" defTabSz="815975" eaLnBrk="0" hangingPunct="0">
              <a:defRPr sz="1600" baseline="-25000">
                <a:solidFill>
                  <a:schemeClr val="tx1"/>
                </a:solidFill>
                <a:latin typeface="Arial" pitchFamily="34" charset="0"/>
                <a:ea typeface="中國龍毛隸書" pitchFamily="49" charset="-120"/>
              </a:defRPr>
            </a:lvl2pPr>
            <a:lvl3pPr marL="1143000" indent="-228600" defTabSz="815975" eaLnBrk="0" hangingPunct="0">
              <a:defRPr sz="1600" baseline="-25000">
                <a:solidFill>
                  <a:schemeClr val="tx1"/>
                </a:solidFill>
                <a:latin typeface="Arial" pitchFamily="34" charset="0"/>
                <a:ea typeface="中國龍毛隸書" pitchFamily="49" charset="-120"/>
              </a:defRPr>
            </a:lvl3pPr>
            <a:lvl4pPr marL="1600200" indent="-228600" defTabSz="815975" eaLnBrk="0" hangingPunct="0">
              <a:defRPr sz="1600" baseline="-25000">
                <a:solidFill>
                  <a:schemeClr val="tx1"/>
                </a:solidFill>
                <a:latin typeface="Arial" pitchFamily="34" charset="0"/>
                <a:ea typeface="中國龍毛隸書" pitchFamily="49" charset="-120"/>
              </a:defRPr>
            </a:lvl4pPr>
            <a:lvl5pPr marL="2057400" indent="-228600" defTabSz="815975" eaLnBrk="0" hangingPunct="0">
              <a:defRPr sz="1600" baseline="-25000">
                <a:solidFill>
                  <a:schemeClr val="tx1"/>
                </a:solidFill>
                <a:latin typeface="Arial" pitchFamily="34" charset="0"/>
                <a:ea typeface="中國龍毛隸書" pitchFamily="49" charset="-120"/>
              </a:defRPr>
            </a:lvl5pPr>
            <a:lvl6pPr marL="2514600" indent="-228600" algn="ctr" defTabSz="815975" eaLnBrk="0" fontAlgn="base" hangingPunct="0">
              <a:spcBef>
                <a:spcPct val="0"/>
              </a:spcBef>
              <a:spcAft>
                <a:spcPct val="0"/>
              </a:spcAft>
              <a:defRPr sz="1600" baseline="-25000">
                <a:solidFill>
                  <a:schemeClr val="tx1"/>
                </a:solidFill>
                <a:latin typeface="Arial" pitchFamily="34" charset="0"/>
                <a:ea typeface="中國龍毛隸書" pitchFamily="49" charset="-120"/>
              </a:defRPr>
            </a:lvl6pPr>
            <a:lvl7pPr marL="2971800" indent="-228600" algn="ctr" defTabSz="815975" eaLnBrk="0" fontAlgn="base" hangingPunct="0">
              <a:spcBef>
                <a:spcPct val="0"/>
              </a:spcBef>
              <a:spcAft>
                <a:spcPct val="0"/>
              </a:spcAft>
              <a:defRPr sz="1600" baseline="-25000">
                <a:solidFill>
                  <a:schemeClr val="tx1"/>
                </a:solidFill>
                <a:latin typeface="Arial" pitchFamily="34" charset="0"/>
                <a:ea typeface="中國龍毛隸書" pitchFamily="49" charset="-120"/>
              </a:defRPr>
            </a:lvl7pPr>
            <a:lvl8pPr marL="3429000" indent="-228600" algn="ctr" defTabSz="815975" eaLnBrk="0" fontAlgn="base" hangingPunct="0">
              <a:spcBef>
                <a:spcPct val="0"/>
              </a:spcBef>
              <a:spcAft>
                <a:spcPct val="0"/>
              </a:spcAft>
              <a:defRPr sz="1600" baseline="-25000">
                <a:solidFill>
                  <a:schemeClr val="tx1"/>
                </a:solidFill>
                <a:latin typeface="Arial" pitchFamily="34" charset="0"/>
                <a:ea typeface="中國龍毛隸書" pitchFamily="49" charset="-120"/>
              </a:defRPr>
            </a:lvl8pPr>
            <a:lvl9pPr marL="3886200" indent="-228600" algn="ctr" defTabSz="815975" eaLnBrk="0" fontAlgn="base" hangingPunct="0">
              <a:spcBef>
                <a:spcPct val="0"/>
              </a:spcBef>
              <a:spcAft>
                <a:spcPct val="0"/>
              </a:spcAft>
              <a:defRPr sz="1600" baseline="-25000">
                <a:solidFill>
                  <a:schemeClr val="tx1"/>
                </a:solidFill>
                <a:latin typeface="Arial" pitchFamily="34" charset="0"/>
                <a:ea typeface="中國龍毛隸書" pitchFamily="49" charset="-120"/>
              </a:defRPr>
            </a:lvl9pPr>
          </a:lstStyle>
          <a:p>
            <a:pPr algn="l" eaLnBrk="1" hangingPunct="1">
              <a:spcBef>
                <a:spcPct val="50000"/>
              </a:spcBef>
            </a:pPr>
            <a:r>
              <a:rPr lang="zh-CN" altLang="en-US" sz="1100" baseline="0">
                <a:solidFill>
                  <a:srgbClr val="000000"/>
                </a:solidFill>
                <a:ea typeface="宋体" pitchFamily="2" charset="-122"/>
              </a:rPr>
              <a:t>点击输入文字点击输入文字点击输入文字点击输入文字</a:t>
            </a:r>
          </a:p>
        </p:txBody>
      </p:sp>
      <p:sp>
        <p:nvSpPr>
          <p:cNvPr id="262200" name="Text Box 56"/>
          <p:cNvSpPr txBox="1">
            <a:spLocks noChangeArrowheads="1"/>
          </p:cNvSpPr>
          <p:nvPr/>
        </p:nvSpPr>
        <p:spPr bwMode="auto">
          <a:xfrm>
            <a:off x="4992688" y="3203575"/>
            <a:ext cx="1447800" cy="587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5875" algn="ctr">
                <a:solidFill>
                  <a:srgbClr val="000000"/>
                </a:solidFill>
                <a:miter lim="800000"/>
                <a:headEnd/>
                <a:tailEnd/>
              </a14:hiddenLine>
            </a:ext>
          </a:extLst>
        </p:spPr>
        <p:txBody>
          <a:bodyPr lIns="81640" tIns="40820" rIns="81640" bIns="40820">
            <a:spAutoFit/>
          </a:bodyPr>
          <a:lstStyle>
            <a:lvl1pPr defTabSz="815975" eaLnBrk="0" hangingPunct="0">
              <a:defRPr sz="1600" baseline="-25000">
                <a:solidFill>
                  <a:schemeClr val="tx1"/>
                </a:solidFill>
                <a:latin typeface="Arial" pitchFamily="34" charset="0"/>
                <a:ea typeface="中國龍毛隸書" pitchFamily="49" charset="-120"/>
              </a:defRPr>
            </a:lvl1pPr>
            <a:lvl2pPr marL="742950" indent="-285750" defTabSz="815975" eaLnBrk="0" hangingPunct="0">
              <a:defRPr sz="1600" baseline="-25000">
                <a:solidFill>
                  <a:schemeClr val="tx1"/>
                </a:solidFill>
                <a:latin typeface="Arial" pitchFamily="34" charset="0"/>
                <a:ea typeface="中國龍毛隸書" pitchFamily="49" charset="-120"/>
              </a:defRPr>
            </a:lvl2pPr>
            <a:lvl3pPr marL="1143000" indent="-228600" defTabSz="815975" eaLnBrk="0" hangingPunct="0">
              <a:defRPr sz="1600" baseline="-25000">
                <a:solidFill>
                  <a:schemeClr val="tx1"/>
                </a:solidFill>
                <a:latin typeface="Arial" pitchFamily="34" charset="0"/>
                <a:ea typeface="中國龍毛隸書" pitchFamily="49" charset="-120"/>
              </a:defRPr>
            </a:lvl3pPr>
            <a:lvl4pPr marL="1600200" indent="-228600" defTabSz="815975" eaLnBrk="0" hangingPunct="0">
              <a:defRPr sz="1600" baseline="-25000">
                <a:solidFill>
                  <a:schemeClr val="tx1"/>
                </a:solidFill>
                <a:latin typeface="Arial" pitchFamily="34" charset="0"/>
                <a:ea typeface="中國龍毛隸書" pitchFamily="49" charset="-120"/>
              </a:defRPr>
            </a:lvl4pPr>
            <a:lvl5pPr marL="2057400" indent="-228600" defTabSz="815975" eaLnBrk="0" hangingPunct="0">
              <a:defRPr sz="1600" baseline="-25000">
                <a:solidFill>
                  <a:schemeClr val="tx1"/>
                </a:solidFill>
                <a:latin typeface="Arial" pitchFamily="34" charset="0"/>
                <a:ea typeface="中國龍毛隸書" pitchFamily="49" charset="-120"/>
              </a:defRPr>
            </a:lvl5pPr>
            <a:lvl6pPr marL="2514600" indent="-228600" algn="ctr" defTabSz="815975" eaLnBrk="0" fontAlgn="base" hangingPunct="0">
              <a:spcBef>
                <a:spcPct val="0"/>
              </a:spcBef>
              <a:spcAft>
                <a:spcPct val="0"/>
              </a:spcAft>
              <a:defRPr sz="1600" baseline="-25000">
                <a:solidFill>
                  <a:schemeClr val="tx1"/>
                </a:solidFill>
                <a:latin typeface="Arial" pitchFamily="34" charset="0"/>
                <a:ea typeface="中國龍毛隸書" pitchFamily="49" charset="-120"/>
              </a:defRPr>
            </a:lvl6pPr>
            <a:lvl7pPr marL="2971800" indent="-228600" algn="ctr" defTabSz="815975" eaLnBrk="0" fontAlgn="base" hangingPunct="0">
              <a:spcBef>
                <a:spcPct val="0"/>
              </a:spcBef>
              <a:spcAft>
                <a:spcPct val="0"/>
              </a:spcAft>
              <a:defRPr sz="1600" baseline="-25000">
                <a:solidFill>
                  <a:schemeClr val="tx1"/>
                </a:solidFill>
                <a:latin typeface="Arial" pitchFamily="34" charset="0"/>
                <a:ea typeface="中國龍毛隸書" pitchFamily="49" charset="-120"/>
              </a:defRPr>
            </a:lvl7pPr>
            <a:lvl8pPr marL="3429000" indent="-228600" algn="ctr" defTabSz="815975" eaLnBrk="0" fontAlgn="base" hangingPunct="0">
              <a:spcBef>
                <a:spcPct val="0"/>
              </a:spcBef>
              <a:spcAft>
                <a:spcPct val="0"/>
              </a:spcAft>
              <a:defRPr sz="1600" baseline="-25000">
                <a:solidFill>
                  <a:schemeClr val="tx1"/>
                </a:solidFill>
                <a:latin typeface="Arial" pitchFamily="34" charset="0"/>
                <a:ea typeface="中國龍毛隸書" pitchFamily="49" charset="-120"/>
              </a:defRPr>
            </a:lvl8pPr>
            <a:lvl9pPr marL="3886200" indent="-228600" algn="ctr" defTabSz="815975" eaLnBrk="0" fontAlgn="base" hangingPunct="0">
              <a:spcBef>
                <a:spcPct val="0"/>
              </a:spcBef>
              <a:spcAft>
                <a:spcPct val="0"/>
              </a:spcAft>
              <a:defRPr sz="1600" baseline="-25000">
                <a:solidFill>
                  <a:schemeClr val="tx1"/>
                </a:solidFill>
                <a:latin typeface="Arial" pitchFamily="34" charset="0"/>
                <a:ea typeface="中國龍毛隸書" pitchFamily="49" charset="-120"/>
              </a:defRPr>
            </a:lvl9pPr>
          </a:lstStyle>
          <a:p>
            <a:pPr algn="l" eaLnBrk="1" hangingPunct="1">
              <a:spcBef>
                <a:spcPct val="50000"/>
              </a:spcBef>
            </a:pPr>
            <a:r>
              <a:rPr lang="zh-CN" altLang="en-US" sz="1100" baseline="0">
                <a:solidFill>
                  <a:srgbClr val="000000"/>
                </a:solidFill>
                <a:ea typeface="宋体" pitchFamily="2" charset="-122"/>
              </a:rPr>
              <a:t>点击输入文字点击输入文字点击输入文字点击输入文字</a:t>
            </a:r>
          </a:p>
        </p:txBody>
      </p:sp>
      <p:sp>
        <p:nvSpPr>
          <p:cNvPr id="262201" name="Text Box 57"/>
          <p:cNvSpPr txBox="1">
            <a:spLocks noChangeArrowheads="1"/>
          </p:cNvSpPr>
          <p:nvPr/>
        </p:nvSpPr>
        <p:spPr bwMode="auto">
          <a:xfrm>
            <a:off x="7011988" y="2214563"/>
            <a:ext cx="1447800" cy="587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5875" algn="ctr">
                <a:solidFill>
                  <a:srgbClr val="000000"/>
                </a:solidFill>
                <a:miter lim="800000"/>
                <a:headEnd/>
                <a:tailEnd/>
              </a14:hiddenLine>
            </a:ext>
          </a:extLst>
        </p:spPr>
        <p:txBody>
          <a:bodyPr lIns="81640" tIns="40820" rIns="81640" bIns="40820">
            <a:spAutoFit/>
          </a:bodyPr>
          <a:lstStyle>
            <a:lvl1pPr defTabSz="815975" eaLnBrk="0" hangingPunct="0">
              <a:defRPr sz="1600" baseline="-25000">
                <a:solidFill>
                  <a:schemeClr val="tx1"/>
                </a:solidFill>
                <a:latin typeface="Arial" pitchFamily="34" charset="0"/>
                <a:ea typeface="中國龍毛隸書" pitchFamily="49" charset="-120"/>
              </a:defRPr>
            </a:lvl1pPr>
            <a:lvl2pPr marL="742950" indent="-285750" defTabSz="815975" eaLnBrk="0" hangingPunct="0">
              <a:defRPr sz="1600" baseline="-25000">
                <a:solidFill>
                  <a:schemeClr val="tx1"/>
                </a:solidFill>
                <a:latin typeface="Arial" pitchFamily="34" charset="0"/>
                <a:ea typeface="中國龍毛隸書" pitchFamily="49" charset="-120"/>
              </a:defRPr>
            </a:lvl2pPr>
            <a:lvl3pPr marL="1143000" indent="-228600" defTabSz="815975" eaLnBrk="0" hangingPunct="0">
              <a:defRPr sz="1600" baseline="-25000">
                <a:solidFill>
                  <a:schemeClr val="tx1"/>
                </a:solidFill>
                <a:latin typeface="Arial" pitchFamily="34" charset="0"/>
                <a:ea typeface="中國龍毛隸書" pitchFamily="49" charset="-120"/>
              </a:defRPr>
            </a:lvl3pPr>
            <a:lvl4pPr marL="1600200" indent="-228600" defTabSz="815975" eaLnBrk="0" hangingPunct="0">
              <a:defRPr sz="1600" baseline="-25000">
                <a:solidFill>
                  <a:schemeClr val="tx1"/>
                </a:solidFill>
                <a:latin typeface="Arial" pitchFamily="34" charset="0"/>
                <a:ea typeface="中國龍毛隸書" pitchFamily="49" charset="-120"/>
              </a:defRPr>
            </a:lvl4pPr>
            <a:lvl5pPr marL="2057400" indent="-228600" defTabSz="815975" eaLnBrk="0" hangingPunct="0">
              <a:defRPr sz="1600" baseline="-25000">
                <a:solidFill>
                  <a:schemeClr val="tx1"/>
                </a:solidFill>
                <a:latin typeface="Arial" pitchFamily="34" charset="0"/>
                <a:ea typeface="中國龍毛隸書" pitchFamily="49" charset="-120"/>
              </a:defRPr>
            </a:lvl5pPr>
            <a:lvl6pPr marL="2514600" indent="-228600" algn="ctr" defTabSz="815975" eaLnBrk="0" fontAlgn="base" hangingPunct="0">
              <a:spcBef>
                <a:spcPct val="0"/>
              </a:spcBef>
              <a:spcAft>
                <a:spcPct val="0"/>
              </a:spcAft>
              <a:defRPr sz="1600" baseline="-25000">
                <a:solidFill>
                  <a:schemeClr val="tx1"/>
                </a:solidFill>
                <a:latin typeface="Arial" pitchFamily="34" charset="0"/>
                <a:ea typeface="中國龍毛隸書" pitchFamily="49" charset="-120"/>
              </a:defRPr>
            </a:lvl6pPr>
            <a:lvl7pPr marL="2971800" indent="-228600" algn="ctr" defTabSz="815975" eaLnBrk="0" fontAlgn="base" hangingPunct="0">
              <a:spcBef>
                <a:spcPct val="0"/>
              </a:spcBef>
              <a:spcAft>
                <a:spcPct val="0"/>
              </a:spcAft>
              <a:defRPr sz="1600" baseline="-25000">
                <a:solidFill>
                  <a:schemeClr val="tx1"/>
                </a:solidFill>
                <a:latin typeface="Arial" pitchFamily="34" charset="0"/>
                <a:ea typeface="中國龍毛隸書" pitchFamily="49" charset="-120"/>
              </a:defRPr>
            </a:lvl7pPr>
            <a:lvl8pPr marL="3429000" indent="-228600" algn="ctr" defTabSz="815975" eaLnBrk="0" fontAlgn="base" hangingPunct="0">
              <a:spcBef>
                <a:spcPct val="0"/>
              </a:spcBef>
              <a:spcAft>
                <a:spcPct val="0"/>
              </a:spcAft>
              <a:defRPr sz="1600" baseline="-25000">
                <a:solidFill>
                  <a:schemeClr val="tx1"/>
                </a:solidFill>
                <a:latin typeface="Arial" pitchFamily="34" charset="0"/>
                <a:ea typeface="中國龍毛隸書" pitchFamily="49" charset="-120"/>
              </a:defRPr>
            </a:lvl8pPr>
            <a:lvl9pPr marL="3886200" indent="-228600" algn="ctr" defTabSz="815975" eaLnBrk="0" fontAlgn="base" hangingPunct="0">
              <a:spcBef>
                <a:spcPct val="0"/>
              </a:spcBef>
              <a:spcAft>
                <a:spcPct val="0"/>
              </a:spcAft>
              <a:defRPr sz="1600" baseline="-25000">
                <a:solidFill>
                  <a:schemeClr val="tx1"/>
                </a:solidFill>
                <a:latin typeface="Arial" pitchFamily="34" charset="0"/>
                <a:ea typeface="中國龍毛隸書" pitchFamily="49" charset="-120"/>
              </a:defRPr>
            </a:lvl9pPr>
          </a:lstStyle>
          <a:p>
            <a:pPr algn="l" eaLnBrk="1" hangingPunct="1">
              <a:spcBef>
                <a:spcPct val="50000"/>
              </a:spcBef>
            </a:pPr>
            <a:r>
              <a:rPr lang="zh-CN" altLang="en-US" sz="1100" baseline="0">
                <a:solidFill>
                  <a:srgbClr val="000000"/>
                </a:solidFill>
                <a:ea typeface="宋体" pitchFamily="2" charset="-122"/>
              </a:rPr>
              <a:t>点击输入文字点击输入文字点击输入文字点击输入文字</a:t>
            </a:r>
          </a:p>
        </p:txBody>
      </p:sp>
      <p:pic>
        <p:nvPicPr>
          <p:cNvPr id="262207" name="Picture 63" descr="笔墨"/>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402388" y="3195638"/>
            <a:ext cx="2743200" cy="1949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2190" name="Picture 46" descr="60"/>
          <p:cNvPicPr>
            <a:picLocks noChangeAspect="1" noChangeArrowheads="1"/>
          </p:cNvPicPr>
          <p:nvPr/>
        </p:nvPicPr>
        <p:blipFill>
          <a:blip r:embed="rId4" cstate="print">
            <a:lum contrast="48000"/>
            <a:extLst>
              <a:ext uri="{28A0092B-C50C-407E-A947-70E740481C1C}">
                <a14:useLocalDpi xmlns:a14="http://schemas.microsoft.com/office/drawing/2010/main" val="0"/>
              </a:ext>
            </a:extLst>
          </a:blip>
          <a:srcRect/>
          <a:stretch>
            <a:fillRect/>
          </a:stretch>
        </p:blipFill>
        <p:spPr bwMode="auto">
          <a:xfrm>
            <a:off x="1752600" y="1196975"/>
            <a:ext cx="1792288" cy="1674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2192" name="Picture 48" descr="60"/>
          <p:cNvPicPr>
            <a:picLocks noChangeAspect="1" noChangeArrowheads="1"/>
          </p:cNvPicPr>
          <p:nvPr/>
        </p:nvPicPr>
        <p:blipFill>
          <a:blip r:embed="rId4" cstate="print">
            <a:lum contrast="48000"/>
            <a:extLst>
              <a:ext uri="{28A0092B-C50C-407E-A947-70E740481C1C}">
                <a14:useLocalDpi xmlns:a14="http://schemas.microsoft.com/office/drawing/2010/main" val="0"/>
              </a:ext>
            </a:extLst>
          </a:blip>
          <a:srcRect/>
          <a:stretch>
            <a:fillRect/>
          </a:stretch>
        </p:blipFill>
        <p:spPr bwMode="auto">
          <a:xfrm>
            <a:off x="2935288" y="2613025"/>
            <a:ext cx="1790700" cy="1674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2196" name="Picture 52" descr="60"/>
          <p:cNvPicPr>
            <a:picLocks noChangeAspect="1" noChangeArrowheads="1"/>
          </p:cNvPicPr>
          <p:nvPr/>
        </p:nvPicPr>
        <p:blipFill>
          <a:blip r:embed="rId4" cstate="print">
            <a:lum contrast="48000"/>
            <a:extLst>
              <a:ext uri="{28A0092B-C50C-407E-A947-70E740481C1C}">
                <a14:useLocalDpi xmlns:a14="http://schemas.microsoft.com/office/drawing/2010/main" val="0"/>
              </a:ext>
            </a:extLst>
          </a:blip>
          <a:srcRect/>
          <a:stretch>
            <a:fillRect/>
          </a:stretch>
        </p:blipFill>
        <p:spPr bwMode="auto">
          <a:xfrm>
            <a:off x="4878388" y="1673225"/>
            <a:ext cx="1790700" cy="167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2197" name="Picture 53" descr="60"/>
          <p:cNvPicPr>
            <a:picLocks noChangeAspect="1" noChangeArrowheads="1"/>
          </p:cNvPicPr>
          <p:nvPr/>
        </p:nvPicPr>
        <p:blipFill>
          <a:blip r:embed="rId4" cstate="print">
            <a:lum bright="-2000" contrast="48000"/>
            <a:extLst>
              <a:ext uri="{28A0092B-C50C-407E-A947-70E740481C1C}">
                <a14:useLocalDpi xmlns:a14="http://schemas.microsoft.com/office/drawing/2010/main" val="0"/>
              </a:ext>
            </a:extLst>
          </a:blip>
          <a:srcRect/>
          <a:stretch>
            <a:fillRect/>
          </a:stretch>
        </p:blipFill>
        <p:spPr bwMode="auto">
          <a:xfrm>
            <a:off x="6859588" y="682625"/>
            <a:ext cx="1790700" cy="1674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2202" name="Text Box 58"/>
          <p:cNvSpPr txBox="1">
            <a:spLocks noChangeArrowheads="1"/>
          </p:cNvSpPr>
          <p:nvPr/>
        </p:nvSpPr>
        <p:spPr bwMode="auto">
          <a:xfrm>
            <a:off x="2286000" y="1862138"/>
            <a:ext cx="915988" cy="357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5875" algn="ctr">
                <a:solidFill>
                  <a:srgbClr val="000000"/>
                </a:solidFill>
                <a:miter lim="800000"/>
                <a:headEnd/>
                <a:tailEnd/>
              </a14:hiddenLine>
            </a:ext>
          </a:extLst>
        </p:spPr>
        <p:txBody>
          <a:bodyPr lIns="81640" tIns="40820" rIns="81640" bIns="40820">
            <a:spAutoFit/>
          </a:bodyPr>
          <a:lstStyle>
            <a:lvl1pPr defTabSz="815975" eaLnBrk="0" hangingPunct="0">
              <a:defRPr sz="1600" baseline="-25000">
                <a:solidFill>
                  <a:schemeClr val="tx1"/>
                </a:solidFill>
                <a:latin typeface="Arial" pitchFamily="34" charset="0"/>
                <a:ea typeface="中國龍毛隸書" pitchFamily="49" charset="-120"/>
              </a:defRPr>
            </a:lvl1pPr>
            <a:lvl2pPr marL="742950" indent="-285750" defTabSz="815975" eaLnBrk="0" hangingPunct="0">
              <a:defRPr sz="1600" baseline="-25000">
                <a:solidFill>
                  <a:schemeClr val="tx1"/>
                </a:solidFill>
                <a:latin typeface="Arial" pitchFamily="34" charset="0"/>
                <a:ea typeface="中國龍毛隸書" pitchFamily="49" charset="-120"/>
              </a:defRPr>
            </a:lvl2pPr>
            <a:lvl3pPr marL="1143000" indent="-228600" defTabSz="815975" eaLnBrk="0" hangingPunct="0">
              <a:defRPr sz="1600" baseline="-25000">
                <a:solidFill>
                  <a:schemeClr val="tx1"/>
                </a:solidFill>
                <a:latin typeface="Arial" pitchFamily="34" charset="0"/>
                <a:ea typeface="中國龍毛隸書" pitchFamily="49" charset="-120"/>
              </a:defRPr>
            </a:lvl3pPr>
            <a:lvl4pPr marL="1600200" indent="-228600" defTabSz="815975" eaLnBrk="0" hangingPunct="0">
              <a:defRPr sz="1600" baseline="-25000">
                <a:solidFill>
                  <a:schemeClr val="tx1"/>
                </a:solidFill>
                <a:latin typeface="Arial" pitchFamily="34" charset="0"/>
                <a:ea typeface="中國龍毛隸書" pitchFamily="49" charset="-120"/>
              </a:defRPr>
            </a:lvl4pPr>
            <a:lvl5pPr marL="2057400" indent="-228600" defTabSz="815975" eaLnBrk="0" hangingPunct="0">
              <a:defRPr sz="1600" baseline="-25000">
                <a:solidFill>
                  <a:schemeClr val="tx1"/>
                </a:solidFill>
                <a:latin typeface="Arial" pitchFamily="34" charset="0"/>
                <a:ea typeface="中國龍毛隸書" pitchFamily="49" charset="-120"/>
              </a:defRPr>
            </a:lvl5pPr>
            <a:lvl6pPr marL="2514600" indent="-228600" algn="ctr" defTabSz="815975" eaLnBrk="0" fontAlgn="base" hangingPunct="0">
              <a:spcBef>
                <a:spcPct val="0"/>
              </a:spcBef>
              <a:spcAft>
                <a:spcPct val="0"/>
              </a:spcAft>
              <a:defRPr sz="1600" baseline="-25000">
                <a:solidFill>
                  <a:schemeClr val="tx1"/>
                </a:solidFill>
                <a:latin typeface="Arial" pitchFamily="34" charset="0"/>
                <a:ea typeface="中國龍毛隸書" pitchFamily="49" charset="-120"/>
              </a:defRPr>
            </a:lvl6pPr>
            <a:lvl7pPr marL="2971800" indent="-228600" algn="ctr" defTabSz="815975" eaLnBrk="0" fontAlgn="base" hangingPunct="0">
              <a:spcBef>
                <a:spcPct val="0"/>
              </a:spcBef>
              <a:spcAft>
                <a:spcPct val="0"/>
              </a:spcAft>
              <a:defRPr sz="1600" baseline="-25000">
                <a:solidFill>
                  <a:schemeClr val="tx1"/>
                </a:solidFill>
                <a:latin typeface="Arial" pitchFamily="34" charset="0"/>
                <a:ea typeface="中國龍毛隸書" pitchFamily="49" charset="-120"/>
              </a:defRPr>
            </a:lvl7pPr>
            <a:lvl8pPr marL="3429000" indent="-228600" algn="ctr" defTabSz="815975" eaLnBrk="0" fontAlgn="base" hangingPunct="0">
              <a:spcBef>
                <a:spcPct val="0"/>
              </a:spcBef>
              <a:spcAft>
                <a:spcPct val="0"/>
              </a:spcAft>
              <a:defRPr sz="1600" baseline="-25000">
                <a:solidFill>
                  <a:schemeClr val="tx1"/>
                </a:solidFill>
                <a:latin typeface="Arial" pitchFamily="34" charset="0"/>
                <a:ea typeface="中國龍毛隸書" pitchFamily="49" charset="-120"/>
              </a:defRPr>
            </a:lvl8pPr>
            <a:lvl9pPr marL="3886200" indent="-228600" algn="ctr" defTabSz="815975" eaLnBrk="0" fontAlgn="base" hangingPunct="0">
              <a:spcBef>
                <a:spcPct val="0"/>
              </a:spcBef>
              <a:spcAft>
                <a:spcPct val="0"/>
              </a:spcAft>
              <a:defRPr sz="1600" baseline="-25000">
                <a:solidFill>
                  <a:schemeClr val="tx1"/>
                </a:solidFill>
                <a:latin typeface="Arial" pitchFamily="34" charset="0"/>
                <a:ea typeface="中國龍毛隸書" pitchFamily="49" charset="-120"/>
              </a:defRPr>
            </a:lvl9pPr>
          </a:lstStyle>
          <a:p>
            <a:pPr algn="l" eaLnBrk="1" hangingPunct="1">
              <a:spcBef>
                <a:spcPct val="50000"/>
              </a:spcBef>
            </a:pPr>
            <a:r>
              <a:rPr lang="en-US" altLang="zh-CN" sz="1800" baseline="0">
                <a:solidFill>
                  <a:srgbClr val="FFFFFF"/>
                </a:solidFill>
                <a:ea typeface="宋体" pitchFamily="2" charset="-122"/>
              </a:rPr>
              <a:t>2010</a:t>
            </a:r>
          </a:p>
        </p:txBody>
      </p:sp>
      <p:sp>
        <p:nvSpPr>
          <p:cNvPr id="262203" name="Text Box 59"/>
          <p:cNvSpPr txBox="1">
            <a:spLocks noChangeArrowheads="1"/>
          </p:cNvSpPr>
          <p:nvPr/>
        </p:nvSpPr>
        <p:spPr bwMode="auto">
          <a:xfrm>
            <a:off x="3468688" y="3349625"/>
            <a:ext cx="914400" cy="357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5875" algn="ctr">
                <a:solidFill>
                  <a:srgbClr val="000000"/>
                </a:solidFill>
                <a:miter lim="800000"/>
                <a:headEnd/>
                <a:tailEnd/>
              </a14:hiddenLine>
            </a:ext>
          </a:extLst>
        </p:spPr>
        <p:txBody>
          <a:bodyPr lIns="81640" tIns="40820" rIns="81640" bIns="40820">
            <a:spAutoFit/>
          </a:bodyPr>
          <a:lstStyle>
            <a:lvl1pPr defTabSz="815975" eaLnBrk="0" hangingPunct="0">
              <a:defRPr sz="1600" baseline="-25000">
                <a:solidFill>
                  <a:schemeClr val="tx1"/>
                </a:solidFill>
                <a:latin typeface="Arial" pitchFamily="34" charset="0"/>
                <a:ea typeface="中國龍毛隸書" pitchFamily="49" charset="-120"/>
              </a:defRPr>
            </a:lvl1pPr>
            <a:lvl2pPr marL="742950" indent="-285750" defTabSz="815975" eaLnBrk="0" hangingPunct="0">
              <a:defRPr sz="1600" baseline="-25000">
                <a:solidFill>
                  <a:schemeClr val="tx1"/>
                </a:solidFill>
                <a:latin typeface="Arial" pitchFamily="34" charset="0"/>
                <a:ea typeface="中國龍毛隸書" pitchFamily="49" charset="-120"/>
              </a:defRPr>
            </a:lvl2pPr>
            <a:lvl3pPr marL="1143000" indent="-228600" defTabSz="815975" eaLnBrk="0" hangingPunct="0">
              <a:defRPr sz="1600" baseline="-25000">
                <a:solidFill>
                  <a:schemeClr val="tx1"/>
                </a:solidFill>
                <a:latin typeface="Arial" pitchFamily="34" charset="0"/>
                <a:ea typeface="中國龍毛隸書" pitchFamily="49" charset="-120"/>
              </a:defRPr>
            </a:lvl3pPr>
            <a:lvl4pPr marL="1600200" indent="-228600" defTabSz="815975" eaLnBrk="0" hangingPunct="0">
              <a:defRPr sz="1600" baseline="-25000">
                <a:solidFill>
                  <a:schemeClr val="tx1"/>
                </a:solidFill>
                <a:latin typeface="Arial" pitchFamily="34" charset="0"/>
                <a:ea typeface="中國龍毛隸書" pitchFamily="49" charset="-120"/>
              </a:defRPr>
            </a:lvl4pPr>
            <a:lvl5pPr marL="2057400" indent="-228600" defTabSz="815975" eaLnBrk="0" hangingPunct="0">
              <a:defRPr sz="1600" baseline="-25000">
                <a:solidFill>
                  <a:schemeClr val="tx1"/>
                </a:solidFill>
                <a:latin typeface="Arial" pitchFamily="34" charset="0"/>
                <a:ea typeface="中國龍毛隸書" pitchFamily="49" charset="-120"/>
              </a:defRPr>
            </a:lvl5pPr>
            <a:lvl6pPr marL="2514600" indent="-228600" algn="ctr" defTabSz="815975" eaLnBrk="0" fontAlgn="base" hangingPunct="0">
              <a:spcBef>
                <a:spcPct val="0"/>
              </a:spcBef>
              <a:spcAft>
                <a:spcPct val="0"/>
              </a:spcAft>
              <a:defRPr sz="1600" baseline="-25000">
                <a:solidFill>
                  <a:schemeClr val="tx1"/>
                </a:solidFill>
                <a:latin typeface="Arial" pitchFamily="34" charset="0"/>
                <a:ea typeface="中國龍毛隸書" pitchFamily="49" charset="-120"/>
              </a:defRPr>
            </a:lvl6pPr>
            <a:lvl7pPr marL="2971800" indent="-228600" algn="ctr" defTabSz="815975" eaLnBrk="0" fontAlgn="base" hangingPunct="0">
              <a:spcBef>
                <a:spcPct val="0"/>
              </a:spcBef>
              <a:spcAft>
                <a:spcPct val="0"/>
              </a:spcAft>
              <a:defRPr sz="1600" baseline="-25000">
                <a:solidFill>
                  <a:schemeClr val="tx1"/>
                </a:solidFill>
                <a:latin typeface="Arial" pitchFamily="34" charset="0"/>
                <a:ea typeface="中國龍毛隸書" pitchFamily="49" charset="-120"/>
              </a:defRPr>
            </a:lvl7pPr>
            <a:lvl8pPr marL="3429000" indent="-228600" algn="ctr" defTabSz="815975" eaLnBrk="0" fontAlgn="base" hangingPunct="0">
              <a:spcBef>
                <a:spcPct val="0"/>
              </a:spcBef>
              <a:spcAft>
                <a:spcPct val="0"/>
              </a:spcAft>
              <a:defRPr sz="1600" baseline="-25000">
                <a:solidFill>
                  <a:schemeClr val="tx1"/>
                </a:solidFill>
                <a:latin typeface="Arial" pitchFamily="34" charset="0"/>
                <a:ea typeface="中國龍毛隸書" pitchFamily="49" charset="-120"/>
              </a:defRPr>
            </a:lvl8pPr>
            <a:lvl9pPr marL="3886200" indent="-228600" algn="ctr" defTabSz="815975" eaLnBrk="0" fontAlgn="base" hangingPunct="0">
              <a:spcBef>
                <a:spcPct val="0"/>
              </a:spcBef>
              <a:spcAft>
                <a:spcPct val="0"/>
              </a:spcAft>
              <a:defRPr sz="1600" baseline="-25000">
                <a:solidFill>
                  <a:schemeClr val="tx1"/>
                </a:solidFill>
                <a:latin typeface="Arial" pitchFamily="34" charset="0"/>
                <a:ea typeface="中國龍毛隸書" pitchFamily="49" charset="-120"/>
              </a:defRPr>
            </a:lvl9pPr>
          </a:lstStyle>
          <a:p>
            <a:pPr algn="l" eaLnBrk="1" hangingPunct="1">
              <a:spcBef>
                <a:spcPct val="50000"/>
              </a:spcBef>
            </a:pPr>
            <a:r>
              <a:rPr lang="en-US" altLang="zh-CN" sz="1800" baseline="0">
                <a:solidFill>
                  <a:srgbClr val="FFFFFF"/>
                </a:solidFill>
                <a:ea typeface="宋体" pitchFamily="2" charset="-122"/>
              </a:rPr>
              <a:t>2011</a:t>
            </a:r>
          </a:p>
        </p:txBody>
      </p:sp>
      <p:sp>
        <p:nvSpPr>
          <p:cNvPr id="262204" name="Text Box 60"/>
          <p:cNvSpPr txBox="1">
            <a:spLocks noChangeArrowheads="1"/>
          </p:cNvSpPr>
          <p:nvPr/>
        </p:nvSpPr>
        <p:spPr bwMode="auto">
          <a:xfrm>
            <a:off x="5373688" y="2373313"/>
            <a:ext cx="914400" cy="357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5875" algn="ctr">
                <a:solidFill>
                  <a:srgbClr val="000000"/>
                </a:solidFill>
                <a:miter lim="800000"/>
                <a:headEnd/>
                <a:tailEnd/>
              </a14:hiddenLine>
            </a:ext>
          </a:extLst>
        </p:spPr>
        <p:txBody>
          <a:bodyPr lIns="81640" tIns="40820" rIns="81640" bIns="40820">
            <a:spAutoFit/>
          </a:bodyPr>
          <a:lstStyle>
            <a:lvl1pPr defTabSz="815975" eaLnBrk="0" hangingPunct="0">
              <a:defRPr sz="1600" baseline="-25000">
                <a:solidFill>
                  <a:schemeClr val="tx1"/>
                </a:solidFill>
                <a:latin typeface="Arial" pitchFamily="34" charset="0"/>
                <a:ea typeface="中國龍毛隸書" pitchFamily="49" charset="-120"/>
              </a:defRPr>
            </a:lvl1pPr>
            <a:lvl2pPr marL="742950" indent="-285750" defTabSz="815975" eaLnBrk="0" hangingPunct="0">
              <a:defRPr sz="1600" baseline="-25000">
                <a:solidFill>
                  <a:schemeClr val="tx1"/>
                </a:solidFill>
                <a:latin typeface="Arial" pitchFamily="34" charset="0"/>
                <a:ea typeface="中國龍毛隸書" pitchFamily="49" charset="-120"/>
              </a:defRPr>
            </a:lvl2pPr>
            <a:lvl3pPr marL="1143000" indent="-228600" defTabSz="815975" eaLnBrk="0" hangingPunct="0">
              <a:defRPr sz="1600" baseline="-25000">
                <a:solidFill>
                  <a:schemeClr val="tx1"/>
                </a:solidFill>
                <a:latin typeface="Arial" pitchFamily="34" charset="0"/>
                <a:ea typeface="中國龍毛隸書" pitchFamily="49" charset="-120"/>
              </a:defRPr>
            </a:lvl3pPr>
            <a:lvl4pPr marL="1600200" indent="-228600" defTabSz="815975" eaLnBrk="0" hangingPunct="0">
              <a:defRPr sz="1600" baseline="-25000">
                <a:solidFill>
                  <a:schemeClr val="tx1"/>
                </a:solidFill>
                <a:latin typeface="Arial" pitchFamily="34" charset="0"/>
                <a:ea typeface="中國龍毛隸書" pitchFamily="49" charset="-120"/>
              </a:defRPr>
            </a:lvl4pPr>
            <a:lvl5pPr marL="2057400" indent="-228600" defTabSz="815975" eaLnBrk="0" hangingPunct="0">
              <a:defRPr sz="1600" baseline="-25000">
                <a:solidFill>
                  <a:schemeClr val="tx1"/>
                </a:solidFill>
                <a:latin typeface="Arial" pitchFamily="34" charset="0"/>
                <a:ea typeface="中國龍毛隸書" pitchFamily="49" charset="-120"/>
              </a:defRPr>
            </a:lvl5pPr>
            <a:lvl6pPr marL="2514600" indent="-228600" algn="ctr" defTabSz="815975" eaLnBrk="0" fontAlgn="base" hangingPunct="0">
              <a:spcBef>
                <a:spcPct val="0"/>
              </a:spcBef>
              <a:spcAft>
                <a:spcPct val="0"/>
              </a:spcAft>
              <a:defRPr sz="1600" baseline="-25000">
                <a:solidFill>
                  <a:schemeClr val="tx1"/>
                </a:solidFill>
                <a:latin typeface="Arial" pitchFamily="34" charset="0"/>
                <a:ea typeface="中國龍毛隸書" pitchFamily="49" charset="-120"/>
              </a:defRPr>
            </a:lvl6pPr>
            <a:lvl7pPr marL="2971800" indent="-228600" algn="ctr" defTabSz="815975" eaLnBrk="0" fontAlgn="base" hangingPunct="0">
              <a:spcBef>
                <a:spcPct val="0"/>
              </a:spcBef>
              <a:spcAft>
                <a:spcPct val="0"/>
              </a:spcAft>
              <a:defRPr sz="1600" baseline="-25000">
                <a:solidFill>
                  <a:schemeClr val="tx1"/>
                </a:solidFill>
                <a:latin typeface="Arial" pitchFamily="34" charset="0"/>
                <a:ea typeface="中國龍毛隸書" pitchFamily="49" charset="-120"/>
              </a:defRPr>
            </a:lvl7pPr>
            <a:lvl8pPr marL="3429000" indent="-228600" algn="ctr" defTabSz="815975" eaLnBrk="0" fontAlgn="base" hangingPunct="0">
              <a:spcBef>
                <a:spcPct val="0"/>
              </a:spcBef>
              <a:spcAft>
                <a:spcPct val="0"/>
              </a:spcAft>
              <a:defRPr sz="1600" baseline="-25000">
                <a:solidFill>
                  <a:schemeClr val="tx1"/>
                </a:solidFill>
                <a:latin typeface="Arial" pitchFamily="34" charset="0"/>
                <a:ea typeface="中國龍毛隸書" pitchFamily="49" charset="-120"/>
              </a:defRPr>
            </a:lvl8pPr>
            <a:lvl9pPr marL="3886200" indent="-228600" algn="ctr" defTabSz="815975" eaLnBrk="0" fontAlgn="base" hangingPunct="0">
              <a:spcBef>
                <a:spcPct val="0"/>
              </a:spcBef>
              <a:spcAft>
                <a:spcPct val="0"/>
              </a:spcAft>
              <a:defRPr sz="1600" baseline="-25000">
                <a:solidFill>
                  <a:schemeClr val="tx1"/>
                </a:solidFill>
                <a:latin typeface="Arial" pitchFamily="34" charset="0"/>
                <a:ea typeface="中國龍毛隸書" pitchFamily="49" charset="-120"/>
              </a:defRPr>
            </a:lvl9pPr>
          </a:lstStyle>
          <a:p>
            <a:pPr algn="l" eaLnBrk="1" hangingPunct="1">
              <a:spcBef>
                <a:spcPct val="50000"/>
              </a:spcBef>
            </a:pPr>
            <a:r>
              <a:rPr lang="en-US" altLang="zh-CN" sz="1800" baseline="0">
                <a:solidFill>
                  <a:srgbClr val="FFFFFF"/>
                </a:solidFill>
                <a:ea typeface="宋体" pitchFamily="2" charset="-122"/>
              </a:rPr>
              <a:t>2012</a:t>
            </a:r>
          </a:p>
        </p:txBody>
      </p:sp>
      <p:sp>
        <p:nvSpPr>
          <p:cNvPr id="262205" name="Text Box 61"/>
          <p:cNvSpPr txBox="1">
            <a:spLocks noChangeArrowheads="1"/>
          </p:cNvSpPr>
          <p:nvPr/>
        </p:nvSpPr>
        <p:spPr bwMode="auto">
          <a:xfrm>
            <a:off x="7392988" y="1347788"/>
            <a:ext cx="914400" cy="357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5875" algn="ctr">
                <a:solidFill>
                  <a:srgbClr val="000000"/>
                </a:solidFill>
                <a:miter lim="800000"/>
                <a:headEnd/>
                <a:tailEnd/>
              </a14:hiddenLine>
            </a:ext>
          </a:extLst>
        </p:spPr>
        <p:txBody>
          <a:bodyPr lIns="81640" tIns="40820" rIns="81640" bIns="40820">
            <a:spAutoFit/>
          </a:bodyPr>
          <a:lstStyle>
            <a:lvl1pPr defTabSz="815975" eaLnBrk="0" hangingPunct="0">
              <a:defRPr sz="1600" baseline="-25000">
                <a:solidFill>
                  <a:schemeClr val="tx1"/>
                </a:solidFill>
                <a:latin typeface="Arial" pitchFamily="34" charset="0"/>
                <a:ea typeface="中國龍毛隸書" pitchFamily="49" charset="-120"/>
              </a:defRPr>
            </a:lvl1pPr>
            <a:lvl2pPr marL="742950" indent="-285750" defTabSz="815975" eaLnBrk="0" hangingPunct="0">
              <a:defRPr sz="1600" baseline="-25000">
                <a:solidFill>
                  <a:schemeClr val="tx1"/>
                </a:solidFill>
                <a:latin typeface="Arial" pitchFamily="34" charset="0"/>
                <a:ea typeface="中國龍毛隸書" pitchFamily="49" charset="-120"/>
              </a:defRPr>
            </a:lvl2pPr>
            <a:lvl3pPr marL="1143000" indent="-228600" defTabSz="815975" eaLnBrk="0" hangingPunct="0">
              <a:defRPr sz="1600" baseline="-25000">
                <a:solidFill>
                  <a:schemeClr val="tx1"/>
                </a:solidFill>
                <a:latin typeface="Arial" pitchFamily="34" charset="0"/>
                <a:ea typeface="中國龍毛隸書" pitchFamily="49" charset="-120"/>
              </a:defRPr>
            </a:lvl3pPr>
            <a:lvl4pPr marL="1600200" indent="-228600" defTabSz="815975" eaLnBrk="0" hangingPunct="0">
              <a:defRPr sz="1600" baseline="-25000">
                <a:solidFill>
                  <a:schemeClr val="tx1"/>
                </a:solidFill>
                <a:latin typeface="Arial" pitchFamily="34" charset="0"/>
                <a:ea typeface="中國龍毛隸書" pitchFamily="49" charset="-120"/>
              </a:defRPr>
            </a:lvl4pPr>
            <a:lvl5pPr marL="2057400" indent="-228600" defTabSz="815975" eaLnBrk="0" hangingPunct="0">
              <a:defRPr sz="1600" baseline="-25000">
                <a:solidFill>
                  <a:schemeClr val="tx1"/>
                </a:solidFill>
                <a:latin typeface="Arial" pitchFamily="34" charset="0"/>
                <a:ea typeface="中國龍毛隸書" pitchFamily="49" charset="-120"/>
              </a:defRPr>
            </a:lvl5pPr>
            <a:lvl6pPr marL="2514600" indent="-228600" algn="ctr" defTabSz="815975" eaLnBrk="0" fontAlgn="base" hangingPunct="0">
              <a:spcBef>
                <a:spcPct val="0"/>
              </a:spcBef>
              <a:spcAft>
                <a:spcPct val="0"/>
              </a:spcAft>
              <a:defRPr sz="1600" baseline="-25000">
                <a:solidFill>
                  <a:schemeClr val="tx1"/>
                </a:solidFill>
                <a:latin typeface="Arial" pitchFamily="34" charset="0"/>
                <a:ea typeface="中國龍毛隸書" pitchFamily="49" charset="-120"/>
              </a:defRPr>
            </a:lvl6pPr>
            <a:lvl7pPr marL="2971800" indent="-228600" algn="ctr" defTabSz="815975" eaLnBrk="0" fontAlgn="base" hangingPunct="0">
              <a:spcBef>
                <a:spcPct val="0"/>
              </a:spcBef>
              <a:spcAft>
                <a:spcPct val="0"/>
              </a:spcAft>
              <a:defRPr sz="1600" baseline="-25000">
                <a:solidFill>
                  <a:schemeClr val="tx1"/>
                </a:solidFill>
                <a:latin typeface="Arial" pitchFamily="34" charset="0"/>
                <a:ea typeface="中國龍毛隸書" pitchFamily="49" charset="-120"/>
              </a:defRPr>
            </a:lvl7pPr>
            <a:lvl8pPr marL="3429000" indent="-228600" algn="ctr" defTabSz="815975" eaLnBrk="0" fontAlgn="base" hangingPunct="0">
              <a:spcBef>
                <a:spcPct val="0"/>
              </a:spcBef>
              <a:spcAft>
                <a:spcPct val="0"/>
              </a:spcAft>
              <a:defRPr sz="1600" baseline="-25000">
                <a:solidFill>
                  <a:schemeClr val="tx1"/>
                </a:solidFill>
                <a:latin typeface="Arial" pitchFamily="34" charset="0"/>
                <a:ea typeface="中國龍毛隸書" pitchFamily="49" charset="-120"/>
              </a:defRPr>
            </a:lvl8pPr>
            <a:lvl9pPr marL="3886200" indent="-228600" algn="ctr" defTabSz="815975" eaLnBrk="0" fontAlgn="base" hangingPunct="0">
              <a:spcBef>
                <a:spcPct val="0"/>
              </a:spcBef>
              <a:spcAft>
                <a:spcPct val="0"/>
              </a:spcAft>
              <a:defRPr sz="1600" baseline="-25000">
                <a:solidFill>
                  <a:schemeClr val="tx1"/>
                </a:solidFill>
                <a:latin typeface="Arial" pitchFamily="34" charset="0"/>
                <a:ea typeface="中國龍毛隸書" pitchFamily="49" charset="-120"/>
              </a:defRPr>
            </a:lvl9pPr>
          </a:lstStyle>
          <a:p>
            <a:pPr algn="l" eaLnBrk="1" hangingPunct="1">
              <a:spcBef>
                <a:spcPct val="50000"/>
              </a:spcBef>
            </a:pPr>
            <a:r>
              <a:rPr lang="en-US" altLang="zh-CN" sz="1800" baseline="0">
                <a:solidFill>
                  <a:srgbClr val="FFFFFF"/>
                </a:solidFill>
                <a:ea typeface="宋体" pitchFamily="2" charset="-122"/>
              </a:rPr>
              <a:t>2013</a:t>
            </a:r>
          </a:p>
        </p:txBody>
      </p:sp>
    </p:spTree>
  </p:cSld>
  <p:clrMapOvr>
    <a:masterClrMapping/>
  </p:clrMapOvr>
  <p:transition spd="slow">
    <p:cover dir="rd"/>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nodeType="afterEffect">
                                  <p:stCondLst>
                                    <p:cond delay="0"/>
                                  </p:stCondLst>
                                  <p:childTnLst>
                                    <p:set>
                                      <p:cBhvr>
                                        <p:cTn id="6" dur="1" fill="hold">
                                          <p:stCondLst>
                                            <p:cond delay="0"/>
                                          </p:stCondLst>
                                        </p:cTn>
                                        <p:tgtEl>
                                          <p:spTgt spid="262190"/>
                                        </p:tgtEl>
                                        <p:attrNameLst>
                                          <p:attrName>style.visibility</p:attrName>
                                        </p:attrNameLst>
                                      </p:cBhvr>
                                      <p:to>
                                        <p:strVal val="visible"/>
                                      </p:to>
                                    </p:set>
                                    <p:animEffect transition="in" filter="fade">
                                      <p:cBhvr>
                                        <p:cTn id="7" dur="2000"/>
                                        <p:tgtEl>
                                          <p:spTgt spid="262190"/>
                                        </p:tgtEl>
                                      </p:cBhvr>
                                    </p:animEffect>
                                  </p:childTnLst>
                                </p:cTn>
                              </p:par>
                            </p:childTnLst>
                          </p:cTn>
                        </p:par>
                        <p:par>
                          <p:cTn id="8" fill="hold" nodeType="afterGroup">
                            <p:stCondLst>
                              <p:cond delay="2000"/>
                            </p:stCondLst>
                            <p:childTnLst>
                              <p:par>
                                <p:cTn id="9" presetID="41" presetClass="entr" presetSubtype="0" fill="hold" grpId="0" nodeType="afterEffect">
                                  <p:stCondLst>
                                    <p:cond delay="0"/>
                                  </p:stCondLst>
                                  <p:iterate type="lt">
                                    <p:tmPct val="10000"/>
                                  </p:iterate>
                                  <p:childTnLst>
                                    <p:set>
                                      <p:cBhvr>
                                        <p:cTn id="10" dur="1" fill="hold">
                                          <p:stCondLst>
                                            <p:cond delay="0"/>
                                          </p:stCondLst>
                                        </p:cTn>
                                        <p:tgtEl>
                                          <p:spTgt spid="262202"/>
                                        </p:tgtEl>
                                        <p:attrNameLst>
                                          <p:attrName>style.visibility</p:attrName>
                                        </p:attrNameLst>
                                      </p:cBhvr>
                                      <p:to>
                                        <p:strVal val="visible"/>
                                      </p:to>
                                    </p:set>
                                    <p:anim calcmode="lin" valueType="num">
                                      <p:cBhvr>
                                        <p:cTn id="11" dur="500" fill="hold"/>
                                        <p:tgtEl>
                                          <p:spTgt spid="262202"/>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262202"/>
                                        </p:tgtEl>
                                        <p:attrNameLst>
                                          <p:attrName>ppt_y</p:attrName>
                                        </p:attrNameLst>
                                      </p:cBhvr>
                                      <p:tavLst>
                                        <p:tav tm="0">
                                          <p:val>
                                            <p:strVal val="#ppt_y"/>
                                          </p:val>
                                        </p:tav>
                                        <p:tav tm="100000">
                                          <p:val>
                                            <p:strVal val="#ppt_y"/>
                                          </p:val>
                                        </p:tav>
                                      </p:tavLst>
                                    </p:anim>
                                    <p:anim calcmode="lin" valueType="num">
                                      <p:cBhvr>
                                        <p:cTn id="13" dur="500" fill="hold"/>
                                        <p:tgtEl>
                                          <p:spTgt spid="262202"/>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262202"/>
                                        </p:tgtEl>
                                        <p:attrNameLst>
                                          <p:attrName>ppt_w</p:attrName>
                                        </p:attrNameLst>
                                      </p:cBhvr>
                                      <p:tavLst>
                                        <p:tav tm="0">
                                          <p:val>
                                            <p:strVal val="#ppt_w/10"/>
                                          </p:val>
                                        </p:tav>
                                        <p:tav tm="50000">
                                          <p:val>
                                            <p:strVal val="#ppt_w+.01"/>
                                          </p:val>
                                        </p:tav>
                                        <p:tav tm="100000">
                                          <p:val>
                                            <p:strVal val="#ppt_w"/>
                                          </p:val>
                                        </p:tav>
                                      </p:tavLst>
                                    </p:anim>
                                    <p:animEffect transition="in" filter="fade">
                                      <p:cBhvr>
                                        <p:cTn id="15" dur="500" tmFilter="0,0; .5, 1; 1, 1"/>
                                        <p:tgtEl>
                                          <p:spTgt spid="262202"/>
                                        </p:tgtEl>
                                      </p:cBhvr>
                                    </p:animEffect>
                                  </p:childTnLst>
                                </p:cTn>
                              </p:par>
                            </p:childTnLst>
                          </p:cTn>
                        </p:par>
                        <p:par>
                          <p:cTn id="16" fill="hold" nodeType="afterGroup">
                            <p:stCondLst>
                              <p:cond delay="2650"/>
                            </p:stCondLst>
                            <p:childTnLst>
                              <p:par>
                                <p:cTn id="17" presetID="47" presetClass="entr" presetSubtype="0" fill="hold" grpId="0" nodeType="afterEffect">
                                  <p:stCondLst>
                                    <p:cond delay="0"/>
                                  </p:stCondLst>
                                  <p:childTnLst>
                                    <p:set>
                                      <p:cBhvr>
                                        <p:cTn id="18" dur="1" fill="hold">
                                          <p:stCondLst>
                                            <p:cond delay="0"/>
                                          </p:stCondLst>
                                        </p:cTn>
                                        <p:tgtEl>
                                          <p:spTgt spid="262198"/>
                                        </p:tgtEl>
                                        <p:attrNameLst>
                                          <p:attrName>style.visibility</p:attrName>
                                        </p:attrNameLst>
                                      </p:cBhvr>
                                      <p:to>
                                        <p:strVal val="visible"/>
                                      </p:to>
                                    </p:set>
                                    <p:animEffect transition="in" filter="fade">
                                      <p:cBhvr>
                                        <p:cTn id="19" dur="1000"/>
                                        <p:tgtEl>
                                          <p:spTgt spid="262198"/>
                                        </p:tgtEl>
                                      </p:cBhvr>
                                    </p:animEffect>
                                    <p:anim calcmode="lin" valueType="num">
                                      <p:cBhvr>
                                        <p:cTn id="20" dur="1000" fill="hold"/>
                                        <p:tgtEl>
                                          <p:spTgt spid="262198"/>
                                        </p:tgtEl>
                                        <p:attrNameLst>
                                          <p:attrName>ppt_x</p:attrName>
                                        </p:attrNameLst>
                                      </p:cBhvr>
                                      <p:tavLst>
                                        <p:tav tm="0">
                                          <p:val>
                                            <p:strVal val="#ppt_x"/>
                                          </p:val>
                                        </p:tav>
                                        <p:tav tm="100000">
                                          <p:val>
                                            <p:strVal val="#ppt_x"/>
                                          </p:val>
                                        </p:tav>
                                      </p:tavLst>
                                    </p:anim>
                                    <p:anim calcmode="lin" valueType="num">
                                      <p:cBhvr>
                                        <p:cTn id="21" dur="1000" fill="hold"/>
                                        <p:tgtEl>
                                          <p:spTgt spid="262198"/>
                                        </p:tgtEl>
                                        <p:attrNameLst>
                                          <p:attrName>ppt_y</p:attrName>
                                        </p:attrNameLst>
                                      </p:cBhvr>
                                      <p:tavLst>
                                        <p:tav tm="0">
                                          <p:val>
                                            <p:strVal val="#ppt_y-.1"/>
                                          </p:val>
                                        </p:tav>
                                        <p:tav tm="100000">
                                          <p:val>
                                            <p:strVal val="#ppt_y"/>
                                          </p:val>
                                        </p:tav>
                                      </p:tavLst>
                                    </p:anim>
                                  </p:childTnLst>
                                </p:cTn>
                              </p:par>
                            </p:childTnLst>
                          </p:cTn>
                        </p:par>
                        <p:par>
                          <p:cTn id="22" fill="hold" nodeType="afterGroup">
                            <p:stCondLst>
                              <p:cond delay="3650"/>
                            </p:stCondLst>
                            <p:childTnLst>
                              <p:par>
                                <p:cTn id="23" presetID="22" presetClass="entr" presetSubtype="8" fill="hold" grpId="0" nodeType="afterEffect">
                                  <p:stCondLst>
                                    <p:cond delay="0"/>
                                  </p:stCondLst>
                                  <p:childTnLst>
                                    <p:set>
                                      <p:cBhvr>
                                        <p:cTn id="24" dur="1" fill="hold">
                                          <p:stCondLst>
                                            <p:cond delay="0"/>
                                          </p:stCondLst>
                                        </p:cTn>
                                        <p:tgtEl>
                                          <p:spTgt spid="262193"/>
                                        </p:tgtEl>
                                        <p:attrNameLst>
                                          <p:attrName>style.visibility</p:attrName>
                                        </p:attrNameLst>
                                      </p:cBhvr>
                                      <p:to>
                                        <p:strVal val="visible"/>
                                      </p:to>
                                    </p:set>
                                    <p:animEffect transition="in" filter="wipe(left)">
                                      <p:cBhvr>
                                        <p:cTn id="25" dur="1000"/>
                                        <p:tgtEl>
                                          <p:spTgt spid="262193"/>
                                        </p:tgtEl>
                                      </p:cBhvr>
                                    </p:animEffect>
                                  </p:childTnLst>
                                </p:cTn>
                              </p:par>
                            </p:childTnLst>
                          </p:cTn>
                        </p:par>
                        <p:par>
                          <p:cTn id="26" fill="hold" nodeType="afterGroup">
                            <p:stCondLst>
                              <p:cond delay="4650"/>
                            </p:stCondLst>
                            <p:childTnLst>
                              <p:par>
                                <p:cTn id="27" presetID="10" presetClass="entr" presetSubtype="0" fill="hold" nodeType="afterEffect">
                                  <p:stCondLst>
                                    <p:cond delay="0"/>
                                  </p:stCondLst>
                                  <p:childTnLst>
                                    <p:set>
                                      <p:cBhvr>
                                        <p:cTn id="28" dur="1" fill="hold">
                                          <p:stCondLst>
                                            <p:cond delay="0"/>
                                          </p:stCondLst>
                                        </p:cTn>
                                        <p:tgtEl>
                                          <p:spTgt spid="262192"/>
                                        </p:tgtEl>
                                        <p:attrNameLst>
                                          <p:attrName>style.visibility</p:attrName>
                                        </p:attrNameLst>
                                      </p:cBhvr>
                                      <p:to>
                                        <p:strVal val="visible"/>
                                      </p:to>
                                    </p:set>
                                    <p:animEffect transition="in" filter="fade">
                                      <p:cBhvr>
                                        <p:cTn id="29" dur="2000"/>
                                        <p:tgtEl>
                                          <p:spTgt spid="262192"/>
                                        </p:tgtEl>
                                      </p:cBhvr>
                                    </p:animEffect>
                                  </p:childTnLst>
                                </p:cTn>
                              </p:par>
                            </p:childTnLst>
                          </p:cTn>
                        </p:par>
                        <p:par>
                          <p:cTn id="30" fill="hold" nodeType="afterGroup">
                            <p:stCondLst>
                              <p:cond delay="6650"/>
                            </p:stCondLst>
                            <p:childTnLst>
                              <p:par>
                                <p:cTn id="31" presetID="41" presetClass="entr" presetSubtype="0" fill="hold" grpId="0" nodeType="afterEffect">
                                  <p:stCondLst>
                                    <p:cond delay="0"/>
                                  </p:stCondLst>
                                  <p:iterate type="lt">
                                    <p:tmPct val="10000"/>
                                  </p:iterate>
                                  <p:childTnLst>
                                    <p:set>
                                      <p:cBhvr>
                                        <p:cTn id="32" dur="1" fill="hold">
                                          <p:stCondLst>
                                            <p:cond delay="0"/>
                                          </p:stCondLst>
                                        </p:cTn>
                                        <p:tgtEl>
                                          <p:spTgt spid="262203"/>
                                        </p:tgtEl>
                                        <p:attrNameLst>
                                          <p:attrName>style.visibility</p:attrName>
                                        </p:attrNameLst>
                                      </p:cBhvr>
                                      <p:to>
                                        <p:strVal val="visible"/>
                                      </p:to>
                                    </p:set>
                                    <p:anim calcmode="lin" valueType="num">
                                      <p:cBhvr>
                                        <p:cTn id="33" dur="500" fill="hold"/>
                                        <p:tgtEl>
                                          <p:spTgt spid="262203"/>
                                        </p:tgtEl>
                                        <p:attrNameLst>
                                          <p:attrName>ppt_x</p:attrName>
                                        </p:attrNameLst>
                                      </p:cBhvr>
                                      <p:tavLst>
                                        <p:tav tm="0">
                                          <p:val>
                                            <p:strVal val="#ppt_x"/>
                                          </p:val>
                                        </p:tav>
                                        <p:tav tm="50000">
                                          <p:val>
                                            <p:strVal val="#ppt_x+.1"/>
                                          </p:val>
                                        </p:tav>
                                        <p:tav tm="100000">
                                          <p:val>
                                            <p:strVal val="#ppt_x"/>
                                          </p:val>
                                        </p:tav>
                                      </p:tavLst>
                                    </p:anim>
                                    <p:anim calcmode="lin" valueType="num">
                                      <p:cBhvr>
                                        <p:cTn id="34" dur="500" fill="hold"/>
                                        <p:tgtEl>
                                          <p:spTgt spid="262203"/>
                                        </p:tgtEl>
                                        <p:attrNameLst>
                                          <p:attrName>ppt_y</p:attrName>
                                        </p:attrNameLst>
                                      </p:cBhvr>
                                      <p:tavLst>
                                        <p:tav tm="0">
                                          <p:val>
                                            <p:strVal val="#ppt_y"/>
                                          </p:val>
                                        </p:tav>
                                        <p:tav tm="100000">
                                          <p:val>
                                            <p:strVal val="#ppt_y"/>
                                          </p:val>
                                        </p:tav>
                                      </p:tavLst>
                                    </p:anim>
                                    <p:anim calcmode="lin" valueType="num">
                                      <p:cBhvr>
                                        <p:cTn id="35" dur="500" fill="hold"/>
                                        <p:tgtEl>
                                          <p:spTgt spid="262203"/>
                                        </p:tgtEl>
                                        <p:attrNameLst>
                                          <p:attrName>ppt_h</p:attrName>
                                        </p:attrNameLst>
                                      </p:cBhvr>
                                      <p:tavLst>
                                        <p:tav tm="0">
                                          <p:val>
                                            <p:strVal val="#ppt_h/10"/>
                                          </p:val>
                                        </p:tav>
                                        <p:tav tm="50000">
                                          <p:val>
                                            <p:strVal val="#ppt_h+.01"/>
                                          </p:val>
                                        </p:tav>
                                        <p:tav tm="100000">
                                          <p:val>
                                            <p:strVal val="#ppt_h"/>
                                          </p:val>
                                        </p:tav>
                                      </p:tavLst>
                                    </p:anim>
                                    <p:anim calcmode="lin" valueType="num">
                                      <p:cBhvr>
                                        <p:cTn id="36" dur="500" fill="hold"/>
                                        <p:tgtEl>
                                          <p:spTgt spid="262203"/>
                                        </p:tgtEl>
                                        <p:attrNameLst>
                                          <p:attrName>ppt_w</p:attrName>
                                        </p:attrNameLst>
                                      </p:cBhvr>
                                      <p:tavLst>
                                        <p:tav tm="0">
                                          <p:val>
                                            <p:strVal val="#ppt_w/10"/>
                                          </p:val>
                                        </p:tav>
                                        <p:tav tm="50000">
                                          <p:val>
                                            <p:strVal val="#ppt_w+.01"/>
                                          </p:val>
                                        </p:tav>
                                        <p:tav tm="100000">
                                          <p:val>
                                            <p:strVal val="#ppt_w"/>
                                          </p:val>
                                        </p:tav>
                                      </p:tavLst>
                                    </p:anim>
                                    <p:animEffect transition="in" filter="fade">
                                      <p:cBhvr>
                                        <p:cTn id="37" dur="500" tmFilter="0,0; .5, 1; 1, 1"/>
                                        <p:tgtEl>
                                          <p:spTgt spid="262203"/>
                                        </p:tgtEl>
                                      </p:cBhvr>
                                    </p:animEffect>
                                  </p:childTnLst>
                                </p:cTn>
                              </p:par>
                            </p:childTnLst>
                          </p:cTn>
                        </p:par>
                        <p:par>
                          <p:cTn id="38" fill="hold" nodeType="afterGroup">
                            <p:stCondLst>
                              <p:cond delay="7300"/>
                            </p:stCondLst>
                            <p:childTnLst>
                              <p:par>
                                <p:cTn id="39" presetID="47" presetClass="entr" presetSubtype="0" fill="hold" grpId="0" nodeType="afterEffect">
                                  <p:stCondLst>
                                    <p:cond delay="0"/>
                                  </p:stCondLst>
                                  <p:childTnLst>
                                    <p:set>
                                      <p:cBhvr>
                                        <p:cTn id="40" dur="1" fill="hold">
                                          <p:stCondLst>
                                            <p:cond delay="0"/>
                                          </p:stCondLst>
                                        </p:cTn>
                                        <p:tgtEl>
                                          <p:spTgt spid="262199"/>
                                        </p:tgtEl>
                                        <p:attrNameLst>
                                          <p:attrName>style.visibility</p:attrName>
                                        </p:attrNameLst>
                                      </p:cBhvr>
                                      <p:to>
                                        <p:strVal val="visible"/>
                                      </p:to>
                                    </p:set>
                                    <p:animEffect transition="in" filter="fade">
                                      <p:cBhvr>
                                        <p:cTn id="41" dur="1000"/>
                                        <p:tgtEl>
                                          <p:spTgt spid="262199"/>
                                        </p:tgtEl>
                                      </p:cBhvr>
                                    </p:animEffect>
                                    <p:anim calcmode="lin" valueType="num">
                                      <p:cBhvr>
                                        <p:cTn id="42" dur="1000" fill="hold"/>
                                        <p:tgtEl>
                                          <p:spTgt spid="262199"/>
                                        </p:tgtEl>
                                        <p:attrNameLst>
                                          <p:attrName>ppt_x</p:attrName>
                                        </p:attrNameLst>
                                      </p:cBhvr>
                                      <p:tavLst>
                                        <p:tav tm="0">
                                          <p:val>
                                            <p:strVal val="#ppt_x"/>
                                          </p:val>
                                        </p:tav>
                                        <p:tav tm="100000">
                                          <p:val>
                                            <p:strVal val="#ppt_x"/>
                                          </p:val>
                                        </p:tav>
                                      </p:tavLst>
                                    </p:anim>
                                    <p:anim calcmode="lin" valueType="num">
                                      <p:cBhvr>
                                        <p:cTn id="43" dur="1000" fill="hold"/>
                                        <p:tgtEl>
                                          <p:spTgt spid="262199"/>
                                        </p:tgtEl>
                                        <p:attrNameLst>
                                          <p:attrName>ppt_y</p:attrName>
                                        </p:attrNameLst>
                                      </p:cBhvr>
                                      <p:tavLst>
                                        <p:tav tm="0">
                                          <p:val>
                                            <p:strVal val="#ppt_y-.1"/>
                                          </p:val>
                                        </p:tav>
                                        <p:tav tm="100000">
                                          <p:val>
                                            <p:strVal val="#ppt_y"/>
                                          </p:val>
                                        </p:tav>
                                      </p:tavLst>
                                    </p:anim>
                                  </p:childTnLst>
                                </p:cTn>
                              </p:par>
                            </p:childTnLst>
                          </p:cTn>
                        </p:par>
                        <p:par>
                          <p:cTn id="44" fill="hold" nodeType="afterGroup">
                            <p:stCondLst>
                              <p:cond delay="8300"/>
                            </p:stCondLst>
                            <p:childTnLst>
                              <p:par>
                                <p:cTn id="45" presetID="22" presetClass="entr" presetSubtype="4" fill="hold" grpId="0" nodeType="afterEffect">
                                  <p:stCondLst>
                                    <p:cond delay="0"/>
                                  </p:stCondLst>
                                  <p:childTnLst>
                                    <p:set>
                                      <p:cBhvr>
                                        <p:cTn id="46" dur="1" fill="hold">
                                          <p:stCondLst>
                                            <p:cond delay="0"/>
                                          </p:stCondLst>
                                        </p:cTn>
                                        <p:tgtEl>
                                          <p:spTgt spid="262194"/>
                                        </p:tgtEl>
                                        <p:attrNameLst>
                                          <p:attrName>style.visibility</p:attrName>
                                        </p:attrNameLst>
                                      </p:cBhvr>
                                      <p:to>
                                        <p:strVal val="visible"/>
                                      </p:to>
                                    </p:set>
                                    <p:animEffect transition="in" filter="wipe(down)">
                                      <p:cBhvr>
                                        <p:cTn id="47" dur="1000"/>
                                        <p:tgtEl>
                                          <p:spTgt spid="262194"/>
                                        </p:tgtEl>
                                      </p:cBhvr>
                                    </p:animEffect>
                                  </p:childTnLst>
                                </p:cTn>
                              </p:par>
                            </p:childTnLst>
                          </p:cTn>
                        </p:par>
                        <p:par>
                          <p:cTn id="48" fill="hold" nodeType="afterGroup">
                            <p:stCondLst>
                              <p:cond delay="9300"/>
                            </p:stCondLst>
                            <p:childTnLst>
                              <p:par>
                                <p:cTn id="49" presetID="10" presetClass="entr" presetSubtype="0" fill="hold" nodeType="afterEffect">
                                  <p:stCondLst>
                                    <p:cond delay="0"/>
                                  </p:stCondLst>
                                  <p:childTnLst>
                                    <p:set>
                                      <p:cBhvr>
                                        <p:cTn id="50" dur="1" fill="hold">
                                          <p:stCondLst>
                                            <p:cond delay="0"/>
                                          </p:stCondLst>
                                        </p:cTn>
                                        <p:tgtEl>
                                          <p:spTgt spid="262196"/>
                                        </p:tgtEl>
                                        <p:attrNameLst>
                                          <p:attrName>style.visibility</p:attrName>
                                        </p:attrNameLst>
                                      </p:cBhvr>
                                      <p:to>
                                        <p:strVal val="visible"/>
                                      </p:to>
                                    </p:set>
                                    <p:animEffect transition="in" filter="fade">
                                      <p:cBhvr>
                                        <p:cTn id="51" dur="2000"/>
                                        <p:tgtEl>
                                          <p:spTgt spid="262196"/>
                                        </p:tgtEl>
                                      </p:cBhvr>
                                    </p:animEffect>
                                  </p:childTnLst>
                                </p:cTn>
                              </p:par>
                            </p:childTnLst>
                          </p:cTn>
                        </p:par>
                        <p:par>
                          <p:cTn id="52" fill="hold" nodeType="afterGroup">
                            <p:stCondLst>
                              <p:cond delay="11300"/>
                            </p:stCondLst>
                            <p:childTnLst>
                              <p:par>
                                <p:cTn id="53" presetID="41" presetClass="entr" presetSubtype="0" fill="hold" grpId="0" nodeType="afterEffect">
                                  <p:stCondLst>
                                    <p:cond delay="0"/>
                                  </p:stCondLst>
                                  <p:iterate type="lt">
                                    <p:tmPct val="10000"/>
                                  </p:iterate>
                                  <p:childTnLst>
                                    <p:set>
                                      <p:cBhvr>
                                        <p:cTn id="54" dur="1" fill="hold">
                                          <p:stCondLst>
                                            <p:cond delay="0"/>
                                          </p:stCondLst>
                                        </p:cTn>
                                        <p:tgtEl>
                                          <p:spTgt spid="262204"/>
                                        </p:tgtEl>
                                        <p:attrNameLst>
                                          <p:attrName>style.visibility</p:attrName>
                                        </p:attrNameLst>
                                      </p:cBhvr>
                                      <p:to>
                                        <p:strVal val="visible"/>
                                      </p:to>
                                    </p:set>
                                    <p:anim calcmode="lin" valueType="num">
                                      <p:cBhvr>
                                        <p:cTn id="55" dur="500" fill="hold"/>
                                        <p:tgtEl>
                                          <p:spTgt spid="262204"/>
                                        </p:tgtEl>
                                        <p:attrNameLst>
                                          <p:attrName>ppt_x</p:attrName>
                                        </p:attrNameLst>
                                      </p:cBhvr>
                                      <p:tavLst>
                                        <p:tav tm="0">
                                          <p:val>
                                            <p:strVal val="#ppt_x"/>
                                          </p:val>
                                        </p:tav>
                                        <p:tav tm="50000">
                                          <p:val>
                                            <p:strVal val="#ppt_x+.1"/>
                                          </p:val>
                                        </p:tav>
                                        <p:tav tm="100000">
                                          <p:val>
                                            <p:strVal val="#ppt_x"/>
                                          </p:val>
                                        </p:tav>
                                      </p:tavLst>
                                    </p:anim>
                                    <p:anim calcmode="lin" valueType="num">
                                      <p:cBhvr>
                                        <p:cTn id="56" dur="500" fill="hold"/>
                                        <p:tgtEl>
                                          <p:spTgt spid="262204"/>
                                        </p:tgtEl>
                                        <p:attrNameLst>
                                          <p:attrName>ppt_y</p:attrName>
                                        </p:attrNameLst>
                                      </p:cBhvr>
                                      <p:tavLst>
                                        <p:tav tm="0">
                                          <p:val>
                                            <p:strVal val="#ppt_y"/>
                                          </p:val>
                                        </p:tav>
                                        <p:tav tm="100000">
                                          <p:val>
                                            <p:strVal val="#ppt_y"/>
                                          </p:val>
                                        </p:tav>
                                      </p:tavLst>
                                    </p:anim>
                                    <p:anim calcmode="lin" valueType="num">
                                      <p:cBhvr>
                                        <p:cTn id="57" dur="500" fill="hold"/>
                                        <p:tgtEl>
                                          <p:spTgt spid="262204"/>
                                        </p:tgtEl>
                                        <p:attrNameLst>
                                          <p:attrName>ppt_h</p:attrName>
                                        </p:attrNameLst>
                                      </p:cBhvr>
                                      <p:tavLst>
                                        <p:tav tm="0">
                                          <p:val>
                                            <p:strVal val="#ppt_h/10"/>
                                          </p:val>
                                        </p:tav>
                                        <p:tav tm="50000">
                                          <p:val>
                                            <p:strVal val="#ppt_h+.01"/>
                                          </p:val>
                                        </p:tav>
                                        <p:tav tm="100000">
                                          <p:val>
                                            <p:strVal val="#ppt_h"/>
                                          </p:val>
                                        </p:tav>
                                      </p:tavLst>
                                    </p:anim>
                                    <p:anim calcmode="lin" valueType="num">
                                      <p:cBhvr>
                                        <p:cTn id="58" dur="500" fill="hold"/>
                                        <p:tgtEl>
                                          <p:spTgt spid="262204"/>
                                        </p:tgtEl>
                                        <p:attrNameLst>
                                          <p:attrName>ppt_w</p:attrName>
                                        </p:attrNameLst>
                                      </p:cBhvr>
                                      <p:tavLst>
                                        <p:tav tm="0">
                                          <p:val>
                                            <p:strVal val="#ppt_w/10"/>
                                          </p:val>
                                        </p:tav>
                                        <p:tav tm="50000">
                                          <p:val>
                                            <p:strVal val="#ppt_w+.01"/>
                                          </p:val>
                                        </p:tav>
                                        <p:tav tm="100000">
                                          <p:val>
                                            <p:strVal val="#ppt_w"/>
                                          </p:val>
                                        </p:tav>
                                      </p:tavLst>
                                    </p:anim>
                                    <p:animEffect transition="in" filter="fade">
                                      <p:cBhvr>
                                        <p:cTn id="59" dur="500" tmFilter="0,0; .5, 1; 1, 1"/>
                                        <p:tgtEl>
                                          <p:spTgt spid="262204"/>
                                        </p:tgtEl>
                                      </p:cBhvr>
                                    </p:animEffect>
                                  </p:childTnLst>
                                </p:cTn>
                              </p:par>
                            </p:childTnLst>
                          </p:cTn>
                        </p:par>
                        <p:par>
                          <p:cTn id="60" fill="hold" nodeType="afterGroup">
                            <p:stCondLst>
                              <p:cond delay="11950"/>
                            </p:stCondLst>
                            <p:childTnLst>
                              <p:par>
                                <p:cTn id="61" presetID="47" presetClass="entr" presetSubtype="0" fill="hold" grpId="0" nodeType="afterEffect">
                                  <p:stCondLst>
                                    <p:cond delay="0"/>
                                  </p:stCondLst>
                                  <p:childTnLst>
                                    <p:set>
                                      <p:cBhvr>
                                        <p:cTn id="62" dur="1" fill="hold">
                                          <p:stCondLst>
                                            <p:cond delay="0"/>
                                          </p:stCondLst>
                                        </p:cTn>
                                        <p:tgtEl>
                                          <p:spTgt spid="262200"/>
                                        </p:tgtEl>
                                        <p:attrNameLst>
                                          <p:attrName>style.visibility</p:attrName>
                                        </p:attrNameLst>
                                      </p:cBhvr>
                                      <p:to>
                                        <p:strVal val="visible"/>
                                      </p:to>
                                    </p:set>
                                    <p:animEffect transition="in" filter="fade">
                                      <p:cBhvr>
                                        <p:cTn id="63" dur="1000"/>
                                        <p:tgtEl>
                                          <p:spTgt spid="262200"/>
                                        </p:tgtEl>
                                      </p:cBhvr>
                                    </p:animEffect>
                                    <p:anim calcmode="lin" valueType="num">
                                      <p:cBhvr>
                                        <p:cTn id="64" dur="1000" fill="hold"/>
                                        <p:tgtEl>
                                          <p:spTgt spid="262200"/>
                                        </p:tgtEl>
                                        <p:attrNameLst>
                                          <p:attrName>ppt_x</p:attrName>
                                        </p:attrNameLst>
                                      </p:cBhvr>
                                      <p:tavLst>
                                        <p:tav tm="0">
                                          <p:val>
                                            <p:strVal val="#ppt_x"/>
                                          </p:val>
                                        </p:tav>
                                        <p:tav tm="100000">
                                          <p:val>
                                            <p:strVal val="#ppt_x"/>
                                          </p:val>
                                        </p:tav>
                                      </p:tavLst>
                                    </p:anim>
                                    <p:anim calcmode="lin" valueType="num">
                                      <p:cBhvr>
                                        <p:cTn id="65" dur="1000" fill="hold"/>
                                        <p:tgtEl>
                                          <p:spTgt spid="262200"/>
                                        </p:tgtEl>
                                        <p:attrNameLst>
                                          <p:attrName>ppt_y</p:attrName>
                                        </p:attrNameLst>
                                      </p:cBhvr>
                                      <p:tavLst>
                                        <p:tav tm="0">
                                          <p:val>
                                            <p:strVal val="#ppt_y-.1"/>
                                          </p:val>
                                        </p:tav>
                                        <p:tav tm="100000">
                                          <p:val>
                                            <p:strVal val="#ppt_y"/>
                                          </p:val>
                                        </p:tav>
                                      </p:tavLst>
                                    </p:anim>
                                  </p:childTnLst>
                                </p:cTn>
                              </p:par>
                            </p:childTnLst>
                          </p:cTn>
                        </p:par>
                        <p:par>
                          <p:cTn id="66" fill="hold" nodeType="afterGroup">
                            <p:stCondLst>
                              <p:cond delay="12950"/>
                            </p:stCondLst>
                            <p:childTnLst>
                              <p:par>
                                <p:cTn id="67" presetID="22" presetClass="entr" presetSubtype="4" fill="hold" grpId="0" nodeType="afterEffect">
                                  <p:stCondLst>
                                    <p:cond delay="0"/>
                                  </p:stCondLst>
                                  <p:childTnLst>
                                    <p:set>
                                      <p:cBhvr>
                                        <p:cTn id="68" dur="1" fill="hold">
                                          <p:stCondLst>
                                            <p:cond delay="0"/>
                                          </p:stCondLst>
                                        </p:cTn>
                                        <p:tgtEl>
                                          <p:spTgt spid="262195"/>
                                        </p:tgtEl>
                                        <p:attrNameLst>
                                          <p:attrName>style.visibility</p:attrName>
                                        </p:attrNameLst>
                                      </p:cBhvr>
                                      <p:to>
                                        <p:strVal val="visible"/>
                                      </p:to>
                                    </p:set>
                                    <p:animEffect transition="in" filter="wipe(down)">
                                      <p:cBhvr>
                                        <p:cTn id="69" dur="1000"/>
                                        <p:tgtEl>
                                          <p:spTgt spid="262195"/>
                                        </p:tgtEl>
                                      </p:cBhvr>
                                    </p:animEffect>
                                  </p:childTnLst>
                                </p:cTn>
                              </p:par>
                            </p:childTnLst>
                          </p:cTn>
                        </p:par>
                        <p:par>
                          <p:cTn id="70" fill="hold" nodeType="afterGroup">
                            <p:stCondLst>
                              <p:cond delay="13950"/>
                            </p:stCondLst>
                            <p:childTnLst>
                              <p:par>
                                <p:cTn id="71" presetID="10" presetClass="entr" presetSubtype="0" fill="hold" nodeType="afterEffect">
                                  <p:stCondLst>
                                    <p:cond delay="0"/>
                                  </p:stCondLst>
                                  <p:childTnLst>
                                    <p:set>
                                      <p:cBhvr>
                                        <p:cTn id="72" dur="1" fill="hold">
                                          <p:stCondLst>
                                            <p:cond delay="0"/>
                                          </p:stCondLst>
                                        </p:cTn>
                                        <p:tgtEl>
                                          <p:spTgt spid="262197"/>
                                        </p:tgtEl>
                                        <p:attrNameLst>
                                          <p:attrName>style.visibility</p:attrName>
                                        </p:attrNameLst>
                                      </p:cBhvr>
                                      <p:to>
                                        <p:strVal val="visible"/>
                                      </p:to>
                                    </p:set>
                                    <p:animEffect transition="in" filter="fade">
                                      <p:cBhvr>
                                        <p:cTn id="73" dur="2000"/>
                                        <p:tgtEl>
                                          <p:spTgt spid="262197"/>
                                        </p:tgtEl>
                                      </p:cBhvr>
                                    </p:animEffect>
                                  </p:childTnLst>
                                </p:cTn>
                              </p:par>
                            </p:childTnLst>
                          </p:cTn>
                        </p:par>
                        <p:par>
                          <p:cTn id="74" fill="hold" nodeType="afterGroup">
                            <p:stCondLst>
                              <p:cond delay="15950"/>
                            </p:stCondLst>
                            <p:childTnLst>
                              <p:par>
                                <p:cTn id="75" presetID="41" presetClass="entr" presetSubtype="0" fill="hold" grpId="0" nodeType="afterEffect">
                                  <p:stCondLst>
                                    <p:cond delay="0"/>
                                  </p:stCondLst>
                                  <p:iterate type="lt">
                                    <p:tmPct val="10000"/>
                                  </p:iterate>
                                  <p:childTnLst>
                                    <p:set>
                                      <p:cBhvr>
                                        <p:cTn id="76" dur="1" fill="hold">
                                          <p:stCondLst>
                                            <p:cond delay="0"/>
                                          </p:stCondLst>
                                        </p:cTn>
                                        <p:tgtEl>
                                          <p:spTgt spid="262205"/>
                                        </p:tgtEl>
                                        <p:attrNameLst>
                                          <p:attrName>style.visibility</p:attrName>
                                        </p:attrNameLst>
                                      </p:cBhvr>
                                      <p:to>
                                        <p:strVal val="visible"/>
                                      </p:to>
                                    </p:set>
                                    <p:anim calcmode="lin" valueType="num">
                                      <p:cBhvr>
                                        <p:cTn id="77" dur="500" fill="hold"/>
                                        <p:tgtEl>
                                          <p:spTgt spid="262205"/>
                                        </p:tgtEl>
                                        <p:attrNameLst>
                                          <p:attrName>ppt_x</p:attrName>
                                        </p:attrNameLst>
                                      </p:cBhvr>
                                      <p:tavLst>
                                        <p:tav tm="0">
                                          <p:val>
                                            <p:strVal val="#ppt_x"/>
                                          </p:val>
                                        </p:tav>
                                        <p:tav tm="50000">
                                          <p:val>
                                            <p:strVal val="#ppt_x+.1"/>
                                          </p:val>
                                        </p:tav>
                                        <p:tav tm="100000">
                                          <p:val>
                                            <p:strVal val="#ppt_x"/>
                                          </p:val>
                                        </p:tav>
                                      </p:tavLst>
                                    </p:anim>
                                    <p:anim calcmode="lin" valueType="num">
                                      <p:cBhvr>
                                        <p:cTn id="78" dur="500" fill="hold"/>
                                        <p:tgtEl>
                                          <p:spTgt spid="262205"/>
                                        </p:tgtEl>
                                        <p:attrNameLst>
                                          <p:attrName>ppt_y</p:attrName>
                                        </p:attrNameLst>
                                      </p:cBhvr>
                                      <p:tavLst>
                                        <p:tav tm="0">
                                          <p:val>
                                            <p:strVal val="#ppt_y"/>
                                          </p:val>
                                        </p:tav>
                                        <p:tav tm="100000">
                                          <p:val>
                                            <p:strVal val="#ppt_y"/>
                                          </p:val>
                                        </p:tav>
                                      </p:tavLst>
                                    </p:anim>
                                    <p:anim calcmode="lin" valueType="num">
                                      <p:cBhvr>
                                        <p:cTn id="79" dur="500" fill="hold"/>
                                        <p:tgtEl>
                                          <p:spTgt spid="262205"/>
                                        </p:tgtEl>
                                        <p:attrNameLst>
                                          <p:attrName>ppt_h</p:attrName>
                                        </p:attrNameLst>
                                      </p:cBhvr>
                                      <p:tavLst>
                                        <p:tav tm="0">
                                          <p:val>
                                            <p:strVal val="#ppt_h/10"/>
                                          </p:val>
                                        </p:tav>
                                        <p:tav tm="50000">
                                          <p:val>
                                            <p:strVal val="#ppt_h+.01"/>
                                          </p:val>
                                        </p:tav>
                                        <p:tav tm="100000">
                                          <p:val>
                                            <p:strVal val="#ppt_h"/>
                                          </p:val>
                                        </p:tav>
                                      </p:tavLst>
                                    </p:anim>
                                    <p:anim calcmode="lin" valueType="num">
                                      <p:cBhvr>
                                        <p:cTn id="80" dur="500" fill="hold"/>
                                        <p:tgtEl>
                                          <p:spTgt spid="262205"/>
                                        </p:tgtEl>
                                        <p:attrNameLst>
                                          <p:attrName>ppt_w</p:attrName>
                                        </p:attrNameLst>
                                      </p:cBhvr>
                                      <p:tavLst>
                                        <p:tav tm="0">
                                          <p:val>
                                            <p:strVal val="#ppt_w/10"/>
                                          </p:val>
                                        </p:tav>
                                        <p:tav tm="50000">
                                          <p:val>
                                            <p:strVal val="#ppt_w+.01"/>
                                          </p:val>
                                        </p:tav>
                                        <p:tav tm="100000">
                                          <p:val>
                                            <p:strVal val="#ppt_w"/>
                                          </p:val>
                                        </p:tav>
                                      </p:tavLst>
                                    </p:anim>
                                    <p:animEffect transition="in" filter="fade">
                                      <p:cBhvr>
                                        <p:cTn id="81" dur="500" tmFilter="0,0; .5, 1; 1, 1"/>
                                        <p:tgtEl>
                                          <p:spTgt spid="262205"/>
                                        </p:tgtEl>
                                      </p:cBhvr>
                                    </p:animEffect>
                                  </p:childTnLst>
                                </p:cTn>
                              </p:par>
                            </p:childTnLst>
                          </p:cTn>
                        </p:par>
                        <p:par>
                          <p:cTn id="82" fill="hold" nodeType="afterGroup">
                            <p:stCondLst>
                              <p:cond delay="16600"/>
                            </p:stCondLst>
                            <p:childTnLst>
                              <p:par>
                                <p:cTn id="83" presetID="47" presetClass="entr" presetSubtype="0" fill="hold" grpId="0" nodeType="afterEffect">
                                  <p:stCondLst>
                                    <p:cond delay="0"/>
                                  </p:stCondLst>
                                  <p:childTnLst>
                                    <p:set>
                                      <p:cBhvr>
                                        <p:cTn id="84" dur="1" fill="hold">
                                          <p:stCondLst>
                                            <p:cond delay="0"/>
                                          </p:stCondLst>
                                        </p:cTn>
                                        <p:tgtEl>
                                          <p:spTgt spid="262201"/>
                                        </p:tgtEl>
                                        <p:attrNameLst>
                                          <p:attrName>style.visibility</p:attrName>
                                        </p:attrNameLst>
                                      </p:cBhvr>
                                      <p:to>
                                        <p:strVal val="visible"/>
                                      </p:to>
                                    </p:set>
                                    <p:animEffect transition="in" filter="fade">
                                      <p:cBhvr>
                                        <p:cTn id="85" dur="1000"/>
                                        <p:tgtEl>
                                          <p:spTgt spid="262201"/>
                                        </p:tgtEl>
                                      </p:cBhvr>
                                    </p:animEffect>
                                    <p:anim calcmode="lin" valueType="num">
                                      <p:cBhvr>
                                        <p:cTn id="86" dur="1000" fill="hold"/>
                                        <p:tgtEl>
                                          <p:spTgt spid="262201"/>
                                        </p:tgtEl>
                                        <p:attrNameLst>
                                          <p:attrName>ppt_x</p:attrName>
                                        </p:attrNameLst>
                                      </p:cBhvr>
                                      <p:tavLst>
                                        <p:tav tm="0">
                                          <p:val>
                                            <p:strVal val="#ppt_x"/>
                                          </p:val>
                                        </p:tav>
                                        <p:tav tm="100000">
                                          <p:val>
                                            <p:strVal val="#ppt_x"/>
                                          </p:val>
                                        </p:tav>
                                      </p:tavLst>
                                    </p:anim>
                                    <p:anim calcmode="lin" valueType="num">
                                      <p:cBhvr>
                                        <p:cTn id="87" dur="1000" fill="hold"/>
                                        <p:tgtEl>
                                          <p:spTgt spid="262201"/>
                                        </p:tgtEl>
                                        <p:attrNameLst>
                                          <p:attrName>ppt_y</p:attrName>
                                        </p:attrNameLst>
                                      </p:cBhvr>
                                      <p:tavLst>
                                        <p:tav tm="0">
                                          <p:val>
                                            <p:strVal val="#ppt_y-.1"/>
                                          </p:val>
                                        </p:tav>
                                        <p:tav tm="100000">
                                          <p:val>
                                            <p:strVal val="#ppt_y"/>
                                          </p:val>
                                        </p:tav>
                                      </p:tavLst>
                                    </p:anim>
                                  </p:childTnLst>
                                </p:cTn>
                              </p:par>
                            </p:childTnLst>
                          </p:cTn>
                        </p:par>
                        <p:par>
                          <p:cTn id="88" fill="hold" nodeType="afterGroup">
                            <p:stCondLst>
                              <p:cond delay="17600"/>
                            </p:stCondLst>
                            <p:childTnLst>
                              <p:par>
                                <p:cTn id="89" presetID="31" presetClass="entr" presetSubtype="0" fill="hold" nodeType="afterEffect">
                                  <p:stCondLst>
                                    <p:cond delay="0"/>
                                  </p:stCondLst>
                                  <p:iterate type="lt">
                                    <p:tmPct val="5000"/>
                                  </p:iterate>
                                  <p:childTnLst>
                                    <p:set>
                                      <p:cBhvr>
                                        <p:cTn id="90" dur="1" fill="hold">
                                          <p:stCondLst>
                                            <p:cond delay="0"/>
                                          </p:stCondLst>
                                        </p:cTn>
                                        <p:tgtEl>
                                          <p:spTgt spid="262207"/>
                                        </p:tgtEl>
                                        <p:attrNameLst>
                                          <p:attrName>style.visibility</p:attrName>
                                        </p:attrNameLst>
                                      </p:cBhvr>
                                      <p:to>
                                        <p:strVal val="visible"/>
                                      </p:to>
                                    </p:set>
                                    <p:anim calcmode="lin" valueType="num">
                                      <p:cBhvr>
                                        <p:cTn id="91" dur="1000" fill="hold"/>
                                        <p:tgtEl>
                                          <p:spTgt spid="262207"/>
                                        </p:tgtEl>
                                        <p:attrNameLst>
                                          <p:attrName>ppt_w</p:attrName>
                                        </p:attrNameLst>
                                      </p:cBhvr>
                                      <p:tavLst>
                                        <p:tav tm="0">
                                          <p:val>
                                            <p:fltVal val="0"/>
                                          </p:val>
                                        </p:tav>
                                        <p:tav tm="100000">
                                          <p:val>
                                            <p:strVal val="#ppt_w"/>
                                          </p:val>
                                        </p:tav>
                                      </p:tavLst>
                                    </p:anim>
                                    <p:anim calcmode="lin" valueType="num">
                                      <p:cBhvr>
                                        <p:cTn id="92" dur="1000" fill="hold"/>
                                        <p:tgtEl>
                                          <p:spTgt spid="262207"/>
                                        </p:tgtEl>
                                        <p:attrNameLst>
                                          <p:attrName>ppt_h</p:attrName>
                                        </p:attrNameLst>
                                      </p:cBhvr>
                                      <p:tavLst>
                                        <p:tav tm="0">
                                          <p:val>
                                            <p:fltVal val="0"/>
                                          </p:val>
                                        </p:tav>
                                        <p:tav tm="100000">
                                          <p:val>
                                            <p:strVal val="#ppt_h"/>
                                          </p:val>
                                        </p:tav>
                                      </p:tavLst>
                                    </p:anim>
                                    <p:anim calcmode="lin" valueType="num">
                                      <p:cBhvr>
                                        <p:cTn id="93" dur="1000" fill="hold"/>
                                        <p:tgtEl>
                                          <p:spTgt spid="262207"/>
                                        </p:tgtEl>
                                        <p:attrNameLst>
                                          <p:attrName>style.rotation</p:attrName>
                                        </p:attrNameLst>
                                      </p:cBhvr>
                                      <p:tavLst>
                                        <p:tav tm="0">
                                          <p:val>
                                            <p:fltVal val="90"/>
                                          </p:val>
                                        </p:tav>
                                        <p:tav tm="100000">
                                          <p:val>
                                            <p:fltVal val="0"/>
                                          </p:val>
                                        </p:tav>
                                      </p:tavLst>
                                    </p:anim>
                                    <p:animEffect transition="in" filter="fade">
                                      <p:cBhvr>
                                        <p:cTn id="94" dur="1000"/>
                                        <p:tgtEl>
                                          <p:spTgt spid="26220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2193" grpId="0" animBg="1"/>
      <p:bldP spid="262194" grpId="0" animBg="1"/>
      <p:bldP spid="262195" grpId="0" animBg="1"/>
      <p:bldP spid="262198" grpId="0"/>
      <p:bldP spid="262199" grpId="0"/>
      <p:bldP spid="262200" grpId="0"/>
      <p:bldP spid="262201" grpId="0"/>
      <p:bldP spid="262202" grpId="0"/>
      <p:bldP spid="262203" grpId="0"/>
      <p:bldP spid="262204" grpId="0"/>
      <p:bldP spid="26220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2632" name="Picture 8" descr="2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392488" y="1446213"/>
            <a:ext cx="3771900" cy="3341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2636" name="Picture 12" descr="44"/>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663950" y="1976438"/>
            <a:ext cx="3309938" cy="2311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2640" name="Text Box 16"/>
          <p:cNvSpPr txBox="1">
            <a:spLocks noChangeArrowheads="1"/>
          </p:cNvSpPr>
          <p:nvPr/>
        </p:nvSpPr>
        <p:spPr bwMode="auto">
          <a:xfrm>
            <a:off x="4421188" y="2917825"/>
            <a:ext cx="1905000" cy="493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1640" tIns="40820" rIns="81640" bIns="40820">
            <a:spAutoFit/>
          </a:bodyPr>
          <a:lstStyle>
            <a:lvl1pPr defTabSz="815975" eaLnBrk="0" hangingPunct="0">
              <a:defRPr sz="1600" baseline="-25000">
                <a:solidFill>
                  <a:schemeClr val="tx1"/>
                </a:solidFill>
                <a:latin typeface="Arial" pitchFamily="34" charset="0"/>
                <a:ea typeface="中國龍毛隸書" pitchFamily="49" charset="-120"/>
              </a:defRPr>
            </a:lvl1pPr>
            <a:lvl2pPr marL="742950" indent="-285750" defTabSz="815975" eaLnBrk="0" hangingPunct="0">
              <a:defRPr sz="1600" baseline="-25000">
                <a:solidFill>
                  <a:schemeClr val="tx1"/>
                </a:solidFill>
                <a:latin typeface="Arial" pitchFamily="34" charset="0"/>
                <a:ea typeface="中國龍毛隸書" pitchFamily="49" charset="-120"/>
              </a:defRPr>
            </a:lvl2pPr>
            <a:lvl3pPr marL="1143000" indent="-228600" defTabSz="815975" eaLnBrk="0" hangingPunct="0">
              <a:defRPr sz="1600" baseline="-25000">
                <a:solidFill>
                  <a:schemeClr val="tx1"/>
                </a:solidFill>
                <a:latin typeface="Arial" pitchFamily="34" charset="0"/>
                <a:ea typeface="中國龍毛隸書" pitchFamily="49" charset="-120"/>
              </a:defRPr>
            </a:lvl3pPr>
            <a:lvl4pPr marL="1600200" indent="-228600" defTabSz="815975" eaLnBrk="0" hangingPunct="0">
              <a:defRPr sz="1600" baseline="-25000">
                <a:solidFill>
                  <a:schemeClr val="tx1"/>
                </a:solidFill>
                <a:latin typeface="Arial" pitchFamily="34" charset="0"/>
                <a:ea typeface="中國龍毛隸書" pitchFamily="49" charset="-120"/>
              </a:defRPr>
            </a:lvl4pPr>
            <a:lvl5pPr marL="2057400" indent="-228600" defTabSz="815975" eaLnBrk="0" hangingPunct="0">
              <a:defRPr sz="1600" baseline="-25000">
                <a:solidFill>
                  <a:schemeClr val="tx1"/>
                </a:solidFill>
                <a:latin typeface="Arial" pitchFamily="34" charset="0"/>
                <a:ea typeface="中國龍毛隸書" pitchFamily="49" charset="-120"/>
              </a:defRPr>
            </a:lvl5pPr>
            <a:lvl6pPr marL="2514600" indent="-228600" algn="ctr" defTabSz="815975" eaLnBrk="0" fontAlgn="base" hangingPunct="0">
              <a:spcBef>
                <a:spcPct val="0"/>
              </a:spcBef>
              <a:spcAft>
                <a:spcPct val="0"/>
              </a:spcAft>
              <a:defRPr sz="1600" baseline="-25000">
                <a:solidFill>
                  <a:schemeClr val="tx1"/>
                </a:solidFill>
                <a:latin typeface="Arial" pitchFamily="34" charset="0"/>
                <a:ea typeface="中國龍毛隸書" pitchFamily="49" charset="-120"/>
              </a:defRPr>
            </a:lvl6pPr>
            <a:lvl7pPr marL="2971800" indent="-228600" algn="ctr" defTabSz="815975" eaLnBrk="0" fontAlgn="base" hangingPunct="0">
              <a:spcBef>
                <a:spcPct val="0"/>
              </a:spcBef>
              <a:spcAft>
                <a:spcPct val="0"/>
              </a:spcAft>
              <a:defRPr sz="1600" baseline="-25000">
                <a:solidFill>
                  <a:schemeClr val="tx1"/>
                </a:solidFill>
                <a:latin typeface="Arial" pitchFamily="34" charset="0"/>
                <a:ea typeface="中國龍毛隸書" pitchFamily="49" charset="-120"/>
              </a:defRPr>
            </a:lvl7pPr>
            <a:lvl8pPr marL="3429000" indent="-228600" algn="ctr" defTabSz="815975" eaLnBrk="0" fontAlgn="base" hangingPunct="0">
              <a:spcBef>
                <a:spcPct val="0"/>
              </a:spcBef>
              <a:spcAft>
                <a:spcPct val="0"/>
              </a:spcAft>
              <a:defRPr sz="1600" baseline="-25000">
                <a:solidFill>
                  <a:schemeClr val="tx1"/>
                </a:solidFill>
                <a:latin typeface="Arial" pitchFamily="34" charset="0"/>
                <a:ea typeface="中國龍毛隸書" pitchFamily="49" charset="-120"/>
              </a:defRPr>
            </a:lvl8pPr>
            <a:lvl9pPr marL="3886200" indent="-228600" algn="ctr" defTabSz="815975" eaLnBrk="0" fontAlgn="base" hangingPunct="0">
              <a:spcBef>
                <a:spcPct val="0"/>
              </a:spcBef>
              <a:spcAft>
                <a:spcPct val="0"/>
              </a:spcAft>
              <a:defRPr sz="1600" baseline="-25000">
                <a:solidFill>
                  <a:schemeClr val="tx1"/>
                </a:solidFill>
                <a:latin typeface="Arial" pitchFamily="34" charset="0"/>
                <a:ea typeface="中國龍毛隸書" pitchFamily="49" charset="-120"/>
              </a:defRPr>
            </a:lvl9pPr>
          </a:lstStyle>
          <a:p>
            <a:pPr algn="l" eaLnBrk="1" hangingPunct="1">
              <a:spcBef>
                <a:spcPct val="50000"/>
              </a:spcBef>
            </a:pPr>
            <a:r>
              <a:rPr lang="zh-CN" altLang="en-US" sz="2700" b="1" baseline="0">
                <a:solidFill>
                  <a:srgbClr val="000000"/>
                </a:solidFill>
                <a:ea typeface="楷体" pitchFamily="49" charset="-122"/>
              </a:rPr>
              <a:t>文字标题</a:t>
            </a:r>
          </a:p>
        </p:txBody>
      </p:sp>
      <p:pic>
        <p:nvPicPr>
          <p:cNvPr id="282628" name="Picture 4" descr="61"/>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156075" y="914400"/>
            <a:ext cx="2054225" cy="1839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2629" name="Picture 5" descr="61"/>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2478088" y="2973388"/>
            <a:ext cx="2057400" cy="1838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2630" name="Picture 6" descr="61"/>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5754688" y="2911475"/>
            <a:ext cx="2057400" cy="1838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2637" name="Text Box 13"/>
          <p:cNvSpPr txBox="1">
            <a:spLocks noChangeArrowheads="1"/>
          </p:cNvSpPr>
          <p:nvPr/>
        </p:nvSpPr>
        <p:spPr bwMode="auto">
          <a:xfrm>
            <a:off x="4649788" y="1543050"/>
            <a:ext cx="1219200" cy="631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1640" tIns="40820" rIns="81640" bIns="40820">
            <a:spAutoFit/>
          </a:bodyPr>
          <a:lstStyle>
            <a:lvl1pPr defTabSz="815975" eaLnBrk="0" hangingPunct="0">
              <a:defRPr sz="1600" baseline="-25000">
                <a:solidFill>
                  <a:schemeClr val="tx1"/>
                </a:solidFill>
                <a:latin typeface="Arial" pitchFamily="34" charset="0"/>
                <a:ea typeface="中國龍毛隸書" pitchFamily="49" charset="-120"/>
              </a:defRPr>
            </a:lvl1pPr>
            <a:lvl2pPr marL="742950" indent="-285750" defTabSz="815975" eaLnBrk="0" hangingPunct="0">
              <a:defRPr sz="1600" baseline="-25000">
                <a:solidFill>
                  <a:schemeClr val="tx1"/>
                </a:solidFill>
                <a:latin typeface="Arial" pitchFamily="34" charset="0"/>
                <a:ea typeface="中國龍毛隸書" pitchFamily="49" charset="-120"/>
              </a:defRPr>
            </a:lvl2pPr>
            <a:lvl3pPr marL="1143000" indent="-228600" defTabSz="815975" eaLnBrk="0" hangingPunct="0">
              <a:defRPr sz="1600" baseline="-25000">
                <a:solidFill>
                  <a:schemeClr val="tx1"/>
                </a:solidFill>
                <a:latin typeface="Arial" pitchFamily="34" charset="0"/>
                <a:ea typeface="中國龍毛隸書" pitchFamily="49" charset="-120"/>
              </a:defRPr>
            </a:lvl3pPr>
            <a:lvl4pPr marL="1600200" indent="-228600" defTabSz="815975" eaLnBrk="0" hangingPunct="0">
              <a:defRPr sz="1600" baseline="-25000">
                <a:solidFill>
                  <a:schemeClr val="tx1"/>
                </a:solidFill>
                <a:latin typeface="Arial" pitchFamily="34" charset="0"/>
                <a:ea typeface="中國龍毛隸書" pitchFamily="49" charset="-120"/>
              </a:defRPr>
            </a:lvl4pPr>
            <a:lvl5pPr marL="2057400" indent="-228600" defTabSz="815975" eaLnBrk="0" hangingPunct="0">
              <a:defRPr sz="1600" baseline="-25000">
                <a:solidFill>
                  <a:schemeClr val="tx1"/>
                </a:solidFill>
                <a:latin typeface="Arial" pitchFamily="34" charset="0"/>
                <a:ea typeface="中國龍毛隸書" pitchFamily="49" charset="-120"/>
              </a:defRPr>
            </a:lvl5pPr>
            <a:lvl6pPr marL="2514600" indent="-228600" algn="ctr" defTabSz="815975" eaLnBrk="0" fontAlgn="base" hangingPunct="0">
              <a:spcBef>
                <a:spcPct val="0"/>
              </a:spcBef>
              <a:spcAft>
                <a:spcPct val="0"/>
              </a:spcAft>
              <a:defRPr sz="1600" baseline="-25000">
                <a:solidFill>
                  <a:schemeClr val="tx1"/>
                </a:solidFill>
                <a:latin typeface="Arial" pitchFamily="34" charset="0"/>
                <a:ea typeface="中國龍毛隸書" pitchFamily="49" charset="-120"/>
              </a:defRPr>
            </a:lvl6pPr>
            <a:lvl7pPr marL="2971800" indent="-228600" algn="ctr" defTabSz="815975" eaLnBrk="0" fontAlgn="base" hangingPunct="0">
              <a:spcBef>
                <a:spcPct val="0"/>
              </a:spcBef>
              <a:spcAft>
                <a:spcPct val="0"/>
              </a:spcAft>
              <a:defRPr sz="1600" baseline="-25000">
                <a:solidFill>
                  <a:schemeClr val="tx1"/>
                </a:solidFill>
                <a:latin typeface="Arial" pitchFamily="34" charset="0"/>
                <a:ea typeface="中國龍毛隸書" pitchFamily="49" charset="-120"/>
              </a:defRPr>
            </a:lvl7pPr>
            <a:lvl8pPr marL="3429000" indent="-228600" algn="ctr" defTabSz="815975" eaLnBrk="0" fontAlgn="base" hangingPunct="0">
              <a:spcBef>
                <a:spcPct val="0"/>
              </a:spcBef>
              <a:spcAft>
                <a:spcPct val="0"/>
              </a:spcAft>
              <a:defRPr sz="1600" baseline="-25000">
                <a:solidFill>
                  <a:schemeClr val="tx1"/>
                </a:solidFill>
                <a:latin typeface="Arial" pitchFamily="34" charset="0"/>
                <a:ea typeface="中國龍毛隸書" pitchFamily="49" charset="-120"/>
              </a:defRPr>
            </a:lvl8pPr>
            <a:lvl9pPr marL="3886200" indent="-228600" algn="ctr" defTabSz="815975" eaLnBrk="0" fontAlgn="base" hangingPunct="0">
              <a:spcBef>
                <a:spcPct val="0"/>
              </a:spcBef>
              <a:spcAft>
                <a:spcPct val="0"/>
              </a:spcAft>
              <a:defRPr sz="1600" baseline="-25000">
                <a:solidFill>
                  <a:schemeClr val="tx1"/>
                </a:solidFill>
                <a:latin typeface="Arial" pitchFamily="34" charset="0"/>
                <a:ea typeface="中國龍毛隸書" pitchFamily="49" charset="-120"/>
              </a:defRPr>
            </a:lvl9pPr>
          </a:lstStyle>
          <a:p>
            <a:pPr algn="l" eaLnBrk="1" hangingPunct="1">
              <a:spcBef>
                <a:spcPct val="50000"/>
              </a:spcBef>
            </a:pPr>
            <a:r>
              <a:rPr lang="zh-CN" altLang="en-US" sz="1800" b="1" baseline="0">
                <a:solidFill>
                  <a:srgbClr val="FFFFFF"/>
                </a:solidFill>
                <a:ea typeface="楷体" pitchFamily="49" charset="-122"/>
              </a:rPr>
              <a:t>点击输入文字内容</a:t>
            </a:r>
          </a:p>
        </p:txBody>
      </p:sp>
      <p:sp>
        <p:nvSpPr>
          <p:cNvPr id="282638" name="Text Box 14"/>
          <p:cNvSpPr txBox="1">
            <a:spLocks noChangeArrowheads="1"/>
          </p:cNvSpPr>
          <p:nvPr/>
        </p:nvSpPr>
        <p:spPr bwMode="auto">
          <a:xfrm>
            <a:off x="2973388" y="3587750"/>
            <a:ext cx="1219200" cy="631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1640" tIns="40820" rIns="81640" bIns="40820">
            <a:spAutoFit/>
          </a:bodyPr>
          <a:lstStyle>
            <a:lvl1pPr defTabSz="815975" eaLnBrk="0" hangingPunct="0">
              <a:defRPr sz="1600" baseline="-25000">
                <a:solidFill>
                  <a:schemeClr val="tx1"/>
                </a:solidFill>
                <a:latin typeface="Arial" pitchFamily="34" charset="0"/>
                <a:ea typeface="中國龍毛隸書" pitchFamily="49" charset="-120"/>
              </a:defRPr>
            </a:lvl1pPr>
            <a:lvl2pPr marL="742950" indent="-285750" defTabSz="815975" eaLnBrk="0" hangingPunct="0">
              <a:defRPr sz="1600" baseline="-25000">
                <a:solidFill>
                  <a:schemeClr val="tx1"/>
                </a:solidFill>
                <a:latin typeface="Arial" pitchFamily="34" charset="0"/>
                <a:ea typeface="中國龍毛隸書" pitchFamily="49" charset="-120"/>
              </a:defRPr>
            </a:lvl2pPr>
            <a:lvl3pPr marL="1143000" indent="-228600" defTabSz="815975" eaLnBrk="0" hangingPunct="0">
              <a:defRPr sz="1600" baseline="-25000">
                <a:solidFill>
                  <a:schemeClr val="tx1"/>
                </a:solidFill>
                <a:latin typeface="Arial" pitchFamily="34" charset="0"/>
                <a:ea typeface="中國龍毛隸書" pitchFamily="49" charset="-120"/>
              </a:defRPr>
            </a:lvl3pPr>
            <a:lvl4pPr marL="1600200" indent="-228600" defTabSz="815975" eaLnBrk="0" hangingPunct="0">
              <a:defRPr sz="1600" baseline="-25000">
                <a:solidFill>
                  <a:schemeClr val="tx1"/>
                </a:solidFill>
                <a:latin typeface="Arial" pitchFamily="34" charset="0"/>
                <a:ea typeface="中國龍毛隸書" pitchFamily="49" charset="-120"/>
              </a:defRPr>
            </a:lvl4pPr>
            <a:lvl5pPr marL="2057400" indent="-228600" defTabSz="815975" eaLnBrk="0" hangingPunct="0">
              <a:defRPr sz="1600" baseline="-25000">
                <a:solidFill>
                  <a:schemeClr val="tx1"/>
                </a:solidFill>
                <a:latin typeface="Arial" pitchFamily="34" charset="0"/>
                <a:ea typeface="中國龍毛隸書" pitchFamily="49" charset="-120"/>
              </a:defRPr>
            </a:lvl5pPr>
            <a:lvl6pPr marL="2514600" indent="-228600" algn="ctr" defTabSz="815975" eaLnBrk="0" fontAlgn="base" hangingPunct="0">
              <a:spcBef>
                <a:spcPct val="0"/>
              </a:spcBef>
              <a:spcAft>
                <a:spcPct val="0"/>
              </a:spcAft>
              <a:defRPr sz="1600" baseline="-25000">
                <a:solidFill>
                  <a:schemeClr val="tx1"/>
                </a:solidFill>
                <a:latin typeface="Arial" pitchFamily="34" charset="0"/>
                <a:ea typeface="中國龍毛隸書" pitchFamily="49" charset="-120"/>
              </a:defRPr>
            </a:lvl6pPr>
            <a:lvl7pPr marL="2971800" indent="-228600" algn="ctr" defTabSz="815975" eaLnBrk="0" fontAlgn="base" hangingPunct="0">
              <a:spcBef>
                <a:spcPct val="0"/>
              </a:spcBef>
              <a:spcAft>
                <a:spcPct val="0"/>
              </a:spcAft>
              <a:defRPr sz="1600" baseline="-25000">
                <a:solidFill>
                  <a:schemeClr val="tx1"/>
                </a:solidFill>
                <a:latin typeface="Arial" pitchFamily="34" charset="0"/>
                <a:ea typeface="中國龍毛隸書" pitchFamily="49" charset="-120"/>
              </a:defRPr>
            </a:lvl7pPr>
            <a:lvl8pPr marL="3429000" indent="-228600" algn="ctr" defTabSz="815975" eaLnBrk="0" fontAlgn="base" hangingPunct="0">
              <a:spcBef>
                <a:spcPct val="0"/>
              </a:spcBef>
              <a:spcAft>
                <a:spcPct val="0"/>
              </a:spcAft>
              <a:defRPr sz="1600" baseline="-25000">
                <a:solidFill>
                  <a:schemeClr val="tx1"/>
                </a:solidFill>
                <a:latin typeface="Arial" pitchFamily="34" charset="0"/>
                <a:ea typeface="中國龍毛隸書" pitchFamily="49" charset="-120"/>
              </a:defRPr>
            </a:lvl8pPr>
            <a:lvl9pPr marL="3886200" indent="-228600" algn="ctr" defTabSz="815975" eaLnBrk="0" fontAlgn="base" hangingPunct="0">
              <a:spcBef>
                <a:spcPct val="0"/>
              </a:spcBef>
              <a:spcAft>
                <a:spcPct val="0"/>
              </a:spcAft>
              <a:defRPr sz="1600" baseline="-25000">
                <a:solidFill>
                  <a:schemeClr val="tx1"/>
                </a:solidFill>
                <a:latin typeface="Arial" pitchFamily="34" charset="0"/>
                <a:ea typeface="中國龍毛隸書" pitchFamily="49" charset="-120"/>
              </a:defRPr>
            </a:lvl9pPr>
          </a:lstStyle>
          <a:p>
            <a:pPr algn="l" eaLnBrk="1" hangingPunct="1">
              <a:spcBef>
                <a:spcPct val="50000"/>
              </a:spcBef>
            </a:pPr>
            <a:r>
              <a:rPr lang="zh-CN" altLang="en-US" sz="1800" b="1" baseline="0">
                <a:solidFill>
                  <a:srgbClr val="FFFFFF"/>
                </a:solidFill>
                <a:ea typeface="楷体" pitchFamily="49" charset="-122"/>
              </a:rPr>
              <a:t>点击输入文字内容</a:t>
            </a:r>
          </a:p>
        </p:txBody>
      </p:sp>
      <p:sp>
        <p:nvSpPr>
          <p:cNvPr id="282639" name="Text Box 15"/>
          <p:cNvSpPr txBox="1">
            <a:spLocks noChangeArrowheads="1"/>
          </p:cNvSpPr>
          <p:nvPr/>
        </p:nvSpPr>
        <p:spPr bwMode="auto">
          <a:xfrm>
            <a:off x="6326188" y="3487738"/>
            <a:ext cx="1219200" cy="631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1640" tIns="40820" rIns="81640" bIns="40820">
            <a:spAutoFit/>
          </a:bodyPr>
          <a:lstStyle>
            <a:lvl1pPr defTabSz="815975" eaLnBrk="0" hangingPunct="0">
              <a:defRPr sz="1600" baseline="-25000">
                <a:solidFill>
                  <a:schemeClr val="tx1"/>
                </a:solidFill>
                <a:latin typeface="Arial" pitchFamily="34" charset="0"/>
                <a:ea typeface="中國龍毛隸書" pitchFamily="49" charset="-120"/>
              </a:defRPr>
            </a:lvl1pPr>
            <a:lvl2pPr marL="742950" indent="-285750" defTabSz="815975" eaLnBrk="0" hangingPunct="0">
              <a:defRPr sz="1600" baseline="-25000">
                <a:solidFill>
                  <a:schemeClr val="tx1"/>
                </a:solidFill>
                <a:latin typeface="Arial" pitchFamily="34" charset="0"/>
                <a:ea typeface="中國龍毛隸書" pitchFamily="49" charset="-120"/>
              </a:defRPr>
            </a:lvl2pPr>
            <a:lvl3pPr marL="1143000" indent="-228600" defTabSz="815975" eaLnBrk="0" hangingPunct="0">
              <a:defRPr sz="1600" baseline="-25000">
                <a:solidFill>
                  <a:schemeClr val="tx1"/>
                </a:solidFill>
                <a:latin typeface="Arial" pitchFamily="34" charset="0"/>
                <a:ea typeface="中國龍毛隸書" pitchFamily="49" charset="-120"/>
              </a:defRPr>
            </a:lvl3pPr>
            <a:lvl4pPr marL="1600200" indent="-228600" defTabSz="815975" eaLnBrk="0" hangingPunct="0">
              <a:defRPr sz="1600" baseline="-25000">
                <a:solidFill>
                  <a:schemeClr val="tx1"/>
                </a:solidFill>
                <a:latin typeface="Arial" pitchFamily="34" charset="0"/>
                <a:ea typeface="中國龍毛隸書" pitchFamily="49" charset="-120"/>
              </a:defRPr>
            </a:lvl4pPr>
            <a:lvl5pPr marL="2057400" indent="-228600" defTabSz="815975" eaLnBrk="0" hangingPunct="0">
              <a:defRPr sz="1600" baseline="-25000">
                <a:solidFill>
                  <a:schemeClr val="tx1"/>
                </a:solidFill>
                <a:latin typeface="Arial" pitchFamily="34" charset="0"/>
                <a:ea typeface="中國龍毛隸書" pitchFamily="49" charset="-120"/>
              </a:defRPr>
            </a:lvl5pPr>
            <a:lvl6pPr marL="2514600" indent="-228600" algn="ctr" defTabSz="815975" eaLnBrk="0" fontAlgn="base" hangingPunct="0">
              <a:spcBef>
                <a:spcPct val="0"/>
              </a:spcBef>
              <a:spcAft>
                <a:spcPct val="0"/>
              </a:spcAft>
              <a:defRPr sz="1600" baseline="-25000">
                <a:solidFill>
                  <a:schemeClr val="tx1"/>
                </a:solidFill>
                <a:latin typeface="Arial" pitchFamily="34" charset="0"/>
                <a:ea typeface="中國龍毛隸書" pitchFamily="49" charset="-120"/>
              </a:defRPr>
            </a:lvl6pPr>
            <a:lvl7pPr marL="2971800" indent="-228600" algn="ctr" defTabSz="815975" eaLnBrk="0" fontAlgn="base" hangingPunct="0">
              <a:spcBef>
                <a:spcPct val="0"/>
              </a:spcBef>
              <a:spcAft>
                <a:spcPct val="0"/>
              </a:spcAft>
              <a:defRPr sz="1600" baseline="-25000">
                <a:solidFill>
                  <a:schemeClr val="tx1"/>
                </a:solidFill>
                <a:latin typeface="Arial" pitchFamily="34" charset="0"/>
                <a:ea typeface="中國龍毛隸書" pitchFamily="49" charset="-120"/>
              </a:defRPr>
            </a:lvl7pPr>
            <a:lvl8pPr marL="3429000" indent="-228600" algn="ctr" defTabSz="815975" eaLnBrk="0" fontAlgn="base" hangingPunct="0">
              <a:spcBef>
                <a:spcPct val="0"/>
              </a:spcBef>
              <a:spcAft>
                <a:spcPct val="0"/>
              </a:spcAft>
              <a:defRPr sz="1600" baseline="-25000">
                <a:solidFill>
                  <a:schemeClr val="tx1"/>
                </a:solidFill>
                <a:latin typeface="Arial" pitchFamily="34" charset="0"/>
                <a:ea typeface="中國龍毛隸書" pitchFamily="49" charset="-120"/>
              </a:defRPr>
            </a:lvl8pPr>
            <a:lvl9pPr marL="3886200" indent="-228600" algn="ctr" defTabSz="815975" eaLnBrk="0" fontAlgn="base" hangingPunct="0">
              <a:spcBef>
                <a:spcPct val="0"/>
              </a:spcBef>
              <a:spcAft>
                <a:spcPct val="0"/>
              </a:spcAft>
              <a:defRPr sz="1600" baseline="-25000">
                <a:solidFill>
                  <a:schemeClr val="tx1"/>
                </a:solidFill>
                <a:latin typeface="Arial" pitchFamily="34" charset="0"/>
                <a:ea typeface="中國龍毛隸書" pitchFamily="49" charset="-120"/>
              </a:defRPr>
            </a:lvl9pPr>
          </a:lstStyle>
          <a:p>
            <a:pPr algn="l" eaLnBrk="1" hangingPunct="1">
              <a:spcBef>
                <a:spcPct val="50000"/>
              </a:spcBef>
            </a:pPr>
            <a:r>
              <a:rPr lang="zh-CN" altLang="en-US" sz="1800" b="1" baseline="0">
                <a:solidFill>
                  <a:srgbClr val="FFFFFF"/>
                </a:solidFill>
                <a:ea typeface="楷体" pitchFamily="49" charset="-122"/>
              </a:rPr>
              <a:t>点击输入文字内容</a:t>
            </a:r>
          </a:p>
        </p:txBody>
      </p:sp>
    </p:spTree>
  </p:cSld>
  <p:clrMapOvr>
    <a:masterClrMapping/>
  </p:clrMapOvr>
  <p:transition spd="slow">
    <p:cover dir="rd"/>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7" presetClass="entr" presetSubtype="2" fill="hold" nodeType="withEffect">
                                  <p:stCondLst>
                                    <p:cond delay="0"/>
                                  </p:stCondLst>
                                  <p:childTnLst>
                                    <p:set>
                                      <p:cBhvr>
                                        <p:cTn id="6" dur="1" fill="hold">
                                          <p:stCondLst>
                                            <p:cond delay="0"/>
                                          </p:stCondLst>
                                        </p:cTn>
                                        <p:tgtEl>
                                          <p:spTgt spid="282636"/>
                                        </p:tgtEl>
                                        <p:attrNameLst>
                                          <p:attrName>style.visibility</p:attrName>
                                        </p:attrNameLst>
                                      </p:cBhvr>
                                      <p:to>
                                        <p:strVal val="visible"/>
                                      </p:to>
                                    </p:set>
                                    <p:anim calcmode="lin" valueType="num">
                                      <p:cBhvr additive="base">
                                        <p:cTn id="7" dur="5000" fill="hold"/>
                                        <p:tgtEl>
                                          <p:spTgt spid="282636"/>
                                        </p:tgtEl>
                                        <p:attrNameLst>
                                          <p:attrName>ppt_x</p:attrName>
                                        </p:attrNameLst>
                                      </p:cBhvr>
                                      <p:tavLst>
                                        <p:tav tm="0">
                                          <p:val>
                                            <p:strVal val="1+#ppt_w/2"/>
                                          </p:val>
                                        </p:tav>
                                        <p:tav tm="100000">
                                          <p:val>
                                            <p:strVal val="#ppt_x"/>
                                          </p:val>
                                        </p:tav>
                                      </p:tavLst>
                                    </p:anim>
                                    <p:anim calcmode="lin" valueType="num">
                                      <p:cBhvr additive="base">
                                        <p:cTn id="8" dur="5000" fill="hold"/>
                                        <p:tgtEl>
                                          <p:spTgt spid="282636"/>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5000"/>
                            </p:stCondLst>
                            <p:childTnLst>
                              <p:par>
                                <p:cTn id="10" presetID="23" presetClass="entr" presetSubtype="16" fill="hold" nodeType="afterEffect">
                                  <p:stCondLst>
                                    <p:cond delay="0"/>
                                  </p:stCondLst>
                                  <p:childTnLst>
                                    <p:set>
                                      <p:cBhvr>
                                        <p:cTn id="11" dur="1" fill="hold">
                                          <p:stCondLst>
                                            <p:cond delay="0"/>
                                          </p:stCondLst>
                                        </p:cTn>
                                        <p:tgtEl>
                                          <p:spTgt spid="282632"/>
                                        </p:tgtEl>
                                        <p:attrNameLst>
                                          <p:attrName>style.visibility</p:attrName>
                                        </p:attrNameLst>
                                      </p:cBhvr>
                                      <p:to>
                                        <p:strVal val="visible"/>
                                      </p:to>
                                    </p:set>
                                    <p:anim calcmode="lin" valueType="num">
                                      <p:cBhvr>
                                        <p:cTn id="12" dur="1000" fill="hold"/>
                                        <p:tgtEl>
                                          <p:spTgt spid="282632"/>
                                        </p:tgtEl>
                                        <p:attrNameLst>
                                          <p:attrName>ppt_w</p:attrName>
                                        </p:attrNameLst>
                                      </p:cBhvr>
                                      <p:tavLst>
                                        <p:tav tm="0">
                                          <p:val>
                                            <p:fltVal val="0"/>
                                          </p:val>
                                        </p:tav>
                                        <p:tav tm="100000">
                                          <p:val>
                                            <p:strVal val="#ppt_w"/>
                                          </p:val>
                                        </p:tav>
                                      </p:tavLst>
                                    </p:anim>
                                    <p:anim calcmode="lin" valueType="num">
                                      <p:cBhvr>
                                        <p:cTn id="13" dur="1000" fill="hold"/>
                                        <p:tgtEl>
                                          <p:spTgt spid="282632"/>
                                        </p:tgtEl>
                                        <p:attrNameLst>
                                          <p:attrName>ppt_h</p:attrName>
                                        </p:attrNameLst>
                                      </p:cBhvr>
                                      <p:tavLst>
                                        <p:tav tm="0">
                                          <p:val>
                                            <p:fltVal val="0"/>
                                          </p:val>
                                        </p:tav>
                                        <p:tav tm="100000">
                                          <p:val>
                                            <p:strVal val="#ppt_h"/>
                                          </p:val>
                                        </p:tav>
                                      </p:tavLst>
                                    </p:anim>
                                  </p:childTnLst>
                                </p:cTn>
                              </p:par>
                            </p:childTnLst>
                          </p:cTn>
                        </p:par>
                        <p:par>
                          <p:cTn id="14" fill="hold" nodeType="afterGroup">
                            <p:stCondLst>
                              <p:cond delay="6000"/>
                            </p:stCondLst>
                            <p:childTnLst>
                              <p:par>
                                <p:cTn id="15" presetID="56" presetClass="entr" presetSubtype="0" fill="hold" grpId="0" nodeType="afterEffect">
                                  <p:stCondLst>
                                    <p:cond delay="0"/>
                                  </p:stCondLst>
                                  <p:iterate type="lt">
                                    <p:tmPct val="10000"/>
                                  </p:iterate>
                                  <p:childTnLst>
                                    <p:set>
                                      <p:cBhvr>
                                        <p:cTn id="16" dur="1" fill="hold">
                                          <p:stCondLst>
                                            <p:cond delay="0"/>
                                          </p:stCondLst>
                                        </p:cTn>
                                        <p:tgtEl>
                                          <p:spTgt spid="282640"/>
                                        </p:tgtEl>
                                        <p:attrNameLst>
                                          <p:attrName>style.visibility</p:attrName>
                                        </p:attrNameLst>
                                      </p:cBhvr>
                                      <p:to>
                                        <p:strVal val="visible"/>
                                      </p:to>
                                    </p:set>
                                    <p:anim by="(-#ppt_w*2)" calcmode="lin" valueType="num">
                                      <p:cBhvr rctx="PPT">
                                        <p:cTn id="17" dur="500" autoRev="1" fill="hold">
                                          <p:stCondLst>
                                            <p:cond delay="0"/>
                                          </p:stCondLst>
                                        </p:cTn>
                                        <p:tgtEl>
                                          <p:spTgt spid="282640"/>
                                        </p:tgtEl>
                                        <p:attrNameLst>
                                          <p:attrName>ppt_w</p:attrName>
                                        </p:attrNameLst>
                                      </p:cBhvr>
                                    </p:anim>
                                    <p:anim by="(#ppt_w*0.50)" calcmode="lin" valueType="num">
                                      <p:cBhvr>
                                        <p:cTn id="18" dur="500" decel="50000" autoRev="1" fill="hold">
                                          <p:stCondLst>
                                            <p:cond delay="0"/>
                                          </p:stCondLst>
                                        </p:cTn>
                                        <p:tgtEl>
                                          <p:spTgt spid="282640"/>
                                        </p:tgtEl>
                                        <p:attrNameLst>
                                          <p:attrName>ppt_x</p:attrName>
                                        </p:attrNameLst>
                                      </p:cBhvr>
                                    </p:anim>
                                    <p:anim from="(-#ppt_h/2)" to="(#ppt_y)" calcmode="lin" valueType="num">
                                      <p:cBhvr>
                                        <p:cTn id="19" dur="1000" fill="hold">
                                          <p:stCondLst>
                                            <p:cond delay="0"/>
                                          </p:stCondLst>
                                        </p:cTn>
                                        <p:tgtEl>
                                          <p:spTgt spid="282640"/>
                                        </p:tgtEl>
                                        <p:attrNameLst>
                                          <p:attrName>ppt_y</p:attrName>
                                        </p:attrNameLst>
                                      </p:cBhvr>
                                    </p:anim>
                                    <p:animRot by="21600000">
                                      <p:cBhvr>
                                        <p:cTn id="20" dur="1000" fill="hold">
                                          <p:stCondLst>
                                            <p:cond delay="0"/>
                                          </p:stCondLst>
                                        </p:cTn>
                                        <p:tgtEl>
                                          <p:spTgt spid="282640"/>
                                        </p:tgtEl>
                                        <p:attrNameLst>
                                          <p:attrName>r</p:attrName>
                                        </p:attrNameLst>
                                      </p:cBhvr>
                                    </p:animRot>
                                  </p:childTnLst>
                                </p:cTn>
                              </p:par>
                            </p:childTnLst>
                          </p:cTn>
                        </p:par>
                        <p:par>
                          <p:cTn id="21" fill="hold" nodeType="afterGroup">
                            <p:stCondLst>
                              <p:cond delay="7300"/>
                            </p:stCondLst>
                            <p:childTnLst>
                              <p:par>
                                <p:cTn id="22" presetID="9" presetClass="entr" presetSubtype="0" fill="hold" nodeType="afterEffect">
                                  <p:stCondLst>
                                    <p:cond delay="0"/>
                                  </p:stCondLst>
                                  <p:childTnLst>
                                    <p:set>
                                      <p:cBhvr>
                                        <p:cTn id="23" dur="1" fill="hold">
                                          <p:stCondLst>
                                            <p:cond delay="0"/>
                                          </p:stCondLst>
                                        </p:cTn>
                                        <p:tgtEl>
                                          <p:spTgt spid="282628"/>
                                        </p:tgtEl>
                                        <p:attrNameLst>
                                          <p:attrName>style.visibility</p:attrName>
                                        </p:attrNameLst>
                                      </p:cBhvr>
                                      <p:to>
                                        <p:strVal val="visible"/>
                                      </p:to>
                                    </p:set>
                                    <p:animEffect transition="in" filter="dissolve">
                                      <p:cBhvr>
                                        <p:cTn id="24" dur="500"/>
                                        <p:tgtEl>
                                          <p:spTgt spid="282628"/>
                                        </p:tgtEl>
                                      </p:cBhvr>
                                    </p:animEffect>
                                  </p:childTnLst>
                                </p:cTn>
                              </p:par>
                            </p:childTnLst>
                          </p:cTn>
                        </p:par>
                        <p:par>
                          <p:cTn id="25" fill="hold" nodeType="afterGroup">
                            <p:stCondLst>
                              <p:cond delay="7800"/>
                            </p:stCondLst>
                            <p:childTnLst>
                              <p:par>
                                <p:cTn id="26" presetID="22" presetClass="entr" presetSubtype="8" fill="hold" grpId="0" nodeType="afterEffect">
                                  <p:stCondLst>
                                    <p:cond delay="0"/>
                                  </p:stCondLst>
                                  <p:childTnLst>
                                    <p:set>
                                      <p:cBhvr>
                                        <p:cTn id="27" dur="1" fill="hold">
                                          <p:stCondLst>
                                            <p:cond delay="0"/>
                                          </p:stCondLst>
                                        </p:cTn>
                                        <p:tgtEl>
                                          <p:spTgt spid="282637"/>
                                        </p:tgtEl>
                                        <p:attrNameLst>
                                          <p:attrName>style.visibility</p:attrName>
                                        </p:attrNameLst>
                                      </p:cBhvr>
                                      <p:to>
                                        <p:strVal val="visible"/>
                                      </p:to>
                                    </p:set>
                                    <p:animEffect transition="in" filter="wipe(left)">
                                      <p:cBhvr>
                                        <p:cTn id="28" dur="2000"/>
                                        <p:tgtEl>
                                          <p:spTgt spid="282637"/>
                                        </p:tgtEl>
                                      </p:cBhvr>
                                    </p:animEffect>
                                  </p:childTnLst>
                                </p:cTn>
                              </p:par>
                            </p:childTnLst>
                          </p:cTn>
                        </p:par>
                        <p:par>
                          <p:cTn id="29" fill="hold" nodeType="afterGroup">
                            <p:stCondLst>
                              <p:cond delay="9800"/>
                            </p:stCondLst>
                            <p:childTnLst>
                              <p:par>
                                <p:cTn id="30" presetID="9" presetClass="entr" presetSubtype="0" fill="hold" nodeType="afterEffect">
                                  <p:stCondLst>
                                    <p:cond delay="0"/>
                                  </p:stCondLst>
                                  <p:childTnLst>
                                    <p:set>
                                      <p:cBhvr>
                                        <p:cTn id="31" dur="1" fill="hold">
                                          <p:stCondLst>
                                            <p:cond delay="0"/>
                                          </p:stCondLst>
                                        </p:cTn>
                                        <p:tgtEl>
                                          <p:spTgt spid="282629"/>
                                        </p:tgtEl>
                                        <p:attrNameLst>
                                          <p:attrName>style.visibility</p:attrName>
                                        </p:attrNameLst>
                                      </p:cBhvr>
                                      <p:to>
                                        <p:strVal val="visible"/>
                                      </p:to>
                                    </p:set>
                                    <p:animEffect transition="in" filter="dissolve">
                                      <p:cBhvr>
                                        <p:cTn id="32" dur="500"/>
                                        <p:tgtEl>
                                          <p:spTgt spid="282629"/>
                                        </p:tgtEl>
                                      </p:cBhvr>
                                    </p:animEffect>
                                  </p:childTnLst>
                                </p:cTn>
                              </p:par>
                            </p:childTnLst>
                          </p:cTn>
                        </p:par>
                        <p:par>
                          <p:cTn id="33" fill="hold" nodeType="afterGroup">
                            <p:stCondLst>
                              <p:cond delay="10300"/>
                            </p:stCondLst>
                            <p:childTnLst>
                              <p:par>
                                <p:cTn id="34" presetID="22" presetClass="entr" presetSubtype="8" fill="hold" grpId="0" nodeType="afterEffect">
                                  <p:stCondLst>
                                    <p:cond delay="0"/>
                                  </p:stCondLst>
                                  <p:childTnLst>
                                    <p:set>
                                      <p:cBhvr>
                                        <p:cTn id="35" dur="1" fill="hold">
                                          <p:stCondLst>
                                            <p:cond delay="0"/>
                                          </p:stCondLst>
                                        </p:cTn>
                                        <p:tgtEl>
                                          <p:spTgt spid="282638"/>
                                        </p:tgtEl>
                                        <p:attrNameLst>
                                          <p:attrName>style.visibility</p:attrName>
                                        </p:attrNameLst>
                                      </p:cBhvr>
                                      <p:to>
                                        <p:strVal val="visible"/>
                                      </p:to>
                                    </p:set>
                                    <p:animEffect transition="in" filter="wipe(left)">
                                      <p:cBhvr>
                                        <p:cTn id="36" dur="2000"/>
                                        <p:tgtEl>
                                          <p:spTgt spid="282638"/>
                                        </p:tgtEl>
                                      </p:cBhvr>
                                    </p:animEffect>
                                  </p:childTnLst>
                                </p:cTn>
                              </p:par>
                            </p:childTnLst>
                          </p:cTn>
                        </p:par>
                        <p:par>
                          <p:cTn id="37" fill="hold" nodeType="afterGroup">
                            <p:stCondLst>
                              <p:cond delay="12300"/>
                            </p:stCondLst>
                            <p:childTnLst>
                              <p:par>
                                <p:cTn id="38" presetID="9" presetClass="entr" presetSubtype="0" fill="hold" nodeType="afterEffect">
                                  <p:stCondLst>
                                    <p:cond delay="0"/>
                                  </p:stCondLst>
                                  <p:childTnLst>
                                    <p:set>
                                      <p:cBhvr>
                                        <p:cTn id="39" dur="1" fill="hold">
                                          <p:stCondLst>
                                            <p:cond delay="0"/>
                                          </p:stCondLst>
                                        </p:cTn>
                                        <p:tgtEl>
                                          <p:spTgt spid="282630"/>
                                        </p:tgtEl>
                                        <p:attrNameLst>
                                          <p:attrName>style.visibility</p:attrName>
                                        </p:attrNameLst>
                                      </p:cBhvr>
                                      <p:to>
                                        <p:strVal val="visible"/>
                                      </p:to>
                                    </p:set>
                                    <p:animEffect transition="in" filter="dissolve">
                                      <p:cBhvr>
                                        <p:cTn id="40" dur="500"/>
                                        <p:tgtEl>
                                          <p:spTgt spid="282630"/>
                                        </p:tgtEl>
                                      </p:cBhvr>
                                    </p:animEffect>
                                  </p:childTnLst>
                                </p:cTn>
                              </p:par>
                            </p:childTnLst>
                          </p:cTn>
                        </p:par>
                        <p:par>
                          <p:cTn id="41" fill="hold" nodeType="afterGroup">
                            <p:stCondLst>
                              <p:cond delay="12800"/>
                            </p:stCondLst>
                            <p:childTnLst>
                              <p:par>
                                <p:cTn id="42" presetID="22" presetClass="entr" presetSubtype="8" fill="hold" grpId="0" nodeType="afterEffect">
                                  <p:stCondLst>
                                    <p:cond delay="0"/>
                                  </p:stCondLst>
                                  <p:childTnLst>
                                    <p:set>
                                      <p:cBhvr>
                                        <p:cTn id="43" dur="1" fill="hold">
                                          <p:stCondLst>
                                            <p:cond delay="0"/>
                                          </p:stCondLst>
                                        </p:cTn>
                                        <p:tgtEl>
                                          <p:spTgt spid="282639"/>
                                        </p:tgtEl>
                                        <p:attrNameLst>
                                          <p:attrName>style.visibility</p:attrName>
                                        </p:attrNameLst>
                                      </p:cBhvr>
                                      <p:to>
                                        <p:strVal val="visible"/>
                                      </p:to>
                                    </p:set>
                                    <p:animEffect transition="in" filter="wipe(left)">
                                      <p:cBhvr>
                                        <p:cTn id="44" dur="2000"/>
                                        <p:tgtEl>
                                          <p:spTgt spid="2826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2640" grpId="0"/>
      <p:bldP spid="282637" grpId="0"/>
      <p:bldP spid="282638" grpId="0"/>
      <p:bldP spid="282639"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3653" name="Picture 5" descr="6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703388" y="1098550"/>
            <a:ext cx="2268537" cy="1851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3654" name="Picture 6" descr="6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963988" y="1098550"/>
            <a:ext cx="2266950" cy="1851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3655" name="Picture 7" descr="6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192838" y="1098550"/>
            <a:ext cx="2266950" cy="1851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3656" name="Picture 8" descr="49"/>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rot="-7022659">
            <a:off x="2779713" y="2759075"/>
            <a:ext cx="1468438" cy="954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3657" name="Picture 9" descr="49"/>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rot="-3613473">
            <a:off x="5754688" y="2724150"/>
            <a:ext cx="1525588" cy="992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3660" name="Picture 12" descr="49"/>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rot="-5525191">
            <a:off x="4348957" y="2747169"/>
            <a:ext cx="1289050" cy="992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 name="Group 20"/>
          <p:cNvGrpSpPr>
            <a:grpSpLocks/>
          </p:cNvGrpSpPr>
          <p:nvPr/>
        </p:nvGrpSpPr>
        <p:grpSpPr bwMode="auto">
          <a:xfrm>
            <a:off x="1906588" y="3589338"/>
            <a:ext cx="6756400" cy="1346200"/>
            <a:chOff x="720" y="2998"/>
            <a:chExt cx="4734" cy="1130"/>
          </a:xfrm>
        </p:grpSpPr>
        <p:pic>
          <p:nvPicPr>
            <p:cNvPr id="16397" name="Picture 19" descr="64"/>
            <p:cNvPicPr>
              <a:picLocks noChangeAspect="1" noChangeArrowheads="1"/>
            </p:cNvPicPr>
            <p:nvPr/>
          </p:nvPicPr>
          <p:blipFill>
            <a:blip r:embed="rId8" cstate="print">
              <a:lum bright="-100000" contrast="-100000"/>
              <a:extLst>
                <a:ext uri="{28A0092B-C50C-407E-A947-70E740481C1C}">
                  <a14:useLocalDpi xmlns:a14="http://schemas.microsoft.com/office/drawing/2010/main" val="0"/>
                </a:ext>
              </a:extLst>
            </a:blip>
            <a:srcRect/>
            <a:stretch>
              <a:fillRect/>
            </a:stretch>
          </p:blipFill>
          <p:spPr bwMode="auto">
            <a:xfrm>
              <a:off x="720" y="2998"/>
              <a:ext cx="4734" cy="11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398" name="Picture 14" descr="64"/>
            <p:cNvPicPr>
              <a:picLocks noChangeAspect="1" noChangeArrowheads="1"/>
            </p:cNvPicPr>
            <p:nvPr/>
          </p:nvPicPr>
          <p:blipFill>
            <a:blip r:embed="rId8" cstate="print">
              <a:lum bright="-100000" contrast="-100000"/>
              <a:extLst>
                <a:ext uri="{28A0092B-C50C-407E-A947-70E740481C1C}">
                  <a14:useLocalDpi xmlns:a14="http://schemas.microsoft.com/office/drawing/2010/main" val="0"/>
                </a:ext>
              </a:extLst>
            </a:blip>
            <a:srcRect/>
            <a:stretch>
              <a:fillRect/>
            </a:stretch>
          </p:blipFill>
          <p:spPr bwMode="auto">
            <a:xfrm>
              <a:off x="720" y="2998"/>
              <a:ext cx="4734" cy="11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83663" name="Text Box 15"/>
          <p:cNvSpPr txBox="1">
            <a:spLocks noChangeArrowheads="1"/>
          </p:cNvSpPr>
          <p:nvPr/>
        </p:nvSpPr>
        <p:spPr bwMode="auto">
          <a:xfrm>
            <a:off x="2389188" y="1746250"/>
            <a:ext cx="1220787" cy="631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1640" tIns="40820" rIns="81640" bIns="40820">
            <a:spAutoFit/>
          </a:bodyPr>
          <a:lstStyle>
            <a:lvl1pPr defTabSz="815975" eaLnBrk="0" hangingPunct="0">
              <a:defRPr sz="1600" baseline="-25000">
                <a:solidFill>
                  <a:schemeClr val="tx1"/>
                </a:solidFill>
                <a:latin typeface="Arial" pitchFamily="34" charset="0"/>
                <a:ea typeface="中國龍毛隸書" pitchFamily="49" charset="-120"/>
              </a:defRPr>
            </a:lvl1pPr>
            <a:lvl2pPr marL="742950" indent="-285750" defTabSz="815975" eaLnBrk="0" hangingPunct="0">
              <a:defRPr sz="1600" baseline="-25000">
                <a:solidFill>
                  <a:schemeClr val="tx1"/>
                </a:solidFill>
                <a:latin typeface="Arial" pitchFamily="34" charset="0"/>
                <a:ea typeface="中國龍毛隸書" pitchFamily="49" charset="-120"/>
              </a:defRPr>
            </a:lvl2pPr>
            <a:lvl3pPr marL="1143000" indent="-228600" defTabSz="815975" eaLnBrk="0" hangingPunct="0">
              <a:defRPr sz="1600" baseline="-25000">
                <a:solidFill>
                  <a:schemeClr val="tx1"/>
                </a:solidFill>
                <a:latin typeface="Arial" pitchFamily="34" charset="0"/>
                <a:ea typeface="中國龍毛隸書" pitchFamily="49" charset="-120"/>
              </a:defRPr>
            </a:lvl3pPr>
            <a:lvl4pPr marL="1600200" indent="-228600" defTabSz="815975" eaLnBrk="0" hangingPunct="0">
              <a:defRPr sz="1600" baseline="-25000">
                <a:solidFill>
                  <a:schemeClr val="tx1"/>
                </a:solidFill>
                <a:latin typeface="Arial" pitchFamily="34" charset="0"/>
                <a:ea typeface="中國龍毛隸書" pitchFamily="49" charset="-120"/>
              </a:defRPr>
            </a:lvl4pPr>
            <a:lvl5pPr marL="2057400" indent="-228600" defTabSz="815975" eaLnBrk="0" hangingPunct="0">
              <a:defRPr sz="1600" baseline="-25000">
                <a:solidFill>
                  <a:schemeClr val="tx1"/>
                </a:solidFill>
                <a:latin typeface="Arial" pitchFamily="34" charset="0"/>
                <a:ea typeface="中國龍毛隸書" pitchFamily="49" charset="-120"/>
              </a:defRPr>
            </a:lvl5pPr>
            <a:lvl6pPr marL="2514600" indent="-228600" algn="ctr" defTabSz="815975" eaLnBrk="0" fontAlgn="base" hangingPunct="0">
              <a:spcBef>
                <a:spcPct val="0"/>
              </a:spcBef>
              <a:spcAft>
                <a:spcPct val="0"/>
              </a:spcAft>
              <a:defRPr sz="1600" baseline="-25000">
                <a:solidFill>
                  <a:schemeClr val="tx1"/>
                </a:solidFill>
                <a:latin typeface="Arial" pitchFamily="34" charset="0"/>
                <a:ea typeface="中國龍毛隸書" pitchFamily="49" charset="-120"/>
              </a:defRPr>
            </a:lvl6pPr>
            <a:lvl7pPr marL="2971800" indent="-228600" algn="ctr" defTabSz="815975" eaLnBrk="0" fontAlgn="base" hangingPunct="0">
              <a:spcBef>
                <a:spcPct val="0"/>
              </a:spcBef>
              <a:spcAft>
                <a:spcPct val="0"/>
              </a:spcAft>
              <a:defRPr sz="1600" baseline="-25000">
                <a:solidFill>
                  <a:schemeClr val="tx1"/>
                </a:solidFill>
                <a:latin typeface="Arial" pitchFamily="34" charset="0"/>
                <a:ea typeface="中國龍毛隸書" pitchFamily="49" charset="-120"/>
              </a:defRPr>
            </a:lvl7pPr>
            <a:lvl8pPr marL="3429000" indent="-228600" algn="ctr" defTabSz="815975" eaLnBrk="0" fontAlgn="base" hangingPunct="0">
              <a:spcBef>
                <a:spcPct val="0"/>
              </a:spcBef>
              <a:spcAft>
                <a:spcPct val="0"/>
              </a:spcAft>
              <a:defRPr sz="1600" baseline="-25000">
                <a:solidFill>
                  <a:schemeClr val="tx1"/>
                </a:solidFill>
                <a:latin typeface="Arial" pitchFamily="34" charset="0"/>
                <a:ea typeface="中國龍毛隸書" pitchFamily="49" charset="-120"/>
              </a:defRPr>
            </a:lvl8pPr>
            <a:lvl9pPr marL="3886200" indent="-228600" algn="ctr" defTabSz="815975" eaLnBrk="0" fontAlgn="base" hangingPunct="0">
              <a:spcBef>
                <a:spcPct val="0"/>
              </a:spcBef>
              <a:spcAft>
                <a:spcPct val="0"/>
              </a:spcAft>
              <a:defRPr sz="1600" baseline="-25000">
                <a:solidFill>
                  <a:schemeClr val="tx1"/>
                </a:solidFill>
                <a:latin typeface="Arial" pitchFamily="34" charset="0"/>
                <a:ea typeface="中國龍毛隸書" pitchFamily="49" charset="-120"/>
              </a:defRPr>
            </a:lvl9pPr>
          </a:lstStyle>
          <a:p>
            <a:pPr algn="l" eaLnBrk="1" hangingPunct="1">
              <a:spcBef>
                <a:spcPct val="50000"/>
              </a:spcBef>
            </a:pPr>
            <a:r>
              <a:rPr lang="zh-CN" altLang="en-US" sz="1800" b="1" baseline="0">
                <a:solidFill>
                  <a:srgbClr val="000000"/>
                </a:solidFill>
                <a:ea typeface="楷体" pitchFamily="49" charset="-122"/>
              </a:rPr>
              <a:t>点击输入文字内容</a:t>
            </a:r>
          </a:p>
        </p:txBody>
      </p:sp>
      <p:sp>
        <p:nvSpPr>
          <p:cNvPr id="283664" name="Text Box 16"/>
          <p:cNvSpPr txBox="1">
            <a:spLocks noChangeArrowheads="1"/>
          </p:cNvSpPr>
          <p:nvPr/>
        </p:nvSpPr>
        <p:spPr bwMode="auto">
          <a:xfrm>
            <a:off x="4649788" y="1746250"/>
            <a:ext cx="1219200" cy="631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1640" tIns="40820" rIns="81640" bIns="40820">
            <a:spAutoFit/>
          </a:bodyPr>
          <a:lstStyle>
            <a:lvl1pPr defTabSz="815975" eaLnBrk="0" hangingPunct="0">
              <a:defRPr sz="1600" baseline="-25000">
                <a:solidFill>
                  <a:schemeClr val="tx1"/>
                </a:solidFill>
                <a:latin typeface="Arial" pitchFamily="34" charset="0"/>
                <a:ea typeface="中國龍毛隸書" pitchFamily="49" charset="-120"/>
              </a:defRPr>
            </a:lvl1pPr>
            <a:lvl2pPr marL="742950" indent="-285750" defTabSz="815975" eaLnBrk="0" hangingPunct="0">
              <a:defRPr sz="1600" baseline="-25000">
                <a:solidFill>
                  <a:schemeClr val="tx1"/>
                </a:solidFill>
                <a:latin typeface="Arial" pitchFamily="34" charset="0"/>
                <a:ea typeface="中國龍毛隸書" pitchFamily="49" charset="-120"/>
              </a:defRPr>
            </a:lvl2pPr>
            <a:lvl3pPr marL="1143000" indent="-228600" defTabSz="815975" eaLnBrk="0" hangingPunct="0">
              <a:defRPr sz="1600" baseline="-25000">
                <a:solidFill>
                  <a:schemeClr val="tx1"/>
                </a:solidFill>
                <a:latin typeface="Arial" pitchFamily="34" charset="0"/>
                <a:ea typeface="中國龍毛隸書" pitchFamily="49" charset="-120"/>
              </a:defRPr>
            </a:lvl3pPr>
            <a:lvl4pPr marL="1600200" indent="-228600" defTabSz="815975" eaLnBrk="0" hangingPunct="0">
              <a:defRPr sz="1600" baseline="-25000">
                <a:solidFill>
                  <a:schemeClr val="tx1"/>
                </a:solidFill>
                <a:latin typeface="Arial" pitchFamily="34" charset="0"/>
                <a:ea typeface="中國龍毛隸書" pitchFamily="49" charset="-120"/>
              </a:defRPr>
            </a:lvl4pPr>
            <a:lvl5pPr marL="2057400" indent="-228600" defTabSz="815975" eaLnBrk="0" hangingPunct="0">
              <a:defRPr sz="1600" baseline="-25000">
                <a:solidFill>
                  <a:schemeClr val="tx1"/>
                </a:solidFill>
                <a:latin typeface="Arial" pitchFamily="34" charset="0"/>
                <a:ea typeface="中國龍毛隸書" pitchFamily="49" charset="-120"/>
              </a:defRPr>
            </a:lvl5pPr>
            <a:lvl6pPr marL="2514600" indent="-228600" algn="ctr" defTabSz="815975" eaLnBrk="0" fontAlgn="base" hangingPunct="0">
              <a:spcBef>
                <a:spcPct val="0"/>
              </a:spcBef>
              <a:spcAft>
                <a:spcPct val="0"/>
              </a:spcAft>
              <a:defRPr sz="1600" baseline="-25000">
                <a:solidFill>
                  <a:schemeClr val="tx1"/>
                </a:solidFill>
                <a:latin typeface="Arial" pitchFamily="34" charset="0"/>
                <a:ea typeface="中國龍毛隸書" pitchFamily="49" charset="-120"/>
              </a:defRPr>
            </a:lvl6pPr>
            <a:lvl7pPr marL="2971800" indent="-228600" algn="ctr" defTabSz="815975" eaLnBrk="0" fontAlgn="base" hangingPunct="0">
              <a:spcBef>
                <a:spcPct val="0"/>
              </a:spcBef>
              <a:spcAft>
                <a:spcPct val="0"/>
              </a:spcAft>
              <a:defRPr sz="1600" baseline="-25000">
                <a:solidFill>
                  <a:schemeClr val="tx1"/>
                </a:solidFill>
                <a:latin typeface="Arial" pitchFamily="34" charset="0"/>
                <a:ea typeface="中國龍毛隸書" pitchFamily="49" charset="-120"/>
              </a:defRPr>
            </a:lvl7pPr>
            <a:lvl8pPr marL="3429000" indent="-228600" algn="ctr" defTabSz="815975" eaLnBrk="0" fontAlgn="base" hangingPunct="0">
              <a:spcBef>
                <a:spcPct val="0"/>
              </a:spcBef>
              <a:spcAft>
                <a:spcPct val="0"/>
              </a:spcAft>
              <a:defRPr sz="1600" baseline="-25000">
                <a:solidFill>
                  <a:schemeClr val="tx1"/>
                </a:solidFill>
                <a:latin typeface="Arial" pitchFamily="34" charset="0"/>
                <a:ea typeface="中國龍毛隸書" pitchFamily="49" charset="-120"/>
              </a:defRPr>
            </a:lvl8pPr>
            <a:lvl9pPr marL="3886200" indent="-228600" algn="ctr" defTabSz="815975" eaLnBrk="0" fontAlgn="base" hangingPunct="0">
              <a:spcBef>
                <a:spcPct val="0"/>
              </a:spcBef>
              <a:spcAft>
                <a:spcPct val="0"/>
              </a:spcAft>
              <a:defRPr sz="1600" baseline="-25000">
                <a:solidFill>
                  <a:schemeClr val="tx1"/>
                </a:solidFill>
                <a:latin typeface="Arial" pitchFamily="34" charset="0"/>
                <a:ea typeface="中國龍毛隸書" pitchFamily="49" charset="-120"/>
              </a:defRPr>
            </a:lvl9pPr>
          </a:lstStyle>
          <a:p>
            <a:pPr algn="l" eaLnBrk="1" hangingPunct="1">
              <a:spcBef>
                <a:spcPct val="50000"/>
              </a:spcBef>
            </a:pPr>
            <a:r>
              <a:rPr lang="zh-CN" altLang="en-US" sz="1800" b="1" baseline="0">
                <a:solidFill>
                  <a:srgbClr val="000000"/>
                </a:solidFill>
                <a:ea typeface="楷体" pitchFamily="49" charset="-122"/>
              </a:rPr>
              <a:t>点击输入文字内容</a:t>
            </a:r>
          </a:p>
        </p:txBody>
      </p:sp>
      <p:sp>
        <p:nvSpPr>
          <p:cNvPr id="283665" name="Text Box 17"/>
          <p:cNvSpPr txBox="1">
            <a:spLocks noChangeArrowheads="1"/>
          </p:cNvSpPr>
          <p:nvPr/>
        </p:nvSpPr>
        <p:spPr bwMode="auto">
          <a:xfrm>
            <a:off x="6858000" y="1771650"/>
            <a:ext cx="1220788" cy="631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1640" tIns="40820" rIns="81640" bIns="40820">
            <a:spAutoFit/>
          </a:bodyPr>
          <a:lstStyle>
            <a:lvl1pPr defTabSz="815975" eaLnBrk="0" hangingPunct="0">
              <a:defRPr sz="1600" baseline="-25000">
                <a:solidFill>
                  <a:schemeClr val="tx1"/>
                </a:solidFill>
                <a:latin typeface="Arial" pitchFamily="34" charset="0"/>
                <a:ea typeface="中國龍毛隸書" pitchFamily="49" charset="-120"/>
              </a:defRPr>
            </a:lvl1pPr>
            <a:lvl2pPr marL="742950" indent="-285750" defTabSz="815975" eaLnBrk="0" hangingPunct="0">
              <a:defRPr sz="1600" baseline="-25000">
                <a:solidFill>
                  <a:schemeClr val="tx1"/>
                </a:solidFill>
                <a:latin typeface="Arial" pitchFamily="34" charset="0"/>
                <a:ea typeface="中國龍毛隸書" pitchFamily="49" charset="-120"/>
              </a:defRPr>
            </a:lvl2pPr>
            <a:lvl3pPr marL="1143000" indent="-228600" defTabSz="815975" eaLnBrk="0" hangingPunct="0">
              <a:defRPr sz="1600" baseline="-25000">
                <a:solidFill>
                  <a:schemeClr val="tx1"/>
                </a:solidFill>
                <a:latin typeface="Arial" pitchFamily="34" charset="0"/>
                <a:ea typeface="中國龍毛隸書" pitchFamily="49" charset="-120"/>
              </a:defRPr>
            </a:lvl3pPr>
            <a:lvl4pPr marL="1600200" indent="-228600" defTabSz="815975" eaLnBrk="0" hangingPunct="0">
              <a:defRPr sz="1600" baseline="-25000">
                <a:solidFill>
                  <a:schemeClr val="tx1"/>
                </a:solidFill>
                <a:latin typeface="Arial" pitchFamily="34" charset="0"/>
                <a:ea typeface="中國龍毛隸書" pitchFamily="49" charset="-120"/>
              </a:defRPr>
            </a:lvl4pPr>
            <a:lvl5pPr marL="2057400" indent="-228600" defTabSz="815975" eaLnBrk="0" hangingPunct="0">
              <a:defRPr sz="1600" baseline="-25000">
                <a:solidFill>
                  <a:schemeClr val="tx1"/>
                </a:solidFill>
                <a:latin typeface="Arial" pitchFamily="34" charset="0"/>
                <a:ea typeface="中國龍毛隸書" pitchFamily="49" charset="-120"/>
              </a:defRPr>
            </a:lvl5pPr>
            <a:lvl6pPr marL="2514600" indent="-228600" algn="ctr" defTabSz="815975" eaLnBrk="0" fontAlgn="base" hangingPunct="0">
              <a:spcBef>
                <a:spcPct val="0"/>
              </a:spcBef>
              <a:spcAft>
                <a:spcPct val="0"/>
              </a:spcAft>
              <a:defRPr sz="1600" baseline="-25000">
                <a:solidFill>
                  <a:schemeClr val="tx1"/>
                </a:solidFill>
                <a:latin typeface="Arial" pitchFamily="34" charset="0"/>
                <a:ea typeface="中國龍毛隸書" pitchFamily="49" charset="-120"/>
              </a:defRPr>
            </a:lvl6pPr>
            <a:lvl7pPr marL="2971800" indent="-228600" algn="ctr" defTabSz="815975" eaLnBrk="0" fontAlgn="base" hangingPunct="0">
              <a:spcBef>
                <a:spcPct val="0"/>
              </a:spcBef>
              <a:spcAft>
                <a:spcPct val="0"/>
              </a:spcAft>
              <a:defRPr sz="1600" baseline="-25000">
                <a:solidFill>
                  <a:schemeClr val="tx1"/>
                </a:solidFill>
                <a:latin typeface="Arial" pitchFamily="34" charset="0"/>
                <a:ea typeface="中國龍毛隸書" pitchFamily="49" charset="-120"/>
              </a:defRPr>
            </a:lvl7pPr>
            <a:lvl8pPr marL="3429000" indent="-228600" algn="ctr" defTabSz="815975" eaLnBrk="0" fontAlgn="base" hangingPunct="0">
              <a:spcBef>
                <a:spcPct val="0"/>
              </a:spcBef>
              <a:spcAft>
                <a:spcPct val="0"/>
              </a:spcAft>
              <a:defRPr sz="1600" baseline="-25000">
                <a:solidFill>
                  <a:schemeClr val="tx1"/>
                </a:solidFill>
                <a:latin typeface="Arial" pitchFamily="34" charset="0"/>
                <a:ea typeface="中國龍毛隸書" pitchFamily="49" charset="-120"/>
              </a:defRPr>
            </a:lvl8pPr>
            <a:lvl9pPr marL="3886200" indent="-228600" algn="ctr" defTabSz="815975" eaLnBrk="0" fontAlgn="base" hangingPunct="0">
              <a:spcBef>
                <a:spcPct val="0"/>
              </a:spcBef>
              <a:spcAft>
                <a:spcPct val="0"/>
              </a:spcAft>
              <a:defRPr sz="1600" baseline="-25000">
                <a:solidFill>
                  <a:schemeClr val="tx1"/>
                </a:solidFill>
                <a:latin typeface="Arial" pitchFamily="34" charset="0"/>
                <a:ea typeface="中國龍毛隸書" pitchFamily="49" charset="-120"/>
              </a:defRPr>
            </a:lvl9pPr>
          </a:lstStyle>
          <a:p>
            <a:pPr algn="l" eaLnBrk="1" hangingPunct="1">
              <a:spcBef>
                <a:spcPct val="50000"/>
              </a:spcBef>
            </a:pPr>
            <a:r>
              <a:rPr lang="zh-CN" altLang="en-US" sz="1800" b="1" baseline="0">
                <a:solidFill>
                  <a:srgbClr val="000000"/>
                </a:solidFill>
                <a:ea typeface="楷体" pitchFamily="49" charset="-122"/>
              </a:rPr>
              <a:t>点击输入文字内容</a:t>
            </a:r>
          </a:p>
        </p:txBody>
      </p:sp>
      <p:sp>
        <p:nvSpPr>
          <p:cNvPr id="283666" name="Text Box 18"/>
          <p:cNvSpPr txBox="1">
            <a:spLocks noChangeArrowheads="1"/>
          </p:cNvSpPr>
          <p:nvPr/>
        </p:nvSpPr>
        <p:spPr bwMode="auto">
          <a:xfrm>
            <a:off x="2617788" y="4024313"/>
            <a:ext cx="5335587" cy="387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1640" tIns="40820" rIns="81640" bIns="40820">
            <a:spAutoFit/>
          </a:bodyPr>
          <a:lstStyle>
            <a:lvl1pPr defTabSz="815975" eaLnBrk="0" hangingPunct="0">
              <a:defRPr sz="1600" baseline="-25000">
                <a:solidFill>
                  <a:schemeClr val="tx1"/>
                </a:solidFill>
                <a:latin typeface="Arial" pitchFamily="34" charset="0"/>
                <a:ea typeface="中國龍毛隸書" pitchFamily="49" charset="-120"/>
              </a:defRPr>
            </a:lvl1pPr>
            <a:lvl2pPr marL="742950" indent="-285750" defTabSz="815975" eaLnBrk="0" hangingPunct="0">
              <a:defRPr sz="1600" baseline="-25000">
                <a:solidFill>
                  <a:schemeClr val="tx1"/>
                </a:solidFill>
                <a:latin typeface="Arial" pitchFamily="34" charset="0"/>
                <a:ea typeface="中國龍毛隸書" pitchFamily="49" charset="-120"/>
              </a:defRPr>
            </a:lvl2pPr>
            <a:lvl3pPr marL="1143000" indent="-228600" defTabSz="815975" eaLnBrk="0" hangingPunct="0">
              <a:defRPr sz="1600" baseline="-25000">
                <a:solidFill>
                  <a:schemeClr val="tx1"/>
                </a:solidFill>
                <a:latin typeface="Arial" pitchFamily="34" charset="0"/>
                <a:ea typeface="中國龍毛隸書" pitchFamily="49" charset="-120"/>
              </a:defRPr>
            </a:lvl3pPr>
            <a:lvl4pPr marL="1600200" indent="-228600" defTabSz="815975" eaLnBrk="0" hangingPunct="0">
              <a:defRPr sz="1600" baseline="-25000">
                <a:solidFill>
                  <a:schemeClr val="tx1"/>
                </a:solidFill>
                <a:latin typeface="Arial" pitchFamily="34" charset="0"/>
                <a:ea typeface="中國龍毛隸書" pitchFamily="49" charset="-120"/>
              </a:defRPr>
            </a:lvl4pPr>
            <a:lvl5pPr marL="2057400" indent="-228600" defTabSz="815975" eaLnBrk="0" hangingPunct="0">
              <a:defRPr sz="1600" baseline="-25000">
                <a:solidFill>
                  <a:schemeClr val="tx1"/>
                </a:solidFill>
                <a:latin typeface="Arial" pitchFamily="34" charset="0"/>
                <a:ea typeface="中國龍毛隸書" pitchFamily="49" charset="-120"/>
              </a:defRPr>
            </a:lvl5pPr>
            <a:lvl6pPr marL="2514600" indent="-228600" algn="ctr" defTabSz="815975" eaLnBrk="0" fontAlgn="base" hangingPunct="0">
              <a:spcBef>
                <a:spcPct val="0"/>
              </a:spcBef>
              <a:spcAft>
                <a:spcPct val="0"/>
              </a:spcAft>
              <a:defRPr sz="1600" baseline="-25000">
                <a:solidFill>
                  <a:schemeClr val="tx1"/>
                </a:solidFill>
                <a:latin typeface="Arial" pitchFamily="34" charset="0"/>
                <a:ea typeface="中國龍毛隸書" pitchFamily="49" charset="-120"/>
              </a:defRPr>
            </a:lvl6pPr>
            <a:lvl7pPr marL="2971800" indent="-228600" algn="ctr" defTabSz="815975" eaLnBrk="0" fontAlgn="base" hangingPunct="0">
              <a:spcBef>
                <a:spcPct val="0"/>
              </a:spcBef>
              <a:spcAft>
                <a:spcPct val="0"/>
              </a:spcAft>
              <a:defRPr sz="1600" baseline="-25000">
                <a:solidFill>
                  <a:schemeClr val="tx1"/>
                </a:solidFill>
                <a:latin typeface="Arial" pitchFamily="34" charset="0"/>
                <a:ea typeface="中國龍毛隸書" pitchFamily="49" charset="-120"/>
              </a:defRPr>
            </a:lvl7pPr>
            <a:lvl8pPr marL="3429000" indent="-228600" algn="ctr" defTabSz="815975" eaLnBrk="0" fontAlgn="base" hangingPunct="0">
              <a:spcBef>
                <a:spcPct val="0"/>
              </a:spcBef>
              <a:spcAft>
                <a:spcPct val="0"/>
              </a:spcAft>
              <a:defRPr sz="1600" baseline="-25000">
                <a:solidFill>
                  <a:schemeClr val="tx1"/>
                </a:solidFill>
                <a:latin typeface="Arial" pitchFamily="34" charset="0"/>
                <a:ea typeface="中國龍毛隸書" pitchFamily="49" charset="-120"/>
              </a:defRPr>
            </a:lvl8pPr>
            <a:lvl9pPr marL="3886200" indent="-228600" algn="ctr" defTabSz="815975" eaLnBrk="0" fontAlgn="base" hangingPunct="0">
              <a:spcBef>
                <a:spcPct val="0"/>
              </a:spcBef>
              <a:spcAft>
                <a:spcPct val="0"/>
              </a:spcAft>
              <a:defRPr sz="1600" baseline="-25000">
                <a:solidFill>
                  <a:schemeClr val="tx1"/>
                </a:solidFill>
                <a:latin typeface="Arial" pitchFamily="34" charset="0"/>
                <a:ea typeface="中國龍毛隸書" pitchFamily="49" charset="-120"/>
              </a:defRPr>
            </a:lvl9pPr>
          </a:lstStyle>
          <a:p>
            <a:pPr algn="l" eaLnBrk="1" hangingPunct="1">
              <a:spcBef>
                <a:spcPct val="50000"/>
              </a:spcBef>
            </a:pPr>
            <a:r>
              <a:rPr lang="zh-CN" altLang="en-US" sz="2000" b="1" baseline="0">
                <a:solidFill>
                  <a:srgbClr val="FFFFFF"/>
                </a:solidFill>
                <a:ea typeface="楷体" pitchFamily="49" charset="-122"/>
              </a:rPr>
              <a:t>点击输入文字内容点击输入文字内容</a:t>
            </a:r>
          </a:p>
        </p:txBody>
      </p:sp>
    </p:spTree>
  </p:cSld>
  <p:clrMapOvr>
    <a:masterClrMapping/>
  </p:clrMapOvr>
  <p:transition spd="slow">
    <p:cover dir="rd"/>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1" presetClass="entr" presetSubtype="0" fill="hold" nodeType="afterEffect">
                                  <p:stCondLst>
                                    <p:cond delay="0"/>
                                  </p:stCondLst>
                                  <p:iterate type="lt">
                                    <p:tmPct val="5000"/>
                                  </p:iterate>
                                  <p:childTnLst>
                                    <p:set>
                                      <p:cBhvr>
                                        <p:cTn id="6" dur="1" fill="hold">
                                          <p:stCondLst>
                                            <p:cond delay="0"/>
                                          </p:stCondLst>
                                        </p:cTn>
                                        <p:tgtEl>
                                          <p:spTgt spid="283653"/>
                                        </p:tgtEl>
                                        <p:attrNameLst>
                                          <p:attrName>style.visibility</p:attrName>
                                        </p:attrNameLst>
                                      </p:cBhvr>
                                      <p:to>
                                        <p:strVal val="visible"/>
                                      </p:to>
                                    </p:set>
                                    <p:anim calcmode="lin" valueType="num">
                                      <p:cBhvr>
                                        <p:cTn id="7" dur="1000" fill="hold"/>
                                        <p:tgtEl>
                                          <p:spTgt spid="283653"/>
                                        </p:tgtEl>
                                        <p:attrNameLst>
                                          <p:attrName>ppt_w</p:attrName>
                                        </p:attrNameLst>
                                      </p:cBhvr>
                                      <p:tavLst>
                                        <p:tav tm="0">
                                          <p:val>
                                            <p:fltVal val="0"/>
                                          </p:val>
                                        </p:tav>
                                        <p:tav tm="100000">
                                          <p:val>
                                            <p:strVal val="#ppt_w"/>
                                          </p:val>
                                        </p:tav>
                                      </p:tavLst>
                                    </p:anim>
                                    <p:anim calcmode="lin" valueType="num">
                                      <p:cBhvr>
                                        <p:cTn id="8" dur="1000" fill="hold"/>
                                        <p:tgtEl>
                                          <p:spTgt spid="283653"/>
                                        </p:tgtEl>
                                        <p:attrNameLst>
                                          <p:attrName>ppt_h</p:attrName>
                                        </p:attrNameLst>
                                      </p:cBhvr>
                                      <p:tavLst>
                                        <p:tav tm="0">
                                          <p:val>
                                            <p:fltVal val="0"/>
                                          </p:val>
                                        </p:tav>
                                        <p:tav tm="100000">
                                          <p:val>
                                            <p:strVal val="#ppt_h"/>
                                          </p:val>
                                        </p:tav>
                                      </p:tavLst>
                                    </p:anim>
                                    <p:anim calcmode="lin" valueType="num">
                                      <p:cBhvr>
                                        <p:cTn id="9" dur="1000" fill="hold"/>
                                        <p:tgtEl>
                                          <p:spTgt spid="283653"/>
                                        </p:tgtEl>
                                        <p:attrNameLst>
                                          <p:attrName>style.rotation</p:attrName>
                                        </p:attrNameLst>
                                      </p:cBhvr>
                                      <p:tavLst>
                                        <p:tav tm="0">
                                          <p:val>
                                            <p:fltVal val="90"/>
                                          </p:val>
                                        </p:tav>
                                        <p:tav tm="100000">
                                          <p:val>
                                            <p:fltVal val="0"/>
                                          </p:val>
                                        </p:tav>
                                      </p:tavLst>
                                    </p:anim>
                                    <p:animEffect transition="in" filter="fade">
                                      <p:cBhvr>
                                        <p:cTn id="10" dur="1000"/>
                                        <p:tgtEl>
                                          <p:spTgt spid="283653"/>
                                        </p:tgtEl>
                                      </p:cBhvr>
                                    </p:animEffect>
                                  </p:childTnLst>
                                </p:cTn>
                              </p:par>
                            </p:childTnLst>
                          </p:cTn>
                        </p:par>
                        <p:par>
                          <p:cTn id="11" fill="hold" nodeType="afterGroup">
                            <p:stCondLst>
                              <p:cond delay="1000"/>
                            </p:stCondLst>
                            <p:childTnLst>
                              <p:par>
                                <p:cTn id="12" presetID="6" presetClass="entr" presetSubtype="16" fill="hold" grpId="0" nodeType="afterEffect">
                                  <p:stCondLst>
                                    <p:cond delay="0"/>
                                  </p:stCondLst>
                                  <p:childTnLst>
                                    <p:set>
                                      <p:cBhvr>
                                        <p:cTn id="13" dur="1" fill="hold">
                                          <p:stCondLst>
                                            <p:cond delay="0"/>
                                          </p:stCondLst>
                                        </p:cTn>
                                        <p:tgtEl>
                                          <p:spTgt spid="283663"/>
                                        </p:tgtEl>
                                        <p:attrNameLst>
                                          <p:attrName>style.visibility</p:attrName>
                                        </p:attrNameLst>
                                      </p:cBhvr>
                                      <p:to>
                                        <p:strVal val="visible"/>
                                      </p:to>
                                    </p:set>
                                    <p:animEffect transition="in" filter="circle(in)">
                                      <p:cBhvr>
                                        <p:cTn id="14" dur="2000"/>
                                        <p:tgtEl>
                                          <p:spTgt spid="283663"/>
                                        </p:tgtEl>
                                      </p:cBhvr>
                                    </p:animEffect>
                                  </p:childTnLst>
                                </p:cTn>
                              </p:par>
                            </p:childTnLst>
                          </p:cTn>
                        </p:par>
                        <p:par>
                          <p:cTn id="15" fill="hold" nodeType="afterGroup">
                            <p:stCondLst>
                              <p:cond delay="3000"/>
                            </p:stCondLst>
                            <p:childTnLst>
                              <p:par>
                                <p:cTn id="16" presetID="31" presetClass="entr" presetSubtype="0" fill="hold" nodeType="afterEffect">
                                  <p:stCondLst>
                                    <p:cond delay="0"/>
                                  </p:stCondLst>
                                  <p:iterate type="lt">
                                    <p:tmPct val="5000"/>
                                  </p:iterate>
                                  <p:childTnLst>
                                    <p:set>
                                      <p:cBhvr>
                                        <p:cTn id="17" dur="1" fill="hold">
                                          <p:stCondLst>
                                            <p:cond delay="0"/>
                                          </p:stCondLst>
                                        </p:cTn>
                                        <p:tgtEl>
                                          <p:spTgt spid="283654"/>
                                        </p:tgtEl>
                                        <p:attrNameLst>
                                          <p:attrName>style.visibility</p:attrName>
                                        </p:attrNameLst>
                                      </p:cBhvr>
                                      <p:to>
                                        <p:strVal val="visible"/>
                                      </p:to>
                                    </p:set>
                                    <p:anim calcmode="lin" valueType="num">
                                      <p:cBhvr>
                                        <p:cTn id="18" dur="1000" fill="hold"/>
                                        <p:tgtEl>
                                          <p:spTgt spid="283654"/>
                                        </p:tgtEl>
                                        <p:attrNameLst>
                                          <p:attrName>ppt_w</p:attrName>
                                        </p:attrNameLst>
                                      </p:cBhvr>
                                      <p:tavLst>
                                        <p:tav tm="0">
                                          <p:val>
                                            <p:fltVal val="0"/>
                                          </p:val>
                                        </p:tav>
                                        <p:tav tm="100000">
                                          <p:val>
                                            <p:strVal val="#ppt_w"/>
                                          </p:val>
                                        </p:tav>
                                      </p:tavLst>
                                    </p:anim>
                                    <p:anim calcmode="lin" valueType="num">
                                      <p:cBhvr>
                                        <p:cTn id="19" dur="1000" fill="hold"/>
                                        <p:tgtEl>
                                          <p:spTgt spid="283654"/>
                                        </p:tgtEl>
                                        <p:attrNameLst>
                                          <p:attrName>ppt_h</p:attrName>
                                        </p:attrNameLst>
                                      </p:cBhvr>
                                      <p:tavLst>
                                        <p:tav tm="0">
                                          <p:val>
                                            <p:fltVal val="0"/>
                                          </p:val>
                                        </p:tav>
                                        <p:tav tm="100000">
                                          <p:val>
                                            <p:strVal val="#ppt_h"/>
                                          </p:val>
                                        </p:tav>
                                      </p:tavLst>
                                    </p:anim>
                                    <p:anim calcmode="lin" valueType="num">
                                      <p:cBhvr>
                                        <p:cTn id="20" dur="1000" fill="hold"/>
                                        <p:tgtEl>
                                          <p:spTgt spid="283654"/>
                                        </p:tgtEl>
                                        <p:attrNameLst>
                                          <p:attrName>style.rotation</p:attrName>
                                        </p:attrNameLst>
                                      </p:cBhvr>
                                      <p:tavLst>
                                        <p:tav tm="0">
                                          <p:val>
                                            <p:fltVal val="90"/>
                                          </p:val>
                                        </p:tav>
                                        <p:tav tm="100000">
                                          <p:val>
                                            <p:fltVal val="0"/>
                                          </p:val>
                                        </p:tav>
                                      </p:tavLst>
                                    </p:anim>
                                    <p:animEffect transition="in" filter="fade">
                                      <p:cBhvr>
                                        <p:cTn id="21" dur="1000"/>
                                        <p:tgtEl>
                                          <p:spTgt spid="283654"/>
                                        </p:tgtEl>
                                      </p:cBhvr>
                                    </p:animEffect>
                                  </p:childTnLst>
                                </p:cTn>
                              </p:par>
                            </p:childTnLst>
                          </p:cTn>
                        </p:par>
                        <p:par>
                          <p:cTn id="22" fill="hold" nodeType="afterGroup">
                            <p:stCondLst>
                              <p:cond delay="4000"/>
                            </p:stCondLst>
                            <p:childTnLst>
                              <p:par>
                                <p:cTn id="23" presetID="6" presetClass="entr" presetSubtype="16" fill="hold" grpId="0" nodeType="afterEffect">
                                  <p:stCondLst>
                                    <p:cond delay="0"/>
                                  </p:stCondLst>
                                  <p:childTnLst>
                                    <p:set>
                                      <p:cBhvr>
                                        <p:cTn id="24" dur="1" fill="hold">
                                          <p:stCondLst>
                                            <p:cond delay="0"/>
                                          </p:stCondLst>
                                        </p:cTn>
                                        <p:tgtEl>
                                          <p:spTgt spid="283664"/>
                                        </p:tgtEl>
                                        <p:attrNameLst>
                                          <p:attrName>style.visibility</p:attrName>
                                        </p:attrNameLst>
                                      </p:cBhvr>
                                      <p:to>
                                        <p:strVal val="visible"/>
                                      </p:to>
                                    </p:set>
                                    <p:animEffect transition="in" filter="circle(in)">
                                      <p:cBhvr>
                                        <p:cTn id="25" dur="2000"/>
                                        <p:tgtEl>
                                          <p:spTgt spid="283664"/>
                                        </p:tgtEl>
                                      </p:cBhvr>
                                    </p:animEffect>
                                  </p:childTnLst>
                                </p:cTn>
                              </p:par>
                            </p:childTnLst>
                          </p:cTn>
                        </p:par>
                        <p:par>
                          <p:cTn id="26" fill="hold" nodeType="afterGroup">
                            <p:stCondLst>
                              <p:cond delay="6000"/>
                            </p:stCondLst>
                            <p:childTnLst>
                              <p:par>
                                <p:cTn id="27" presetID="31" presetClass="entr" presetSubtype="0" fill="hold" nodeType="afterEffect">
                                  <p:stCondLst>
                                    <p:cond delay="0"/>
                                  </p:stCondLst>
                                  <p:iterate type="lt">
                                    <p:tmPct val="5000"/>
                                  </p:iterate>
                                  <p:childTnLst>
                                    <p:set>
                                      <p:cBhvr>
                                        <p:cTn id="28" dur="1" fill="hold">
                                          <p:stCondLst>
                                            <p:cond delay="0"/>
                                          </p:stCondLst>
                                        </p:cTn>
                                        <p:tgtEl>
                                          <p:spTgt spid="283655"/>
                                        </p:tgtEl>
                                        <p:attrNameLst>
                                          <p:attrName>style.visibility</p:attrName>
                                        </p:attrNameLst>
                                      </p:cBhvr>
                                      <p:to>
                                        <p:strVal val="visible"/>
                                      </p:to>
                                    </p:set>
                                    <p:anim calcmode="lin" valueType="num">
                                      <p:cBhvr>
                                        <p:cTn id="29" dur="1000" fill="hold"/>
                                        <p:tgtEl>
                                          <p:spTgt spid="283655"/>
                                        </p:tgtEl>
                                        <p:attrNameLst>
                                          <p:attrName>ppt_w</p:attrName>
                                        </p:attrNameLst>
                                      </p:cBhvr>
                                      <p:tavLst>
                                        <p:tav tm="0">
                                          <p:val>
                                            <p:fltVal val="0"/>
                                          </p:val>
                                        </p:tav>
                                        <p:tav tm="100000">
                                          <p:val>
                                            <p:strVal val="#ppt_w"/>
                                          </p:val>
                                        </p:tav>
                                      </p:tavLst>
                                    </p:anim>
                                    <p:anim calcmode="lin" valueType="num">
                                      <p:cBhvr>
                                        <p:cTn id="30" dur="1000" fill="hold"/>
                                        <p:tgtEl>
                                          <p:spTgt spid="283655"/>
                                        </p:tgtEl>
                                        <p:attrNameLst>
                                          <p:attrName>ppt_h</p:attrName>
                                        </p:attrNameLst>
                                      </p:cBhvr>
                                      <p:tavLst>
                                        <p:tav tm="0">
                                          <p:val>
                                            <p:fltVal val="0"/>
                                          </p:val>
                                        </p:tav>
                                        <p:tav tm="100000">
                                          <p:val>
                                            <p:strVal val="#ppt_h"/>
                                          </p:val>
                                        </p:tav>
                                      </p:tavLst>
                                    </p:anim>
                                    <p:anim calcmode="lin" valueType="num">
                                      <p:cBhvr>
                                        <p:cTn id="31" dur="1000" fill="hold"/>
                                        <p:tgtEl>
                                          <p:spTgt spid="283655"/>
                                        </p:tgtEl>
                                        <p:attrNameLst>
                                          <p:attrName>style.rotation</p:attrName>
                                        </p:attrNameLst>
                                      </p:cBhvr>
                                      <p:tavLst>
                                        <p:tav tm="0">
                                          <p:val>
                                            <p:fltVal val="90"/>
                                          </p:val>
                                        </p:tav>
                                        <p:tav tm="100000">
                                          <p:val>
                                            <p:fltVal val="0"/>
                                          </p:val>
                                        </p:tav>
                                      </p:tavLst>
                                    </p:anim>
                                    <p:animEffect transition="in" filter="fade">
                                      <p:cBhvr>
                                        <p:cTn id="32" dur="1000"/>
                                        <p:tgtEl>
                                          <p:spTgt spid="283655"/>
                                        </p:tgtEl>
                                      </p:cBhvr>
                                    </p:animEffect>
                                  </p:childTnLst>
                                </p:cTn>
                              </p:par>
                            </p:childTnLst>
                          </p:cTn>
                        </p:par>
                        <p:par>
                          <p:cTn id="33" fill="hold" nodeType="afterGroup">
                            <p:stCondLst>
                              <p:cond delay="7000"/>
                            </p:stCondLst>
                            <p:childTnLst>
                              <p:par>
                                <p:cTn id="34" presetID="6" presetClass="entr" presetSubtype="16" fill="hold" grpId="0" nodeType="afterEffect">
                                  <p:stCondLst>
                                    <p:cond delay="0"/>
                                  </p:stCondLst>
                                  <p:childTnLst>
                                    <p:set>
                                      <p:cBhvr>
                                        <p:cTn id="35" dur="1" fill="hold">
                                          <p:stCondLst>
                                            <p:cond delay="0"/>
                                          </p:stCondLst>
                                        </p:cTn>
                                        <p:tgtEl>
                                          <p:spTgt spid="283665"/>
                                        </p:tgtEl>
                                        <p:attrNameLst>
                                          <p:attrName>style.visibility</p:attrName>
                                        </p:attrNameLst>
                                      </p:cBhvr>
                                      <p:to>
                                        <p:strVal val="visible"/>
                                      </p:to>
                                    </p:set>
                                    <p:animEffect transition="in" filter="circle(in)">
                                      <p:cBhvr>
                                        <p:cTn id="36" dur="2000"/>
                                        <p:tgtEl>
                                          <p:spTgt spid="283665"/>
                                        </p:tgtEl>
                                      </p:cBhvr>
                                    </p:animEffect>
                                  </p:childTnLst>
                                </p:cTn>
                              </p:par>
                            </p:childTnLst>
                          </p:cTn>
                        </p:par>
                        <p:par>
                          <p:cTn id="37" fill="hold" nodeType="afterGroup">
                            <p:stCondLst>
                              <p:cond delay="9000"/>
                            </p:stCondLst>
                            <p:childTnLst>
                              <p:par>
                                <p:cTn id="38" presetID="22" presetClass="entr" presetSubtype="1" fill="hold" nodeType="afterEffect">
                                  <p:stCondLst>
                                    <p:cond delay="0"/>
                                  </p:stCondLst>
                                  <p:childTnLst>
                                    <p:set>
                                      <p:cBhvr>
                                        <p:cTn id="39" dur="1" fill="hold">
                                          <p:stCondLst>
                                            <p:cond delay="0"/>
                                          </p:stCondLst>
                                        </p:cTn>
                                        <p:tgtEl>
                                          <p:spTgt spid="283656"/>
                                        </p:tgtEl>
                                        <p:attrNameLst>
                                          <p:attrName>style.visibility</p:attrName>
                                        </p:attrNameLst>
                                      </p:cBhvr>
                                      <p:to>
                                        <p:strVal val="visible"/>
                                      </p:to>
                                    </p:set>
                                    <p:animEffect transition="in" filter="wipe(up)">
                                      <p:cBhvr>
                                        <p:cTn id="40" dur="500"/>
                                        <p:tgtEl>
                                          <p:spTgt spid="283656"/>
                                        </p:tgtEl>
                                      </p:cBhvr>
                                    </p:animEffect>
                                  </p:childTnLst>
                                </p:cTn>
                              </p:par>
                              <p:par>
                                <p:cTn id="41" presetID="22" presetClass="entr" presetSubtype="1" fill="hold" nodeType="withEffect">
                                  <p:stCondLst>
                                    <p:cond delay="0"/>
                                  </p:stCondLst>
                                  <p:childTnLst>
                                    <p:set>
                                      <p:cBhvr>
                                        <p:cTn id="42" dur="1" fill="hold">
                                          <p:stCondLst>
                                            <p:cond delay="0"/>
                                          </p:stCondLst>
                                        </p:cTn>
                                        <p:tgtEl>
                                          <p:spTgt spid="283660"/>
                                        </p:tgtEl>
                                        <p:attrNameLst>
                                          <p:attrName>style.visibility</p:attrName>
                                        </p:attrNameLst>
                                      </p:cBhvr>
                                      <p:to>
                                        <p:strVal val="visible"/>
                                      </p:to>
                                    </p:set>
                                    <p:animEffect transition="in" filter="wipe(up)">
                                      <p:cBhvr>
                                        <p:cTn id="43" dur="500"/>
                                        <p:tgtEl>
                                          <p:spTgt spid="283660"/>
                                        </p:tgtEl>
                                      </p:cBhvr>
                                    </p:animEffect>
                                  </p:childTnLst>
                                </p:cTn>
                              </p:par>
                              <p:par>
                                <p:cTn id="44" presetID="22" presetClass="entr" presetSubtype="1" fill="hold" nodeType="withEffect">
                                  <p:stCondLst>
                                    <p:cond delay="0"/>
                                  </p:stCondLst>
                                  <p:childTnLst>
                                    <p:set>
                                      <p:cBhvr>
                                        <p:cTn id="45" dur="1" fill="hold">
                                          <p:stCondLst>
                                            <p:cond delay="0"/>
                                          </p:stCondLst>
                                        </p:cTn>
                                        <p:tgtEl>
                                          <p:spTgt spid="283657"/>
                                        </p:tgtEl>
                                        <p:attrNameLst>
                                          <p:attrName>style.visibility</p:attrName>
                                        </p:attrNameLst>
                                      </p:cBhvr>
                                      <p:to>
                                        <p:strVal val="visible"/>
                                      </p:to>
                                    </p:set>
                                    <p:animEffect transition="in" filter="wipe(up)">
                                      <p:cBhvr>
                                        <p:cTn id="46" dur="500"/>
                                        <p:tgtEl>
                                          <p:spTgt spid="283657"/>
                                        </p:tgtEl>
                                      </p:cBhvr>
                                    </p:animEffect>
                                  </p:childTnLst>
                                </p:cTn>
                              </p:par>
                            </p:childTnLst>
                          </p:cTn>
                        </p:par>
                        <p:par>
                          <p:cTn id="47" fill="hold" nodeType="afterGroup">
                            <p:stCondLst>
                              <p:cond delay="9500"/>
                            </p:stCondLst>
                            <p:childTnLst>
                              <p:par>
                                <p:cTn id="48" presetID="22" presetClass="entr" presetSubtype="8" fill="hold" nodeType="afterEffect">
                                  <p:stCondLst>
                                    <p:cond delay="0"/>
                                  </p:stCondLst>
                                  <p:childTnLst>
                                    <p:set>
                                      <p:cBhvr>
                                        <p:cTn id="49" dur="1" fill="hold">
                                          <p:stCondLst>
                                            <p:cond delay="0"/>
                                          </p:stCondLst>
                                        </p:cTn>
                                        <p:tgtEl>
                                          <p:spTgt spid="2"/>
                                        </p:tgtEl>
                                        <p:attrNameLst>
                                          <p:attrName>style.visibility</p:attrName>
                                        </p:attrNameLst>
                                      </p:cBhvr>
                                      <p:to>
                                        <p:strVal val="visible"/>
                                      </p:to>
                                    </p:set>
                                    <p:animEffect transition="in" filter="wipe(left)">
                                      <p:cBhvr>
                                        <p:cTn id="50" dur="1000"/>
                                        <p:tgtEl>
                                          <p:spTgt spid="2"/>
                                        </p:tgtEl>
                                      </p:cBhvr>
                                    </p:animEffect>
                                  </p:childTnLst>
                                </p:cTn>
                              </p:par>
                            </p:childTnLst>
                          </p:cTn>
                        </p:par>
                        <p:par>
                          <p:cTn id="51" fill="hold" nodeType="afterGroup">
                            <p:stCondLst>
                              <p:cond delay="10500"/>
                            </p:stCondLst>
                            <p:childTnLst>
                              <p:par>
                                <p:cTn id="52" presetID="50" presetClass="entr" presetSubtype="0" decel="100000" fill="hold" grpId="0" nodeType="afterEffect">
                                  <p:stCondLst>
                                    <p:cond delay="0"/>
                                  </p:stCondLst>
                                  <p:childTnLst>
                                    <p:set>
                                      <p:cBhvr>
                                        <p:cTn id="53" dur="1" fill="hold">
                                          <p:stCondLst>
                                            <p:cond delay="0"/>
                                          </p:stCondLst>
                                        </p:cTn>
                                        <p:tgtEl>
                                          <p:spTgt spid="283666"/>
                                        </p:tgtEl>
                                        <p:attrNameLst>
                                          <p:attrName>style.visibility</p:attrName>
                                        </p:attrNameLst>
                                      </p:cBhvr>
                                      <p:to>
                                        <p:strVal val="visible"/>
                                      </p:to>
                                    </p:set>
                                    <p:anim calcmode="lin" valueType="num">
                                      <p:cBhvr>
                                        <p:cTn id="54" dur="1000" fill="hold"/>
                                        <p:tgtEl>
                                          <p:spTgt spid="283666"/>
                                        </p:tgtEl>
                                        <p:attrNameLst>
                                          <p:attrName>ppt_w</p:attrName>
                                        </p:attrNameLst>
                                      </p:cBhvr>
                                      <p:tavLst>
                                        <p:tav tm="0">
                                          <p:val>
                                            <p:strVal val="#ppt_w+.3"/>
                                          </p:val>
                                        </p:tav>
                                        <p:tav tm="100000">
                                          <p:val>
                                            <p:strVal val="#ppt_w"/>
                                          </p:val>
                                        </p:tav>
                                      </p:tavLst>
                                    </p:anim>
                                    <p:anim calcmode="lin" valueType="num">
                                      <p:cBhvr>
                                        <p:cTn id="55" dur="1000" fill="hold"/>
                                        <p:tgtEl>
                                          <p:spTgt spid="283666"/>
                                        </p:tgtEl>
                                        <p:attrNameLst>
                                          <p:attrName>ppt_h</p:attrName>
                                        </p:attrNameLst>
                                      </p:cBhvr>
                                      <p:tavLst>
                                        <p:tav tm="0">
                                          <p:val>
                                            <p:strVal val="#ppt_h"/>
                                          </p:val>
                                        </p:tav>
                                        <p:tav tm="100000">
                                          <p:val>
                                            <p:strVal val="#ppt_h"/>
                                          </p:val>
                                        </p:tav>
                                      </p:tavLst>
                                    </p:anim>
                                    <p:animEffect transition="in" filter="fade">
                                      <p:cBhvr>
                                        <p:cTn id="56" dur="1000"/>
                                        <p:tgtEl>
                                          <p:spTgt spid="2836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3663" grpId="0"/>
      <p:bldP spid="283664" grpId="0"/>
      <p:bldP spid="283665" grpId="0"/>
      <p:bldP spid="283666" grpId="0"/>
    </p:bldLst>
  </p:timing>
</p:sld>
</file>

<file path=ppt/slides/slide1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267424" name="Picture 160" descr="1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601788" y="896938"/>
            <a:ext cx="3581400" cy="2457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7436" name="Picture 172" descr="鱼1"/>
          <p:cNvPicPr>
            <a:picLocks noChangeAspect="1" noChangeArrowheads="1"/>
          </p:cNvPicPr>
          <p:nvPr/>
        </p:nvPicPr>
        <p:blipFill>
          <a:blip r:embed="rId4" cstate="print">
            <a:lum contrast="20000"/>
            <a:extLst>
              <a:ext uri="{28A0092B-C50C-407E-A947-70E740481C1C}">
                <a14:useLocalDpi xmlns:a14="http://schemas.microsoft.com/office/drawing/2010/main" val="0"/>
              </a:ext>
            </a:extLst>
          </a:blip>
          <a:srcRect/>
          <a:stretch>
            <a:fillRect/>
          </a:stretch>
        </p:blipFill>
        <p:spPr bwMode="auto">
          <a:xfrm>
            <a:off x="2725738" y="3487738"/>
            <a:ext cx="733425"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7437" name="Picture 173" descr="鱼2"/>
          <p:cNvPicPr>
            <a:picLocks noChangeAspect="1" noChangeArrowheads="1"/>
          </p:cNvPicPr>
          <p:nvPr/>
        </p:nvPicPr>
        <p:blipFill>
          <a:blip r:embed="rId5" cstate="print">
            <a:lum contrast="12000"/>
            <a:extLst>
              <a:ext uri="{28A0092B-C50C-407E-A947-70E740481C1C}">
                <a14:useLocalDpi xmlns:a14="http://schemas.microsoft.com/office/drawing/2010/main" val="0"/>
              </a:ext>
            </a:extLst>
          </a:blip>
          <a:srcRect/>
          <a:stretch>
            <a:fillRect/>
          </a:stretch>
        </p:blipFill>
        <p:spPr bwMode="auto">
          <a:xfrm rot="890613" flipH="1">
            <a:off x="4268788" y="3449638"/>
            <a:ext cx="627062" cy="800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7438" name="Picture 174" descr="鱼1"/>
          <p:cNvPicPr>
            <a:picLocks noChangeAspect="1" noChangeArrowheads="1"/>
          </p:cNvPicPr>
          <p:nvPr/>
        </p:nvPicPr>
        <p:blipFill>
          <a:blip r:embed="rId6" cstate="print">
            <a:lum contrast="20000"/>
            <a:extLst>
              <a:ext uri="{28A0092B-C50C-407E-A947-70E740481C1C}">
                <a14:useLocalDpi xmlns:a14="http://schemas.microsoft.com/office/drawing/2010/main" val="0"/>
              </a:ext>
            </a:extLst>
          </a:blip>
          <a:srcRect/>
          <a:stretch>
            <a:fillRect/>
          </a:stretch>
        </p:blipFill>
        <p:spPr bwMode="auto">
          <a:xfrm>
            <a:off x="3586163" y="3209925"/>
            <a:ext cx="360362" cy="449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 name="Group 187"/>
          <p:cNvGrpSpPr>
            <a:grpSpLocks/>
          </p:cNvGrpSpPr>
          <p:nvPr/>
        </p:nvGrpSpPr>
        <p:grpSpPr bwMode="auto">
          <a:xfrm>
            <a:off x="7167563" y="628650"/>
            <a:ext cx="1674812" cy="4859338"/>
            <a:chOff x="4225" y="672"/>
            <a:chExt cx="1055" cy="4080"/>
          </a:xfrm>
        </p:grpSpPr>
        <p:pic>
          <p:nvPicPr>
            <p:cNvPr id="17424" name="Picture 188" descr="66"/>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4225" y="864"/>
              <a:ext cx="1055" cy="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425" name="Picture 189" descr="59"/>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4310" y="672"/>
              <a:ext cx="935" cy="1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67454" name="Text Box 190"/>
          <p:cNvSpPr txBox="1">
            <a:spLocks noChangeArrowheads="1"/>
          </p:cNvSpPr>
          <p:nvPr/>
        </p:nvSpPr>
        <p:spPr bwMode="auto">
          <a:xfrm>
            <a:off x="7699375" y="1314450"/>
            <a:ext cx="609600" cy="148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1640" tIns="40820" rIns="81640" bIns="40820">
            <a:spAutoFit/>
          </a:bodyPr>
          <a:lstStyle>
            <a:lvl1pPr defTabSz="815975" eaLnBrk="0" hangingPunct="0">
              <a:defRPr sz="1600" baseline="-25000">
                <a:solidFill>
                  <a:schemeClr val="tx1"/>
                </a:solidFill>
                <a:latin typeface="Arial" pitchFamily="34" charset="0"/>
                <a:ea typeface="中國龍毛隸書" pitchFamily="49" charset="-120"/>
              </a:defRPr>
            </a:lvl1pPr>
            <a:lvl2pPr marL="742950" indent="-285750" defTabSz="815975" eaLnBrk="0" hangingPunct="0">
              <a:defRPr sz="1600" baseline="-25000">
                <a:solidFill>
                  <a:schemeClr val="tx1"/>
                </a:solidFill>
                <a:latin typeface="Arial" pitchFamily="34" charset="0"/>
                <a:ea typeface="中國龍毛隸書" pitchFamily="49" charset="-120"/>
              </a:defRPr>
            </a:lvl2pPr>
            <a:lvl3pPr marL="1143000" indent="-228600" defTabSz="815975" eaLnBrk="0" hangingPunct="0">
              <a:defRPr sz="1600" baseline="-25000">
                <a:solidFill>
                  <a:schemeClr val="tx1"/>
                </a:solidFill>
                <a:latin typeface="Arial" pitchFamily="34" charset="0"/>
                <a:ea typeface="中國龍毛隸書" pitchFamily="49" charset="-120"/>
              </a:defRPr>
            </a:lvl3pPr>
            <a:lvl4pPr marL="1600200" indent="-228600" defTabSz="815975" eaLnBrk="0" hangingPunct="0">
              <a:defRPr sz="1600" baseline="-25000">
                <a:solidFill>
                  <a:schemeClr val="tx1"/>
                </a:solidFill>
                <a:latin typeface="Arial" pitchFamily="34" charset="0"/>
                <a:ea typeface="中國龍毛隸書" pitchFamily="49" charset="-120"/>
              </a:defRPr>
            </a:lvl4pPr>
            <a:lvl5pPr marL="2057400" indent="-228600" defTabSz="815975" eaLnBrk="0" hangingPunct="0">
              <a:defRPr sz="1600" baseline="-25000">
                <a:solidFill>
                  <a:schemeClr val="tx1"/>
                </a:solidFill>
                <a:latin typeface="Arial" pitchFamily="34" charset="0"/>
                <a:ea typeface="中國龍毛隸書" pitchFamily="49" charset="-120"/>
              </a:defRPr>
            </a:lvl5pPr>
            <a:lvl6pPr marL="2514600" indent="-228600" algn="ctr" defTabSz="815975" eaLnBrk="0" fontAlgn="base" hangingPunct="0">
              <a:spcBef>
                <a:spcPct val="0"/>
              </a:spcBef>
              <a:spcAft>
                <a:spcPct val="0"/>
              </a:spcAft>
              <a:defRPr sz="1600" baseline="-25000">
                <a:solidFill>
                  <a:schemeClr val="tx1"/>
                </a:solidFill>
                <a:latin typeface="Arial" pitchFamily="34" charset="0"/>
                <a:ea typeface="中國龍毛隸書" pitchFamily="49" charset="-120"/>
              </a:defRPr>
            </a:lvl6pPr>
            <a:lvl7pPr marL="2971800" indent="-228600" algn="ctr" defTabSz="815975" eaLnBrk="0" fontAlgn="base" hangingPunct="0">
              <a:spcBef>
                <a:spcPct val="0"/>
              </a:spcBef>
              <a:spcAft>
                <a:spcPct val="0"/>
              </a:spcAft>
              <a:defRPr sz="1600" baseline="-25000">
                <a:solidFill>
                  <a:schemeClr val="tx1"/>
                </a:solidFill>
                <a:latin typeface="Arial" pitchFamily="34" charset="0"/>
                <a:ea typeface="中國龍毛隸書" pitchFamily="49" charset="-120"/>
              </a:defRPr>
            </a:lvl7pPr>
            <a:lvl8pPr marL="3429000" indent="-228600" algn="ctr" defTabSz="815975" eaLnBrk="0" fontAlgn="base" hangingPunct="0">
              <a:spcBef>
                <a:spcPct val="0"/>
              </a:spcBef>
              <a:spcAft>
                <a:spcPct val="0"/>
              </a:spcAft>
              <a:defRPr sz="1600" baseline="-25000">
                <a:solidFill>
                  <a:schemeClr val="tx1"/>
                </a:solidFill>
                <a:latin typeface="Arial" pitchFamily="34" charset="0"/>
                <a:ea typeface="中國龍毛隸書" pitchFamily="49" charset="-120"/>
              </a:defRPr>
            </a:lvl8pPr>
            <a:lvl9pPr marL="3886200" indent="-228600" algn="ctr" defTabSz="815975" eaLnBrk="0" fontAlgn="base" hangingPunct="0">
              <a:spcBef>
                <a:spcPct val="0"/>
              </a:spcBef>
              <a:spcAft>
                <a:spcPct val="0"/>
              </a:spcAft>
              <a:defRPr sz="1600" baseline="-25000">
                <a:solidFill>
                  <a:schemeClr val="tx1"/>
                </a:solidFill>
                <a:latin typeface="Arial" pitchFamily="34" charset="0"/>
                <a:ea typeface="中國龍毛隸書" pitchFamily="49" charset="-120"/>
              </a:defRPr>
            </a:lvl9pPr>
          </a:lstStyle>
          <a:p>
            <a:pPr algn="l" eaLnBrk="1" hangingPunct="1">
              <a:spcBef>
                <a:spcPct val="50000"/>
              </a:spcBef>
            </a:pPr>
            <a:r>
              <a:rPr lang="zh-CN" altLang="en-US" sz="2300" b="1" baseline="0">
                <a:solidFill>
                  <a:srgbClr val="FFFFFF"/>
                </a:solidFill>
                <a:ea typeface="楷体" pitchFamily="49" charset="-122"/>
              </a:rPr>
              <a:t>文字标题</a:t>
            </a:r>
          </a:p>
        </p:txBody>
      </p:sp>
      <p:grpSp>
        <p:nvGrpSpPr>
          <p:cNvPr id="3" name="Group 208"/>
          <p:cNvGrpSpPr>
            <a:grpSpLocks/>
          </p:cNvGrpSpPr>
          <p:nvPr/>
        </p:nvGrpSpPr>
        <p:grpSpPr bwMode="auto">
          <a:xfrm>
            <a:off x="4956175" y="1169988"/>
            <a:ext cx="2286000" cy="3103562"/>
            <a:chOff x="3024" y="983"/>
            <a:chExt cx="1440" cy="2606"/>
          </a:xfrm>
        </p:grpSpPr>
        <p:sp>
          <p:nvSpPr>
            <p:cNvPr id="17417" name="Line 192"/>
            <p:cNvSpPr>
              <a:spLocks noChangeShapeType="1"/>
            </p:cNvSpPr>
            <p:nvPr/>
          </p:nvSpPr>
          <p:spPr bwMode="auto">
            <a:xfrm>
              <a:off x="4032" y="1200"/>
              <a:ext cx="0" cy="216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17418" name="Line 193"/>
            <p:cNvSpPr>
              <a:spLocks noChangeShapeType="1"/>
            </p:cNvSpPr>
            <p:nvPr/>
          </p:nvSpPr>
          <p:spPr bwMode="auto">
            <a:xfrm>
              <a:off x="3648" y="1200"/>
              <a:ext cx="0" cy="216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17419" name="Line 194"/>
            <p:cNvSpPr>
              <a:spLocks noChangeShapeType="1"/>
            </p:cNvSpPr>
            <p:nvPr/>
          </p:nvSpPr>
          <p:spPr bwMode="auto">
            <a:xfrm>
              <a:off x="3312" y="1200"/>
              <a:ext cx="0" cy="216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17420" name="Rectangle 195"/>
            <p:cNvSpPr>
              <a:spLocks noChangeArrowheads="1"/>
            </p:cNvSpPr>
            <p:nvPr/>
          </p:nvSpPr>
          <p:spPr bwMode="auto">
            <a:xfrm>
              <a:off x="4080" y="983"/>
              <a:ext cx="384" cy="26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81640" tIns="40820" rIns="81640" bIns="40820" anchor="ctr">
              <a:spAutoFit/>
            </a:bodyPr>
            <a:lstStyle/>
            <a:p>
              <a:pPr algn="l" defTabSz="815975"/>
              <a:r>
                <a:rPr lang="zh-CN" altLang="en-US" sz="1800" baseline="0">
                  <a:solidFill>
                    <a:srgbClr val="000000"/>
                  </a:solidFill>
                  <a:ea typeface="楷体" pitchFamily="49" charset="-122"/>
                </a:rPr>
                <a:t>点击添加相关的文字内容</a:t>
              </a:r>
              <a:endParaRPr lang="en-US" altLang="zh-CN" sz="1800" baseline="0">
                <a:solidFill>
                  <a:srgbClr val="000000"/>
                </a:solidFill>
                <a:ea typeface="楷体" pitchFamily="49" charset="-122"/>
              </a:endParaRPr>
            </a:p>
          </p:txBody>
        </p:sp>
        <p:sp>
          <p:nvSpPr>
            <p:cNvPr id="17421" name="Rectangle 205"/>
            <p:cNvSpPr>
              <a:spLocks noChangeArrowheads="1"/>
            </p:cNvSpPr>
            <p:nvPr/>
          </p:nvSpPr>
          <p:spPr bwMode="auto">
            <a:xfrm>
              <a:off x="3696" y="983"/>
              <a:ext cx="384" cy="26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81640" tIns="40820" rIns="81640" bIns="40820" anchor="ctr">
              <a:spAutoFit/>
            </a:bodyPr>
            <a:lstStyle/>
            <a:p>
              <a:pPr algn="l" defTabSz="815975"/>
              <a:r>
                <a:rPr lang="zh-CN" altLang="en-US" sz="1800" baseline="0">
                  <a:solidFill>
                    <a:srgbClr val="000000"/>
                  </a:solidFill>
                  <a:ea typeface="楷体" pitchFamily="49" charset="-122"/>
                </a:rPr>
                <a:t>点击添加相关的文字内容</a:t>
              </a:r>
              <a:endParaRPr lang="en-US" altLang="zh-CN" sz="1800" baseline="0">
                <a:solidFill>
                  <a:srgbClr val="000000"/>
                </a:solidFill>
                <a:ea typeface="楷体" pitchFamily="49" charset="-122"/>
              </a:endParaRPr>
            </a:p>
          </p:txBody>
        </p:sp>
        <p:sp>
          <p:nvSpPr>
            <p:cNvPr id="17422" name="Rectangle 206"/>
            <p:cNvSpPr>
              <a:spLocks noChangeArrowheads="1"/>
            </p:cNvSpPr>
            <p:nvPr/>
          </p:nvSpPr>
          <p:spPr bwMode="auto">
            <a:xfrm>
              <a:off x="3360" y="983"/>
              <a:ext cx="384" cy="26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81640" tIns="40820" rIns="81640" bIns="40820" anchor="ctr">
              <a:spAutoFit/>
            </a:bodyPr>
            <a:lstStyle/>
            <a:p>
              <a:pPr algn="l" defTabSz="815975"/>
              <a:r>
                <a:rPr lang="zh-CN" altLang="en-US" sz="1800" baseline="0">
                  <a:solidFill>
                    <a:srgbClr val="000000"/>
                  </a:solidFill>
                  <a:ea typeface="楷体" pitchFamily="49" charset="-122"/>
                </a:rPr>
                <a:t>点击添加相关的文字内容</a:t>
              </a:r>
              <a:endParaRPr lang="en-US" altLang="zh-CN" sz="1800" baseline="0">
                <a:solidFill>
                  <a:srgbClr val="000000"/>
                </a:solidFill>
                <a:ea typeface="楷体" pitchFamily="49" charset="-122"/>
              </a:endParaRPr>
            </a:p>
          </p:txBody>
        </p:sp>
        <p:sp>
          <p:nvSpPr>
            <p:cNvPr id="17423" name="Rectangle 207"/>
            <p:cNvSpPr>
              <a:spLocks noChangeArrowheads="1"/>
            </p:cNvSpPr>
            <p:nvPr/>
          </p:nvSpPr>
          <p:spPr bwMode="auto">
            <a:xfrm>
              <a:off x="3024" y="1118"/>
              <a:ext cx="384" cy="9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81640" tIns="40820" rIns="81640" bIns="40820" anchor="ctr">
              <a:spAutoFit/>
            </a:bodyPr>
            <a:lstStyle/>
            <a:p>
              <a:pPr algn="l" defTabSz="815975"/>
              <a:r>
                <a:rPr lang="zh-CN" altLang="en-US" sz="1800" baseline="0">
                  <a:solidFill>
                    <a:srgbClr val="000000"/>
                  </a:solidFill>
                  <a:ea typeface="楷体" pitchFamily="49" charset="-122"/>
                </a:rPr>
                <a:t>文字内容</a:t>
              </a:r>
              <a:endParaRPr lang="en-US" altLang="zh-CN" sz="1800" baseline="0">
                <a:solidFill>
                  <a:srgbClr val="000000"/>
                </a:solidFill>
                <a:ea typeface="楷体" pitchFamily="49" charset="-122"/>
              </a:endParaRPr>
            </a:p>
          </p:txBody>
        </p:sp>
      </p:grpSp>
    </p:spTree>
  </p:cSld>
  <p:clrMapOvr>
    <a:masterClrMapping/>
  </p:clrMapOvr>
  <p:transition spd="slow">
    <p:cover dir="rd"/>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5" presetClass="entr" presetSubtype="0" fill="hold" nodeType="afterEffect">
                                  <p:stCondLst>
                                    <p:cond delay="0"/>
                                  </p:stCondLst>
                                  <p:childTnLst>
                                    <p:set>
                                      <p:cBhvr>
                                        <p:cTn id="6" dur="1" fill="hold">
                                          <p:stCondLst>
                                            <p:cond delay="0"/>
                                          </p:stCondLst>
                                        </p:cTn>
                                        <p:tgtEl>
                                          <p:spTgt spid="267424"/>
                                        </p:tgtEl>
                                        <p:attrNameLst>
                                          <p:attrName>style.visibility</p:attrName>
                                        </p:attrNameLst>
                                      </p:cBhvr>
                                      <p:to>
                                        <p:strVal val="visible"/>
                                      </p:to>
                                    </p:set>
                                    <p:anim calcmode="lin" valueType="num">
                                      <p:cBhvr>
                                        <p:cTn id="7" dur="1000" fill="hold"/>
                                        <p:tgtEl>
                                          <p:spTgt spid="267424"/>
                                        </p:tgtEl>
                                        <p:attrNameLst>
                                          <p:attrName>ppt_w</p:attrName>
                                        </p:attrNameLst>
                                      </p:cBhvr>
                                      <p:tavLst>
                                        <p:tav tm="0">
                                          <p:val>
                                            <p:strVal val="#ppt_w*0.70"/>
                                          </p:val>
                                        </p:tav>
                                        <p:tav tm="100000">
                                          <p:val>
                                            <p:strVal val="#ppt_w"/>
                                          </p:val>
                                        </p:tav>
                                      </p:tavLst>
                                    </p:anim>
                                    <p:anim calcmode="lin" valueType="num">
                                      <p:cBhvr>
                                        <p:cTn id="8" dur="1000" fill="hold"/>
                                        <p:tgtEl>
                                          <p:spTgt spid="267424"/>
                                        </p:tgtEl>
                                        <p:attrNameLst>
                                          <p:attrName>ppt_h</p:attrName>
                                        </p:attrNameLst>
                                      </p:cBhvr>
                                      <p:tavLst>
                                        <p:tav tm="0">
                                          <p:val>
                                            <p:strVal val="#ppt_h"/>
                                          </p:val>
                                        </p:tav>
                                        <p:tav tm="100000">
                                          <p:val>
                                            <p:strVal val="#ppt_h"/>
                                          </p:val>
                                        </p:tav>
                                      </p:tavLst>
                                    </p:anim>
                                    <p:animEffect transition="in" filter="fade">
                                      <p:cBhvr>
                                        <p:cTn id="9" dur="1000"/>
                                        <p:tgtEl>
                                          <p:spTgt spid="267424"/>
                                        </p:tgtEl>
                                      </p:cBhvr>
                                    </p:animEffect>
                                  </p:childTnLst>
                                </p:cTn>
                              </p:par>
                            </p:childTnLst>
                          </p:cTn>
                        </p:par>
                        <p:par>
                          <p:cTn id="10" fill="hold" nodeType="afterGroup">
                            <p:stCondLst>
                              <p:cond delay="1000"/>
                            </p:stCondLst>
                            <p:childTnLst>
                              <p:par>
                                <p:cTn id="11" presetID="10" presetClass="entr" presetSubtype="0" fill="hold" nodeType="afterEffect">
                                  <p:stCondLst>
                                    <p:cond delay="0"/>
                                  </p:stCondLst>
                                  <p:childTnLst>
                                    <p:set>
                                      <p:cBhvr>
                                        <p:cTn id="12" dur="1" fill="hold">
                                          <p:stCondLst>
                                            <p:cond delay="0"/>
                                          </p:stCondLst>
                                        </p:cTn>
                                        <p:tgtEl>
                                          <p:spTgt spid="267436"/>
                                        </p:tgtEl>
                                        <p:attrNameLst>
                                          <p:attrName>style.visibility</p:attrName>
                                        </p:attrNameLst>
                                      </p:cBhvr>
                                      <p:to>
                                        <p:strVal val="visible"/>
                                      </p:to>
                                    </p:set>
                                    <p:animEffect transition="in" filter="fade">
                                      <p:cBhvr>
                                        <p:cTn id="13" dur="2000"/>
                                        <p:tgtEl>
                                          <p:spTgt spid="267436"/>
                                        </p:tgtEl>
                                      </p:cBhvr>
                                    </p:animEffect>
                                  </p:childTnLst>
                                </p:cTn>
                              </p:par>
                              <p:par>
                                <p:cTn id="14" presetID="0" presetClass="path" presetSubtype="0" accel="50000" decel="50000" fill="hold" nodeType="withEffect">
                                  <p:stCondLst>
                                    <p:cond delay="0"/>
                                  </p:stCondLst>
                                  <p:childTnLst>
                                    <p:animMotion origin="layout" path="M -0.01111 -0.275 C -0.04236 -0.25278 -0.07361 -0.23033 -0.0875 -0.19653 C -0.10139 -0.16274 -0.10902 -0.1051 -0.09444 -0.07246 C -0.07986 -0.03959 -0.02014 -0.01088 -2.77778E-6 4.44444E-6 " pathEditMode="relative" rAng="0" ptsTypes="aaaA">
                                      <p:cBhvr>
                                        <p:cTn id="15" dur="2000" fill="hold"/>
                                        <p:tgtEl>
                                          <p:spTgt spid="267436"/>
                                        </p:tgtEl>
                                        <p:attrNameLst>
                                          <p:attrName>ppt_x</p:attrName>
                                          <p:attrName>ppt_y</p:attrName>
                                        </p:attrNameLst>
                                      </p:cBhvr>
                                      <p:rCtr x="-4340" y="13750"/>
                                    </p:animMotion>
                                  </p:childTnLst>
                                </p:cTn>
                              </p:par>
                              <p:par>
                                <p:cTn id="16" presetID="10" presetClass="entr" presetSubtype="0" fill="hold" nodeType="withEffect">
                                  <p:stCondLst>
                                    <p:cond delay="1000"/>
                                  </p:stCondLst>
                                  <p:childTnLst>
                                    <p:set>
                                      <p:cBhvr>
                                        <p:cTn id="17" dur="1" fill="hold">
                                          <p:stCondLst>
                                            <p:cond delay="0"/>
                                          </p:stCondLst>
                                        </p:cTn>
                                        <p:tgtEl>
                                          <p:spTgt spid="267438"/>
                                        </p:tgtEl>
                                        <p:attrNameLst>
                                          <p:attrName>style.visibility</p:attrName>
                                        </p:attrNameLst>
                                      </p:cBhvr>
                                      <p:to>
                                        <p:strVal val="visible"/>
                                      </p:to>
                                    </p:set>
                                    <p:animEffect transition="in" filter="fade">
                                      <p:cBhvr>
                                        <p:cTn id="18" dur="2000"/>
                                        <p:tgtEl>
                                          <p:spTgt spid="267438"/>
                                        </p:tgtEl>
                                      </p:cBhvr>
                                    </p:animEffect>
                                  </p:childTnLst>
                                </p:cTn>
                              </p:par>
                              <p:par>
                                <p:cTn id="19" presetID="0" presetClass="path" presetSubtype="0" accel="50000" decel="50000" fill="hold" nodeType="withEffect">
                                  <p:stCondLst>
                                    <p:cond delay="1000"/>
                                  </p:stCondLst>
                                  <p:childTnLst>
                                    <p:animMotion origin="layout" path="M -0.21302 -0.17824 C -0.12431 -0.15162 -0.03559 -0.12477 0.00781 -0.09121 C 0.05121 -0.05764 0.04896 -0.00857 0.04809 0.02361 C 0.04722 0.05578 0.00764 0.09143 0.00225 0.10139 " pathEditMode="relative" ptsTypes="aaaA">
                                      <p:cBhvr>
                                        <p:cTn id="20" dur="2000" fill="hold"/>
                                        <p:tgtEl>
                                          <p:spTgt spid="267438"/>
                                        </p:tgtEl>
                                        <p:attrNameLst>
                                          <p:attrName>ppt_x</p:attrName>
                                          <p:attrName>ppt_y</p:attrName>
                                        </p:attrNameLst>
                                      </p:cBhvr>
                                    </p:animMotion>
                                  </p:childTnLst>
                                </p:cTn>
                              </p:par>
                              <p:par>
                                <p:cTn id="21" presetID="10" presetClass="entr" presetSubtype="0" fill="hold" nodeType="withEffect">
                                  <p:stCondLst>
                                    <p:cond delay="2000"/>
                                  </p:stCondLst>
                                  <p:childTnLst>
                                    <p:set>
                                      <p:cBhvr>
                                        <p:cTn id="22" dur="1" fill="hold">
                                          <p:stCondLst>
                                            <p:cond delay="0"/>
                                          </p:stCondLst>
                                        </p:cTn>
                                        <p:tgtEl>
                                          <p:spTgt spid="267437"/>
                                        </p:tgtEl>
                                        <p:attrNameLst>
                                          <p:attrName>style.visibility</p:attrName>
                                        </p:attrNameLst>
                                      </p:cBhvr>
                                      <p:to>
                                        <p:strVal val="visible"/>
                                      </p:to>
                                    </p:set>
                                    <p:animEffect transition="in" filter="fade">
                                      <p:cBhvr>
                                        <p:cTn id="23" dur="2000"/>
                                        <p:tgtEl>
                                          <p:spTgt spid="267437"/>
                                        </p:tgtEl>
                                      </p:cBhvr>
                                    </p:animEffect>
                                  </p:childTnLst>
                                </p:cTn>
                              </p:par>
                              <p:par>
                                <p:cTn id="24" presetID="0" presetClass="path" presetSubtype="0" accel="50000" decel="50000" fill="hold" nodeType="withEffect">
                                  <p:stCondLst>
                                    <p:cond delay="2000"/>
                                  </p:stCondLst>
                                  <p:childTnLst>
                                    <p:animMotion origin="layout" path="M 0.19844 -0.19838 C 0.14323 -0.1669 0.08819 -0.13518 0.05347 -0.08727 C 0.01875 -0.03958 0.00104 0.05903 -0.0092 0.08889 " pathEditMode="relative" rAng="0" ptsTypes="aaA">
                                      <p:cBhvr>
                                        <p:cTn id="25" dur="2000" fill="hold"/>
                                        <p:tgtEl>
                                          <p:spTgt spid="267437"/>
                                        </p:tgtEl>
                                        <p:attrNameLst>
                                          <p:attrName>ppt_x</p:attrName>
                                          <p:attrName>ppt_y</p:attrName>
                                        </p:attrNameLst>
                                      </p:cBhvr>
                                      <p:rCtr x="-10382" y="14352"/>
                                    </p:animMotion>
                                  </p:childTnLst>
                                </p:cTn>
                              </p:par>
                            </p:childTnLst>
                          </p:cTn>
                        </p:par>
                        <p:par>
                          <p:cTn id="26" fill="hold" nodeType="afterGroup">
                            <p:stCondLst>
                              <p:cond delay="5000"/>
                            </p:stCondLst>
                            <p:childTnLst>
                              <p:par>
                                <p:cTn id="27" presetID="10" presetClass="entr" presetSubtype="0" fill="hold" nodeType="afterEffect">
                                  <p:stCondLst>
                                    <p:cond delay="0"/>
                                  </p:stCondLst>
                                  <p:childTnLst>
                                    <p:set>
                                      <p:cBhvr>
                                        <p:cTn id="28" dur="1" fill="hold">
                                          <p:stCondLst>
                                            <p:cond delay="0"/>
                                          </p:stCondLst>
                                        </p:cTn>
                                        <p:tgtEl>
                                          <p:spTgt spid="2"/>
                                        </p:tgtEl>
                                        <p:attrNameLst>
                                          <p:attrName>style.visibility</p:attrName>
                                        </p:attrNameLst>
                                      </p:cBhvr>
                                      <p:to>
                                        <p:strVal val="visible"/>
                                      </p:to>
                                    </p:set>
                                    <p:animEffect transition="in" filter="fade">
                                      <p:cBhvr>
                                        <p:cTn id="29" dur="2000"/>
                                        <p:tgtEl>
                                          <p:spTgt spid="2"/>
                                        </p:tgtEl>
                                      </p:cBhvr>
                                    </p:animEffect>
                                  </p:childTnLst>
                                </p:cTn>
                              </p:par>
                            </p:childTnLst>
                          </p:cTn>
                        </p:par>
                        <p:par>
                          <p:cTn id="30" fill="hold" nodeType="afterGroup">
                            <p:stCondLst>
                              <p:cond delay="7000"/>
                            </p:stCondLst>
                            <p:childTnLst>
                              <p:par>
                                <p:cTn id="31" presetID="56" presetClass="entr" presetSubtype="0" fill="hold" grpId="0" nodeType="afterEffect">
                                  <p:stCondLst>
                                    <p:cond delay="0"/>
                                  </p:stCondLst>
                                  <p:iterate type="lt">
                                    <p:tmPct val="10000"/>
                                  </p:iterate>
                                  <p:childTnLst>
                                    <p:set>
                                      <p:cBhvr>
                                        <p:cTn id="32" dur="1" fill="hold">
                                          <p:stCondLst>
                                            <p:cond delay="0"/>
                                          </p:stCondLst>
                                        </p:cTn>
                                        <p:tgtEl>
                                          <p:spTgt spid="267454"/>
                                        </p:tgtEl>
                                        <p:attrNameLst>
                                          <p:attrName>style.visibility</p:attrName>
                                        </p:attrNameLst>
                                      </p:cBhvr>
                                      <p:to>
                                        <p:strVal val="visible"/>
                                      </p:to>
                                    </p:set>
                                    <p:anim by="(-#ppt_w*2)" calcmode="lin" valueType="num">
                                      <p:cBhvr rctx="PPT">
                                        <p:cTn id="33" dur="500" autoRev="1" fill="hold">
                                          <p:stCondLst>
                                            <p:cond delay="0"/>
                                          </p:stCondLst>
                                        </p:cTn>
                                        <p:tgtEl>
                                          <p:spTgt spid="267454"/>
                                        </p:tgtEl>
                                        <p:attrNameLst>
                                          <p:attrName>ppt_w</p:attrName>
                                        </p:attrNameLst>
                                      </p:cBhvr>
                                    </p:anim>
                                    <p:anim by="(#ppt_w*0.50)" calcmode="lin" valueType="num">
                                      <p:cBhvr>
                                        <p:cTn id="34" dur="500" decel="50000" autoRev="1" fill="hold">
                                          <p:stCondLst>
                                            <p:cond delay="0"/>
                                          </p:stCondLst>
                                        </p:cTn>
                                        <p:tgtEl>
                                          <p:spTgt spid="267454"/>
                                        </p:tgtEl>
                                        <p:attrNameLst>
                                          <p:attrName>ppt_x</p:attrName>
                                        </p:attrNameLst>
                                      </p:cBhvr>
                                    </p:anim>
                                    <p:anim from="(-#ppt_h/2)" to="(#ppt_y)" calcmode="lin" valueType="num">
                                      <p:cBhvr>
                                        <p:cTn id="35" dur="1000" fill="hold">
                                          <p:stCondLst>
                                            <p:cond delay="0"/>
                                          </p:stCondLst>
                                        </p:cTn>
                                        <p:tgtEl>
                                          <p:spTgt spid="267454"/>
                                        </p:tgtEl>
                                        <p:attrNameLst>
                                          <p:attrName>ppt_y</p:attrName>
                                        </p:attrNameLst>
                                      </p:cBhvr>
                                    </p:anim>
                                    <p:animRot by="21600000">
                                      <p:cBhvr>
                                        <p:cTn id="36" dur="1000" fill="hold">
                                          <p:stCondLst>
                                            <p:cond delay="0"/>
                                          </p:stCondLst>
                                        </p:cTn>
                                        <p:tgtEl>
                                          <p:spTgt spid="267454"/>
                                        </p:tgtEl>
                                        <p:attrNameLst>
                                          <p:attrName>r</p:attrName>
                                        </p:attrNameLst>
                                      </p:cBhvr>
                                    </p:animRot>
                                  </p:childTnLst>
                                </p:cTn>
                              </p:par>
                            </p:childTnLst>
                          </p:cTn>
                        </p:par>
                        <p:par>
                          <p:cTn id="37" fill="hold" nodeType="afterGroup">
                            <p:stCondLst>
                              <p:cond delay="8300"/>
                            </p:stCondLst>
                            <p:childTnLst>
                              <p:par>
                                <p:cTn id="38" presetID="12" presetClass="entr" presetSubtype="2" fill="hold" nodeType="afterEffect">
                                  <p:stCondLst>
                                    <p:cond delay="0"/>
                                  </p:stCondLst>
                                  <p:childTnLst>
                                    <p:set>
                                      <p:cBhvr>
                                        <p:cTn id="39" dur="1" fill="hold">
                                          <p:stCondLst>
                                            <p:cond delay="0"/>
                                          </p:stCondLst>
                                        </p:cTn>
                                        <p:tgtEl>
                                          <p:spTgt spid="3"/>
                                        </p:tgtEl>
                                        <p:attrNameLst>
                                          <p:attrName>style.visibility</p:attrName>
                                        </p:attrNameLst>
                                      </p:cBhvr>
                                      <p:to>
                                        <p:strVal val="visible"/>
                                      </p:to>
                                    </p:set>
                                    <p:animEffect transition="in" filter="slide(fromRight)">
                                      <p:cBhvr>
                                        <p:cTn id="40"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7454"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4676" name="Picture 4" descr="18"/>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116388" y="1639888"/>
            <a:ext cx="2728912" cy="2381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4677" name="Picture 5" descr="18"/>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058988" y="1087438"/>
            <a:ext cx="1828800" cy="1541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4678" name="Picture 6" descr="18"/>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058988" y="3089275"/>
            <a:ext cx="1828800" cy="1541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4679" name="Picture 7" descr="18"/>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937375" y="1068388"/>
            <a:ext cx="1827213" cy="1541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4680" name="Picture 8" descr="18"/>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937375" y="3089275"/>
            <a:ext cx="1827213" cy="1541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 name="Group 22"/>
          <p:cNvGrpSpPr>
            <a:grpSpLocks/>
          </p:cNvGrpSpPr>
          <p:nvPr/>
        </p:nvGrpSpPr>
        <p:grpSpPr bwMode="auto">
          <a:xfrm>
            <a:off x="3854450" y="2247900"/>
            <a:ext cx="3233738" cy="1373188"/>
            <a:chOff x="1872" y="1872"/>
            <a:chExt cx="2208" cy="1152"/>
          </a:xfrm>
        </p:grpSpPr>
        <p:sp>
          <p:nvSpPr>
            <p:cNvPr id="18446" name="Line 9"/>
            <p:cNvSpPr>
              <a:spLocks noChangeShapeType="1"/>
            </p:cNvSpPr>
            <p:nvPr/>
          </p:nvSpPr>
          <p:spPr bwMode="auto">
            <a:xfrm>
              <a:off x="1872" y="1872"/>
              <a:ext cx="288" cy="192"/>
            </a:xfrm>
            <a:prstGeom prst="line">
              <a:avLst/>
            </a:prstGeom>
            <a:noFill/>
            <a:ln w="50800" cap="rnd">
              <a:solidFill>
                <a:srgbClr val="000000"/>
              </a:solidFill>
              <a:prstDash val="sysDot"/>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18447" name="Line 10"/>
            <p:cNvSpPr>
              <a:spLocks noChangeShapeType="1"/>
            </p:cNvSpPr>
            <p:nvPr/>
          </p:nvSpPr>
          <p:spPr bwMode="auto">
            <a:xfrm>
              <a:off x="3744" y="2832"/>
              <a:ext cx="288" cy="192"/>
            </a:xfrm>
            <a:prstGeom prst="line">
              <a:avLst/>
            </a:prstGeom>
            <a:noFill/>
            <a:ln w="50800" cap="rnd">
              <a:solidFill>
                <a:srgbClr val="000000"/>
              </a:solidFill>
              <a:prstDash val="sysDot"/>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18448" name="Line 11"/>
            <p:cNvSpPr>
              <a:spLocks noChangeShapeType="1"/>
            </p:cNvSpPr>
            <p:nvPr/>
          </p:nvSpPr>
          <p:spPr bwMode="auto">
            <a:xfrm flipV="1">
              <a:off x="3840" y="1872"/>
              <a:ext cx="240" cy="144"/>
            </a:xfrm>
            <a:prstGeom prst="line">
              <a:avLst/>
            </a:prstGeom>
            <a:noFill/>
            <a:ln w="50800" cap="rnd">
              <a:solidFill>
                <a:srgbClr val="000000"/>
              </a:solidFill>
              <a:prstDash val="sysDot"/>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18449" name="Line 12"/>
            <p:cNvSpPr>
              <a:spLocks noChangeShapeType="1"/>
            </p:cNvSpPr>
            <p:nvPr/>
          </p:nvSpPr>
          <p:spPr bwMode="auto">
            <a:xfrm flipV="1">
              <a:off x="1968" y="2832"/>
              <a:ext cx="240" cy="144"/>
            </a:xfrm>
            <a:prstGeom prst="line">
              <a:avLst/>
            </a:prstGeom>
            <a:noFill/>
            <a:ln w="50800" cap="rnd">
              <a:solidFill>
                <a:srgbClr val="000000"/>
              </a:solidFill>
              <a:prstDash val="sysDot"/>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grpSp>
      <p:sp>
        <p:nvSpPr>
          <p:cNvPr id="284685" name="Text Box 13"/>
          <p:cNvSpPr txBox="1">
            <a:spLocks noChangeArrowheads="1"/>
          </p:cNvSpPr>
          <p:nvPr/>
        </p:nvSpPr>
        <p:spPr bwMode="auto">
          <a:xfrm>
            <a:off x="4779963" y="2533650"/>
            <a:ext cx="1546225" cy="812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1640" tIns="40820" rIns="81640" bIns="40820">
            <a:spAutoFit/>
          </a:bodyPr>
          <a:lstStyle>
            <a:lvl1pPr defTabSz="815975" eaLnBrk="0" hangingPunct="0">
              <a:defRPr sz="1600" baseline="-25000">
                <a:solidFill>
                  <a:schemeClr val="tx1"/>
                </a:solidFill>
                <a:latin typeface="Arial" pitchFamily="34" charset="0"/>
                <a:ea typeface="中國龍毛隸書" pitchFamily="49" charset="-120"/>
              </a:defRPr>
            </a:lvl1pPr>
            <a:lvl2pPr marL="742950" indent="-285750" defTabSz="815975" eaLnBrk="0" hangingPunct="0">
              <a:defRPr sz="1600" baseline="-25000">
                <a:solidFill>
                  <a:schemeClr val="tx1"/>
                </a:solidFill>
                <a:latin typeface="Arial" pitchFamily="34" charset="0"/>
                <a:ea typeface="中國龍毛隸書" pitchFamily="49" charset="-120"/>
              </a:defRPr>
            </a:lvl2pPr>
            <a:lvl3pPr marL="1143000" indent="-228600" defTabSz="815975" eaLnBrk="0" hangingPunct="0">
              <a:defRPr sz="1600" baseline="-25000">
                <a:solidFill>
                  <a:schemeClr val="tx1"/>
                </a:solidFill>
                <a:latin typeface="Arial" pitchFamily="34" charset="0"/>
                <a:ea typeface="中國龍毛隸書" pitchFamily="49" charset="-120"/>
              </a:defRPr>
            </a:lvl3pPr>
            <a:lvl4pPr marL="1600200" indent="-228600" defTabSz="815975" eaLnBrk="0" hangingPunct="0">
              <a:defRPr sz="1600" baseline="-25000">
                <a:solidFill>
                  <a:schemeClr val="tx1"/>
                </a:solidFill>
                <a:latin typeface="Arial" pitchFamily="34" charset="0"/>
                <a:ea typeface="中國龍毛隸書" pitchFamily="49" charset="-120"/>
              </a:defRPr>
            </a:lvl4pPr>
            <a:lvl5pPr marL="2057400" indent="-228600" defTabSz="815975" eaLnBrk="0" hangingPunct="0">
              <a:defRPr sz="1600" baseline="-25000">
                <a:solidFill>
                  <a:schemeClr val="tx1"/>
                </a:solidFill>
                <a:latin typeface="Arial" pitchFamily="34" charset="0"/>
                <a:ea typeface="中國龍毛隸書" pitchFamily="49" charset="-120"/>
              </a:defRPr>
            </a:lvl5pPr>
            <a:lvl6pPr marL="2514600" indent="-228600" algn="ctr" defTabSz="815975" eaLnBrk="0" fontAlgn="base" hangingPunct="0">
              <a:spcBef>
                <a:spcPct val="0"/>
              </a:spcBef>
              <a:spcAft>
                <a:spcPct val="0"/>
              </a:spcAft>
              <a:defRPr sz="1600" baseline="-25000">
                <a:solidFill>
                  <a:schemeClr val="tx1"/>
                </a:solidFill>
                <a:latin typeface="Arial" pitchFamily="34" charset="0"/>
                <a:ea typeface="中國龍毛隸書" pitchFamily="49" charset="-120"/>
              </a:defRPr>
            </a:lvl6pPr>
            <a:lvl7pPr marL="2971800" indent="-228600" algn="ctr" defTabSz="815975" eaLnBrk="0" fontAlgn="base" hangingPunct="0">
              <a:spcBef>
                <a:spcPct val="0"/>
              </a:spcBef>
              <a:spcAft>
                <a:spcPct val="0"/>
              </a:spcAft>
              <a:defRPr sz="1600" baseline="-25000">
                <a:solidFill>
                  <a:schemeClr val="tx1"/>
                </a:solidFill>
                <a:latin typeface="Arial" pitchFamily="34" charset="0"/>
                <a:ea typeface="中國龍毛隸書" pitchFamily="49" charset="-120"/>
              </a:defRPr>
            </a:lvl7pPr>
            <a:lvl8pPr marL="3429000" indent="-228600" algn="ctr" defTabSz="815975" eaLnBrk="0" fontAlgn="base" hangingPunct="0">
              <a:spcBef>
                <a:spcPct val="0"/>
              </a:spcBef>
              <a:spcAft>
                <a:spcPct val="0"/>
              </a:spcAft>
              <a:defRPr sz="1600" baseline="-25000">
                <a:solidFill>
                  <a:schemeClr val="tx1"/>
                </a:solidFill>
                <a:latin typeface="Arial" pitchFamily="34" charset="0"/>
                <a:ea typeface="中國龍毛隸書" pitchFamily="49" charset="-120"/>
              </a:defRPr>
            </a:lvl8pPr>
            <a:lvl9pPr marL="3886200" indent="-228600" algn="ctr" defTabSz="815975" eaLnBrk="0" fontAlgn="base" hangingPunct="0">
              <a:spcBef>
                <a:spcPct val="0"/>
              </a:spcBef>
              <a:spcAft>
                <a:spcPct val="0"/>
              </a:spcAft>
              <a:defRPr sz="1600" baseline="-25000">
                <a:solidFill>
                  <a:schemeClr val="tx1"/>
                </a:solidFill>
                <a:latin typeface="Arial" pitchFamily="34" charset="0"/>
                <a:ea typeface="中國龍毛隸書" pitchFamily="49" charset="-120"/>
              </a:defRPr>
            </a:lvl9pPr>
          </a:lstStyle>
          <a:p>
            <a:pPr eaLnBrk="1" hangingPunct="1">
              <a:spcBef>
                <a:spcPct val="50000"/>
              </a:spcBef>
            </a:pPr>
            <a:r>
              <a:rPr lang="zh-CN" altLang="en-US" sz="2400" b="1" baseline="0">
                <a:solidFill>
                  <a:srgbClr val="000000"/>
                </a:solidFill>
                <a:ea typeface="楷体" pitchFamily="49" charset="-122"/>
              </a:rPr>
              <a:t>文字标题内容</a:t>
            </a:r>
          </a:p>
        </p:txBody>
      </p:sp>
      <p:sp>
        <p:nvSpPr>
          <p:cNvPr id="284686" name="Text Box 14"/>
          <p:cNvSpPr txBox="1">
            <a:spLocks noChangeArrowheads="1"/>
          </p:cNvSpPr>
          <p:nvPr/>
        </p:nvSpPr>
        <p:spPr bwMode="auto">
          <a:xfrm>
            <a:off x="2381250" y="1608138"/>
            <a:ext cx="1125538" cy="631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1640" tIns="40820" rIns="81640" bIns="40820">
            <a:spAutoFit/>
          </a:bodyPr>
          <a:lstStyle>
            <a:lvl1pPr defTabSz="815975" eaLnBrk="0" hangingPunct="0">
              <a:defRPr sz="1600" baseline="-25000">
                <a:solidFill>
                  <a:schemeClr val="tx1"/>
                </a:solidFill>
                <a:latin typeface="Arial" pitchFamily="34" charset="0"/>
                <a:ea typeface="中國龍毛隸書" pitchFamily="49" charset="-120"/>
              </a:defRPr>
            </a:lvl1pPr>
            <a:lvl2pPr marL="742950" indent="-285750" defTabSz="815975" eaLnBrk="0" hangingPunct="0">
              <a:defRPr sz="1600" baseline="-25000">
                <a:solidFill>
                  <a:schemeClr val="tx1"/>
                </a:solidFill>
                <a:latin typeface="Arial" pitchFamily="34" charset="0"/>
                <a:ea typeface="中國龍毛隸書" pitchFamily="49" charset="-120"/>
              </a:defRPr>
            </a:lvl2pPr>
            <a:lvl3pPr marL="1143000" indent="-228600" defTabSz="815975" eaLnBrk="0" hangingPunct="0">
              <a:defRPr sz="1600" baseline="-25000">
                <a:solidFill>
                  <a:schemeClr val="tx1"/>
                </a:solidFill>
                <a:latin typeface="Arial" pitchFamily="34" charset="0"/>
                <a:ea typeface="中國龍毛隸書" pitchFamily="49" charset="-120"/>
              </a:defRPr>
            </a:lvl3pPr>
            <a:lvl4pPr marL="1600200" indent="-228600" defTabSz="815975" eaLnBrk="0" hangingPunct="0">
              <a:defRPr sz="1600" baseline="-25000">
                <a:solidFill>
                  <a:schemeClr val="tx1"/>
                </a:solidFill>
                <a:latin typeface="Arial" pitchFamily="34" charset="0"/>
                <a:ea typeface="中國龍毛隸書" pitchFamily="49" charset="-120"/>
              </a:defRPr>
            </a:lvl4pPr>
            <a:lvl5pPr marL="2057400" indent="-228600" defTabSz="815975" eaLnBrk="0" hangingPunct="0">
              <a:defRPr sz="1600" baseline="-25000">
                <a:solidFill>
                  <a:schemeClr val="tx1"/>
                </a:solidFill>
                <a:latin typeface="Arial" pitchFamily="34" charset="0"/>
                <a:ea typeface="中國龍毛隸書" pitchFamily="49" charset="-120"/>
              </a:defRPr>
            </a:lvl5pPr>
            <a:lvl6pPr marL="2514600" indent="-228600" algn="ctr" defTabSz="815975" eaLnBrk="0" fontAlgn="base" hangingPunct="0">
              <a:spcBef>
                <a:spcPct val="0"/>
              </a:spcBef>
              <a:spcAft>
                <a:spcPct val="0"/>
              </a:spcAft>
              <a:defRPr sz="1600" baseline="-25000">
                <a:solidFill>
                  <a:schemeClr val="tx1"/>
                </a:solidFill>
                <a:latin typeface="Arial" pitchFamily="34" charset="0"/>
                <a:ea typeface="中國龍毛隸書" pitchFamily="49" charset="-120"/>
              </a:defRPr>
            </a:lvl6pPr>
            <a:lvl7pPr marL="2971800" indent="-228600" algn="ctr" defTabSz="815975" eaLnBrk="0" fontAlgn="base" hangingPunct="0">
              <a:spcBef>
                <a:spcPct val="0"/>
              </a:spcBef>
              <a:spcAft>
                <a:spcPct val="0"/>
              </a:spcAft>
              <a:defRPr sz="1600" baseline="-25000">
                <a:solidFill>
                  <a:schemeClr val="tx1"/>
                </a:solidFill>
                <a:latin typeface="Arial" pitchFamily="34" charset="0"/>
                <a:ea typeface="中國龍毛隸書" pitchFamily="49" charset="-120"/>
              </a:defRPr>
            </a:lvl7pPr>
            <a:lvl8pPr marL="3429000" indent="-228600" algn="ctr" defTabSz="815975" eaLnBrk="0" fontAlgn="base" hangingPunct="0">
              <a:spcBef>
                <a:spcPct val="0"/>
              </a:spcBef>
              <a:spcAft>
                <a:spcPct val="0"/>
              </a:spcAft>
              <a:defRPr sz="1600" baseline="-25000">
                <a:solidFill>
                  <a:schemeClr val="tx1"/>
                </a:solidFill>
                <a:latin typeface="Arial" pitchFamily="34" charset="0"/>
                <a:ea typeface="中國龍毛隸書" pitchFamily="49" charset="-120"/>
              </a:defRPr>
            </a:lvl8pPr>
            <a:lvl9pPr marL="3886200" indent="-228600" algn="ctr" defTabSz="815975" eaLnBrk="0" fontAlgn="base" hangingPunct="0">
              <a:spcBef>
                <a:spcPct val="0"/>
              </a:spcBef>
              <a:spcAft>
                <a:spcPct val="0"/>
              </a:spcAft>
              <a:defRPr sz="1600" baseline="-25000">
                <a:solidFill>
                  <a:schemeClr val="tx1"/>
                </a:solidFill>
                <a:latin typeface="Arial" pitchFamily="34" charset="0"/>
                <a:ea typeface="中國龍毛隸書" pitchFamily="49" charset="-120"/>
              </a:defRPr>
            </a:lvl9pPr>
          </a:lstStyle>
          <a:p>
            <a:pPr eaLnBrk="1" hangingPunct="1">
              <a:spcBef>
                <a:spcPct val="50000"/>
              </a:spcBef>
            </a:pPr>
            <a:r>
              <a:rPr lang="zh-CN" altLang="en-US" sz="1800" b="1" baseline="0">
                <a:solidFill>
                  <a:srgbClr val="000000"/>
                </a:solidFill>
                <a:ea typeface="楷体" pitchFamily="49" charset="-122"/>
              </a:rPr>
              <a:t>输入文字内容</a:t>
            </a:r>
          </a:p>
        </p:txBody>
      </p:sp>
      <p:sp>
        <p:nvSpPr>
          <p:cNvPr id="284687" name="Text Box 15"/>
          <p:cNvSpPr txBox="1">
            <a:spLocks noChangeArrowheads="1"/>
          </p:cNvSpPr>
          <p:nvPr/>
        </p:nvSpPr>
        <p:spPr bwMode="auto">
          <a:xfrm>
            <a:off x="7259638" y="1619250"/>
            <a:ext cx="1123950" cy="631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1640" tIns="40820" rIns="81640" bIns="40820">
            <a:spAutoFit/>
          </a:bodyPr>
          <a:lstStyle>
            <a:lvl1pPr defTabSz="815975" eaLnBrk="0" hangingPunct="0">
              <a:defRPr sz="1600" baseline="-25000">
                <a:solidFill>
                  <a:schemeClr val="tx1"/>
                </a:solidFill>
                <a:latin typeface="Arial" pitchFamily="34" charset="0"/>
                <a:ea typeface="中國龍毛隸書" pitchFamily="49" charset="-120"/>
              </a:defRPr>
            </a:lvl1pPr>
            <a:lvl2pPr marL="742950" indent="-285750" defTabSz="815975" eaLnBrk="0" hangingPunct="0">
              <a:defRPr sz="1600" baseline="-25000">
                <a:solidFill>
                  <a:schemeClr val="tx1"/>
                </a:solidFill>
                <a:latin typeface="Arial" pitchFamily="34" charset="0"/>
                <a:ea typeface="中國龍毛隸書" pitchFamily="49" charset="-120"/>
              </a:defRPr>
            </a:lvl2pPr>
            <a:lvl3pPr marL="1143000" indent="-228600" defTabSz="815975" eaLnBrk="0" hangingPunct="0">
              <a:defRPr sz="1600" baseline="-25000">
                <a:solidFill>
                  <a:schemeClr val="tx1"/>
                </a:solidFill>
                <a:latin typeface="Arial" pitchFamily="34" charset="0"/>
                <a:ea typeface="中國龍毛隸書" pitchFamily="49" charset="-120"/>
              </a:defRPr>
            </a:lvl3pPr>
            <a:lvl4pPr marL="1600200" indent="-228600" defTabSz="815975" eaLnBrk="0" hangingPunct="0">
              <a:defRPr sz="1600" baseline="-25000">
                <a:solidFill>
                  <a:schemeClr val="tx1"/>
                </a:solidFill>
                <a:latin typeface="Arial" pitchFamily="34" charset="0"/>
                <a:ea typeface="中國龍毛隸書" pitchFamily="49" charset="-120"/>
              </a:defRPr>
            </a:lvl4pPr>
            <a:lvl5pPr marL="2057400" indent="-228600" defTabSz="815975" eaLnBrk="0" hangingPunct="0">
              <a:defRPr sz="1600" baseline="-25000">
                <a:solidFill>
                  <a:schemeClr val="tx1"/>
                </a:solidFill>
                <a:latin typeface="Arial" pitchFamily="34" charset="0"/>
                <a:ea typeface="中國龍毛隸書" pitchFamily="49" charset="-120"/>
              </a:defRPr>
            </a:lvl5pPr>
            <a:lvl6pPr marL="2514600" indent="-228600" algn="ctr" defTabSz="815975" eaLnBrk="0" fontAlgn="base" hangingPunct="0">
              <a:spcBef>
                <a:spcPct val="0"/>
              </a:spcBef>
              <a:spcAft>
                <a:spcPct val="0"/>
              </a:spcAft>
              <a:defRPr sz="1600" baseline="-25000">
                <a:solidFill>
                  <a:schemeClr val="tx1"/>
                </a:solidFill>
                <a:latin typeface="Arial" pitchFamily="34" charset="0"/>
                <a:ea typeface="中國龍毛隸書" pitchFamily="49" charset="-120"/>
              </a:defRPr>
            </a:lvl6pPr>
            <a:lvl7pPr marL="2971800" indent="-228600" algn="ctr" defTabSz="815975" eaLnBrk="0" fontAlgn="base" hangingPunct="0">
              <a:spcBef>
                <a:spcPct val="0"/>
              </a:spcBef>
              <a:spcAft>
                <a:spcPct val="0"/>
              </a:spcAft>
              <a:defRPr sz="1600" baseline="-25000">
                <a:solidFill>
                  <a:schemeClr val="tx1"/>
                </a:solidFill>
                <a:latin typeface="Arial" pitchFamily="34" charset="0"/>
                <a:ea typeface="中國龍毛隸書" pitchFamily="49" charset="-120"/>
              </a:defRPr>
            </a:lvl7pPr>
            <a:lvl8pPr marL="3429000" indent="-228600" algn="ctr" defTabSz="815975" eaLnBrk="0" fontAlgn="base" hangingPunct="0">
              <a:spcBef>
                <a:spcPct val="0"/>
              </a:spcBef>
              <a:spcAft>
                <a:spcPct val="0"/>
              </a:spcAft>
              <a:defRPr sz="1600" baseline="-25000">
                <a:solidFill>
                  <a:schemeClr val="tx1"/>
                </a:solidFill>
                <a:latin typeface="Arial" pitchFamily="34" charset="0"/>
                <a:ea typeface="中國龍毛隸書" pitchFamily="49" charset="-120"/>
              </a:defRPr>
            </a:lvl8pPr>
            <a:lvl9pPr marL="3886200" indent="-228600" algn="ctr" defTabSz="815975" eaLnBrk="0" fontAlgn="base" hangingPunct="0">
              <a:spcBef>
                <a:spcPct val="0"/>
              </a:spcBef>
              <a:spcAft>
                <a:spcPct val="0"/>
              </a:spcAft>
              <a:defRPr sz="1600" baseline="-25000">
                <a:solidFill>
                  <a:schemeClr val="tx1"/>
                </a:solidFill>
                <a:latin typeface="Arial" pitchFamily="34" charset="0"/>
                <a:ea typeface="中國龍毛隸書" pitchFamily="49" charset="-120"/>
              </a:defRPr>
            </a:lvl9pPr>
          </a:lstStyle>
          <a:p>
            <a:pPr eaLnBrk="1" hangingPunct="1">
              <a:spcBef>
                <a:spcPct val="50000"/>
              </a:spcBef>
            </a:pPr>
            <a:r>
              <a:rPr lang="zh-CN" altLang="en-US" sz="1800" b="1" baseline="0">
                <a:solidFill>
                  <a:srgbClr val="000000"/>
                </a:solidFill>
                <a:ea typeface="楷体" pitchFamily="49" charset="-122"/>
              </a:rPr>
              <a:t>输入文字内容</a:t>
            </a:r>
          </a:p>
        </p:txBody>
      </p:sp>
      <p:sp>
        <p:nvSpPr>
          <p:cNvPr id="284688" name="Text Box 16"/>
          <p:cNvSpPr txBox="1">
            <a:spLocks noChangeArrowheads="1"/>
          </p:cNvSpPr>
          <p:nvPr/>
        </p:nvSpPr>
        <p:spPr bwMode="auto">
          <a:xfrm>
            <a:off x="2381250" y="3621088"/>
            <a:ext cx="1125538" cy="631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1640" tIns="40820" rIns="81640" bIns="40820">
            <a:spAutoFit/>
          </a:bodyPr>
          <a:lstStyle>
            <a:lvl1pPr defTabSz="815975" eaLnBrk="0" hangingPunct="0">
              <a:defRPr sz="1600" baseline="-25000">
                <a:solidFill>
                  <a:schemeClr val="tx1"/>
                </a:solidFill>
                <a:latin typeface="Arial" pitchFamily="34" charset="0"/>
                <a:ea typeface="中國龍毛隸書" pitchFamily="49" charset="-120"/>
              </a:defRPr>
            </a:lvl1pPr>
            <a:lvl2pPr marL="742950" indent="-285750" defTabSz="815975" eaLnBrk="0" hangingPunct="0">
              <a:defRPr sz="1600" baseline="-25000">
                <a:solidFill>
                  <a:schemeClr val="tx1"/>
                </a:solidFill>
                <a:latin typeface="Arial" pitchFamily="34" charset="0"/>
                <a:ea typeface="中國龍毛隸書" pitchFamily="49" charset="-120"/>
              </a:defRPr>
            </a:lvl2pPr>
            <a:lvl3pPr marL="1143000" indent="-228600" defTabSz="815975" eaLnBrk="0" hangingPunct="0">
              <a:defRPr sz="1600" baseline="-25000">
                <a:solidFill>
                  <a:schemeClr val="tx1"/>
                </a:solidFill>
                <a:latin typeface="Arial" pitchFamily="34" charset="0"/>
                <a:ea typeface="中國龍毛隸書" pitchFamily="49" charset="-120"/>
              </a:defRPr>
            </a:lvl3pPr>
            <a:lvl4pPr marL="1600200" indent="-228600" defTabSz="815975" eaLnBrk="0" hangingPunct="0">
              <a:defRPr sz="1600" baseline="-25000">
                <a:solidFill>
                  <a:schemeClr val="tx1"/>
                </a:solidFill>
                <a:latin typeface="Arial" pitchFamily="34" charset="0"/>
                <a:ea typeface="中國龍毛隸書" pitchFamily="49" charset="-120"/>
              </a:defRPr>
            </a:lvl4pPr>
            <a:lvl5pPr marL="2057400" indent="-228600" defTabSz="815975" eaLnBrk="0" hangingPunct="0">
              <a:defRPr sz="1600" baseline="-25000">
                <a:solidFill>
                  <a:schemeClr val="tx1"/>
                </a:solidFill>
                <a:latin typeface="Arial" pitchFamily="34" charset="0"/>
                <a:ea typeface="中國龍毛隸書" pitchFamily="49" charset="-120"/>
              </a:defRPr>
            </a:lvl5pPr>
            <a:lvl6pPr marL="2514600" indent="-228600" algn="ctr" defTabSz="815975" eaLnBrk="0" fontAlgn="base" hangingPunct="0">
              <a:spcBef>
                <a:spcPct val="0"/>
              </a:spcBef>
              <a:spcAft>
                <a:spcPct val="0"/>
              </a:spcAft>
              <a:defRPr sz="1600" baseline="-25000">
                <a:solidFill>
                  <a:schemeClr val="tx1"/>
                </a:solidFill>
                <a:latin typeface="Arial" pitchFamily="34" charset="0"/>
                <a:ea typeface="中國龍毛隸書" pitchFamily="49" charset="-120"/>
              </a:defRPr>
            </a:lvl6pPr>
            <a:lvl7pPr marL="2971800" indent="-228600" algn="ctr" defTabSz="815975" eaLnBrk="0" fontAlgn="base" hangingPunct="0">
              <a:spcBef>
                <a:spcPct val="0"/>
              </a:spcBef>
              <a:spcAft>
                <a:spcPct val="0"/>
              </a:spcAft>
              <a:defRPr sz="1600" baseline="-25000">
                <a:solidFill>
                  <a:schemeClr val="tx1"/>
                </a:solidFill>
                <a:latin typeface="Arial" pitchFamily="34" charset="0"/>
                <a:ea typeface="中國龍毛隸書" pitchFamily="49" charset="-120"/>
              </a:defRPr>
            </a:lvl7pPr>
            <a:lvl8pPr marL="3429000" indent="-228600" algn="ctr" defTabSz="815975" eaLnBrk="0" fontAlgn="base" hangingPunct="0">
              <a:spcBef>
                <a:spcPct val="0"/>
              </a:spcBef>
              <a:spcAft>
                <a:spcPct val="0"/>
              </a:spcAft>
              <a:defRPr sz="1600" baseline="-25000">
                <a:solidFill>
                  <a:schemeClr val="tx1"/>
                </a:solidFill>
                <a:latin typeface="Arial" pitchFamily="34" charset="0"/>
                <a:ea typeface="中國龍毛隸書" pitchFamily="49" charset="-120"/>
              </a:defRPr>
            </a:lvl8pPr>
            <a:lvl9pPr marL="3886200" indent="-228600" algn="ctr" defTabSz="815975" eaLnBrk="0" fontAlgn="base" hangingPunct="0">
              <a:spcBef>
                <a:spcPct val="0"/>
              </a:spcBef>
              <a:spcAft>
                <a:spcPct val="0"/>
              </a:spcAft>
              <a:defRPr sz="1600" baseline="-25000">
                <a:solidFill>
                  <a:schemeClr val="tx1"/>
                </a:solidFill>
                <a:latin typeface="Arial" pitchFamily="34" charset="0"/>
                <a:ea typeface="中國龍毛隸書" pitchFamily="49" charset="-120"/>
              </a:defRPr>
            </a:lvl9pPr>
          </a:lstStyle>
          <a:p>
            <a:pPr eaLnBrk="1" hangingPunct="1">
              <a:spcBef>
                <a:spcPct val="50000"/>
              </a:spcBef>
            </a:pPr>
            <a:r>
              <a:rPr lang="zh-CN" altLang="en-US" sz="1800" b="1" baseline="0">
                <a:solidFill>
                  <a:srgbClr val="000000"/>
                </a:solidFill>
                <a:ea typeface="楷体" pitchFamily="49" charset="-122"/>
              </a:rPr>
              <a:t>输入文字内容</a:t>
            </a:r>
          </a:p>
        </p:txBody>
      </p:sp>
      <p:sp>
        <p:nvSpPr>
          <p:cNvPr id="284689" name="Text Box 17"/>
          <p:cNvSpPr txBox="1">
            <a:spLocks noChangeArrowheads="1"/>
          </p:cNvSpPr>
          <p:nvPr/>
        </p:nvSpPr>
        <p:spPr bwMode="auto">
          <a:xfrm>
            <a:off x="7259638" y="3632200"/>
            <a:ext cx="1123950" cy="631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1640" tIns="40820" rIns="81640" bIns="40820">
            <a:spAutoFit/>
          </a:bodyPr>
          <a:lstStyle>
            <a:lvl1pPr defTabSz="815975" eaLnBrk="0" hangingPunct="0">
              <a:defRPr sz="1600" baseline="-25000">
                <a:solidFill>
                  <a:schemeClr val="tx1"/>
                </a:solidFill>
                <a:latin typeface="Arial" pitchFamily="34" charset="0"/>
                <a:ea typeface="中國龍毛隸書" pitchFamily="49" charset="-120"/>
              </a:defRPr>
            </a:lvl1pPr>
            <a:lvl2pPr marL="742950" indent="-285750" defTabSz="815975" eaLnBrk="0" hangingPunct="0">
              <a:defRPr sz="1600" baseline="-25000">
                <a:solidFill>
                  <a:schemeClr val="tx1"/>
                </a:solidFill>
                <a:latin typeface="Arial" pitchFamily="34" charset="0"/>
                <a:ea typeface="中國龍毛隸書" pitchFamily="49" charset="-120"/>
              </a:defRPr>
            </a:lvl2pPr>
            <a:lvl3pPr marL="1143000" indent="-228600" defTabSz="815975" eaLnBrk="0" hangingPunct="0">
              <a:defRPr sz="1600" baseline="-25000">
                <a:solidFill>
                  <a:schemeClr val="tx1"/>
                </a:solidFill>
                <a:latin typeface="Arial" pitchFamily="34" charset="0"/>
                <a:ea typeface="中國龍毛隸書" pitchFamily="49" charset="-120"/>
              </a:defRPr>
            </a:lvl3pPr>
            <a:lvl4pPr marL="1600200" indent="-228600" defTabSz="815975" eaLnBrk="0" hangingPunct="0">
              <a:defRPr sz="1600" baseline="-25000">
                <a:solidFill>
                  <a:schemeClr val="tx1"/>
                </a:solidFill>
                <a:latin typeface="Arial" pitchFamily="34" charset="0"/>
                <a:ea typeface="中國龍毛隸書" pitchFamily="49" charset="-120"/>
              </a:defRPr>
            </a:lvl4pPr>
            <a:lvl5pPr marL="2057400" indent="-228600" defTabSz="815975" eaLnBrk="0" hangingPunct="0">
              <a:defRPr sz="1600" baseline="-25000">
                <a:solidFill>
                  <a:schemeClr val="tx1"/>
                </a:solidFill>
                <a:latin typeface="Arial" pitchFamily="34" charset="0"/>
                <a:ea typeface="中國龍毛隸書" pitchFamily="49" charset="-120"/>
              </a:defRPr>
            </a:lvl5pPr>
            <a:lvl6pPr marL="2514600" indent="-228600" algn="ctr" defTabSz="815975" eaLnBrk="0" fontAlgn="base" hangingPunct="0">
              <a:spcBef>
                <a:spcPct val="0"/>
              </a:spcBef>
              <a:spcAft>
                <a:spcPct val="0"/>
              </a:spcAft>
              <a:defRPr sz="1600" baseline="-25000">
                <a:solidFill>
                  <a:schemeClr val="tx1"/>
                </a:solidFill>
                <a:latin typeface="Arial" pitchFamily="34" charset="0"/>
                <a:ea typeface="中國龍毛隸書" pitchFamily="49" charset="-120"/>
              </a:defRPr>
            </a:lvl6pPr>
            <a:lvl7pPr marL="2971800" indent="-228600" algn="ctr" defTabSz="815975" eaLnBrk="0" fontAlgn="base" hangingPunct="0">
              <a:spcBef>
                <a:spcPct val="0"/>
              </a:spcBef>
              <a:spcAft>
                <a:spcPct val="0"/>
              </a:spcAft>
              <a:defRPr sz="1600" baseline="-25000">
                <a:solidFill>
                  <a:schemeClr val="tx1"/>
                </a:solidFill>
                <a:latin typeface="Arial" pitchFamily="34" charset="0"/>
                <a:ea typeface="中國龍毛隸書" pitchFamily="49" charset="-120"/>
              </a:defRPr>
            </a:lvl7pPr>
            <a:lvl8pPr marL="3429000" indent="-228600" algn="ctr" defTabSz="815975" eaLnBrk="0" fontAlgn="base" hangingPunct="0">
              <a:spcBef>
                <a:spcPct val="0"/>
              </a:spcBef>
              <a:spcAft>
                <a:spcPct val="0"/>
              </a:spcAft>
              <a:defRPr sz="1600" baseline="-25000">
                <a:solidFill>
                  <a:schemeClr val="tx1"/>
                </a:solidFill>
                <a:latin typeface="Arial" pitchFamily="34" charset="0"/>
                <a:ea typeface="中國龍毛隸書" pitchFamily="49" charset="-120"/>
              </a:defRPr>
            </a:lvl8pPr>
            <a:lvl9pPr marL="3886200" indent="-228600" algn="ctr" defTabSz="815975" eaLnBrk="0" fontAlgn="base" hangingPunct="0">
              <a:spcBef>
                <a:spcPct val="0"/>
              </a:spcBef>
              <a:spcAft>
                <a:spcPct val="0"/>
              </a:spcAft>
              <a:defRPr sz="1600" baseline="-25000">
                <a:solidFill>
                  <a:schemeClr val="tx1"/>
                </a:solidFill>
                <a:latin typeface="Arial" pitchFamily="34" charset="0"/>
                <a:ea typeface="中國龍毛隸書" pitchFamily="49" charset="-120"/>
              </a:defRPr>
            </a:lvl9pPr>
          </a:lstStyle>
          <a:p>
            <a:pPr eaLnBrk="1" hangingPunct="1">
              <a:spcBef>
                <a:spcPct val="50000"/>
              </a:spcBef>
            </a:pPr>
            <a:r>
              <a:rPr lang="zh-CN" altLang="en-US" sz="1800" b="1" baseline="0">
                <a:solidFill>
                  <a:srgbClr val="000000"/>
                </a:solidFill>
                <a:ea typeface="楷体" pitchFamily="49" charset="-122"/>
              </a:rPr>
              <a:t>输入文字内容</a:t>
            </a:r>
          </a:p>
        </p:txBody>
      </p:sp>
      <p:pic>
        <p:nvPicPr>
          <p:cNvPr id="284695" name="Picture 23" descr="67"/>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727700" y="2778125"/>
            <a:ext cx="1055688" cy="2386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cover dir="rd"/>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2" presetClass="entr" presetSubtype="0" fill="hold" nodeType="afterEffect">
                                  <p:stCondLst>
                                    <p:cond delay="0"/>
                                  </p:stCondLst>
                                  <p:childTnLst>
                                    <p:set>
                                      <p:cBhvr>
                                        <p:cTn id="6" dur="1" fill="hold">
                                          <p:stCondLst>
                                            <p:cond delay="0"/>
                                          </p:stCondLst>
                                        </p:cTn>
                                        <p:tgtEl>
                                          <p:spTgt spid="284695"/>
                                        </p:tgtEl>
                                        <p:attrNameLst>
                                          <p:attrName>style.visibility</p:attrName>
                                        </p:attrNameLst>
                                      </p:cBhvr>
                                      <p:to>
                                        <p:strVal val="visible"/>
                                      </p:to>
                                    </p:set>
                                    <p:animEffect transition="in" filter="fade">
                                      <p:cBhvr>
                                        <p:cTn id="7" dur="1000"/>
                                        <p:tgtEl>
                                          <p:spTgt spid="284695"/>
                                        </p:tgtEl>
                                      </p:cBhvr>
                                    </p:animEffect>
                                    <p:anim calcmode="lin" valueType="num">
                                      <p:cBhvr>
                                        <p:cTn id="8" dur="1000" fill="hold"/>
                                        <p:tgtEl>
                                          <p:spTgt spid="284695"/>
                                        </p:tgtEl>
                                        <p:attrNameLst>
                                          <p:attrName>ppt_x</p:attrName>
                                        </p:attrNameLst>
                                      </p:cBhvr>
                                      <p:tavLst>
                                        <p:tav tm="0">
                                          <p:val>
                                            <p:strVal val="#ppt_x"/>
                                          </p:val>
                                        </p:tav>
                                        <p:tav tm="100000">
                                          <p:val>
                                            <p:strVal val="#ppt_x"/>
                                          </p:val>
                                        </p:tav>
                                      </p:tavLst>
                                    </p:anim>
                                    <p:anim calcmode="lin" valueType="num">
                                      <p:cBhvr>
                                        <p:cTn id="9" dur="1000" fill="hold"/>
                                        <p:tgtEl>
                                          <p:spTgt spid="284695"/>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1000"/>
                            </p:stCondLst>
                            <p:childTnLst>
                              <p:par>
                                <p:cTn id="11" presetID="21" presetClass="entr" presetSubtype="1" fill="hold" nodeType="afterEffect">
                                  <p:stCondLst>
                                    <p:cond delay="0"/>
                                  </p:stCondLst>
                                  <p:childTnLst>
                                    <p:set>
                                      <p:cBhvr>
                                        <p:cTn id="12" dur="1" fill="hold">
                                          <p:stCondLst>
                                            <p:cond delay="0"/>
                                          </p:stCondLst>
                                        </p:cTn>
                                        <p:tgtEl>
                                          <p:spTgt spid="284676"/>
                                        </p:tgtEl>
                                        <p:attrNameLst>
                                          <p:attrName>style.visibility</p:attrName>
                                        </p:attrNameLst>
                                      </p:cBhvr>
                                      <p:to>
                                        <p:strVal val="visible"/>
                                      </p:to>
                                    </p:set>
                                    <p:animEffect transition="in" filter="wheel(1)">
                                      <p:cBhvr>
                                        <p:cTn id="13" dur="2000"/>
                                        <p:tgtEl>
                                          <p:spTgt spid="284676"/>
                                        </p:tgtEl>
                                      </p:cBhvr>
                                    </p:animEffect>
                                  </p:childTnLst>
                                </p:cTn>
                              </p:par>
                            </p:childTnLst>
                          </p:cTn>
                        </p:par>
                        <p:par>
                          <p:cTn id="14" fill="hold" nodeType="afterGroup">
                            <p:stCondLst>
                              <p:cond delay="3000"/>
                            </p:stCondLst>
                            <p:childTnLst>
                              <p:par>
                                <p:cTn id="15" presetID="22" presetClass="entr" presetSubtype="1" fill="hold" grpId="0" nodeType="afterEffect">
                                  <p:stCondLst>
                                    <p:cond delay="0"/>
                                  </p:stCondLst>
                                  <p:childTnLst>
                                    <p:set>
                                      <p:cBhvr>
                                        <p:cTn id="16" dur="1" fill="hold">
                                          <p:stCondLst>
                                            <p:cond delay="0"/>
                                          </p:stCondLst>
                                        </p:cTn>
                                        <p:tgtEl>
                                          <p:spTgt spid="284685"/>
                                        </p:tgtEl>
                                        <p:attrNameLst>
                                          <p:attrName>style.visibility</p:attrName>
                                        </p:attrNameLst>
                                      </p:cBhvr>
                                      <p:to>
                                        <p:strVal val="visible"/>
                                      </p:to>
                                    </p:set>
                                    <p:animEffect transition="in" filter="wipe(up)">
                                      <p:cBhvr>
                                        <p:cTn id="17" dur="2000"/>
                                        <p:tgtEl>
                                          <p:spTgt spid="284685"/>
                                        </p:tgtEl>
                                      </p:cBhvr>
                                    </p:animEffect>
                                  </p:childTnLst>
                                </p:cTn>
                              </p:par>
                            </p:childTnLst>
                          </p:cTn>
                        </p:par>
                        <p:par>
                          <p:cTn id="18" fill="hold" nodeType="afterGroup">
                            <p:stCondLst>
                              <p:cond delay="5000"/>
                            </p:stCondLst>
                            <p:childTnLst>
                              <p:par>
                                <p:cTn id="19" presetID="23" presetClass="entr" presetSubtype="16" fill="hold" nodeType="afterEffect">
                                  <p:stCondLst>
                                    <p:cond delay="0"/>
                                  </p:stCondLst>
                                  <p:childTnLst>
                                    <p:set>
                                      <p:cBhvr>
                                        <p:cTn id="20" dur="1" fill="hold">
                                          <p:stCondLst>
                                            <p:cond delay="0"/>
                                          </p:stCondLst>
                                        </p:cTn>
                                        <p:tgtEl>
                                          <p:spTgt spid="2"/>
                                        </p:tgtEl>
                                        <p:attrNameLst>
                                          <p:attrName>style.visibility</p:attrName>
                                        </p:attrNameLst>
                                      </p:cBhvr>
                                      <p:to>
                                        <p:strVal val="visible"/>
                                      </p:to>
                                    </p:set>
                                    <p:anim calcmode="lin" valueType="num">
                                      <p:cBhvr>
                                        <p:cTn id="21" dur="1000" fill="hold"/>
                                        <p:tgtEl>
                                          <p:spTgt spid="2"/>
                                        </p:tgtEl>
                                        <p:attrNameLst>
                                          <p:attrName>ppt_w</p:attrName>
                                        </p:attrNameLst>
                                      </p:cBhvr>
                                      <p:tavLst>
                                        <p:tav tm="0">
                                          <p:val>
                                            <p:fltVal val="0"/>
                                          </p:val>
                                        </p:tav>
                                        <p:tav tm="100000">
                                          <p:val>
                                            <p:strVal val="#ppt_w"/>
                                          </p:val>
                                        </p:tav>
                                      </p:tavLst>
                                    </p:anim>
                                    <p:anim calcmode="lin" valueType="num">
                                      <p:cBhvr>
                                        <p:cTn id="22" dur="1000" fill="hold"/>
                                        <p:tgtEl>
                                          <p:spTgt spid="2"/>
                                        </p:tgtEl>
                                        <p:attrNameLst>
                                          <p:attrName>ppt_h</p:attrName>
                                        </p:attrNameLst>
                                      </p:cBhvr>
                                      <p:tavLst>
                                        <p:tav tm="0">
                                          <p:val>
                                            <p:fltVal val="0"/>
                                          </p:val>
                                        </p:tav>
                                        <p:tav tm="100000">
                                          <p:val>
                                            <p:strVal val="#ppt_h"/>
                                          </p:val>
                                        </p:tav>
                                      </p:tavLst>
                                    </p:anim>
                                  </p:childTnLst>
                                </p:cTn>
                              </p:par>
                            </p:childTnLst>
                          </p:cTn>
                        </p:par>
                        <p:par>
                          <p:cTn id="23" fill="hold" nodeType="afterGroup">
                            <p:stCondLst>
                              <p:cond delay="6000"/>
                            </p:stCondLst>
                            <p:childTnLst>
                              <p:par>
                                <p:cTn id="24" presetID="8" presetClass="entr" presetSubtype="16" fill="hold" nodeType="afterEffect">
                                  <p:stCondLst>
                                    <p:cond delay="0"/>
                                  </p:stCondLst>
                                  <p:childTnLst>
                                    <p:set>
                                      <p:cBhvr>
                                        <p:cTn id="25" dur="1" fill="hold">
                                          <p:stCondLst>
                                            <p:cond delay="0"/>
                                          </p:stCondLst>
                                        </p:cTn>
                                        <p:tgtEl>
                                          <p:spTgt spid="284677"/>
                                        </p:tgtEl>
                                        <p:attrNameLst>
                                          <p:attrName>style.visibility</p:attrName>
                                        </p:attrNameLst>
                                      </p:cBhvr>
                                      <p:to>
                                        <p:strVal val="visible"/>
                                      </p:to>
                                    </p:set>
                                    <p:animEffect transition="in" filter="diamond(in)">
                                      <p:cBhvr>
                                        <p:cTn id="26" dur="2000"/>
                                        <p:tgtEl>
                                          <p:spTgt spid="284677"/>
                                        </p:tgtEl>
                                      </p:cBhvr>
                                    </p:animEffect>
                                  </p:childTnLst>
                                </p:cTn>
                              </p:par>
                              <p:par>
                                <p:cTn id="27" presetID="8" presetClass="entr" presetSubtype="16" fill="hold" nodeType="withEffect">
                                  <p:stCondLst>
                                    <p:cond delay="0"/>
                                  </p:stCondLst>
                                  <p:childTnLst>
                                    <p:set>
                                      <p:cBhvr>
                                        <p:cTn id="28" dur="1" fill="hold">
                                          <p:stCondLst>
                                            <p:cond delay="0"/>
                                          </p:stCondLst>
                                        </p:cTn>
                                        <p:tgtEl>
                                          <p:spTgt spid="284678"/>
                                        </p:tgtEl>
                                        <p:attrNameLst>
                                          <p:attrName>style.visibility</p:attrName>
                                        </p:attrNameLst>
                                      </p:cBhvr>
                                      <p:to>
                                        <p:strVal val="visible"/>
                                      </p:to>
                                    </p:set>
                                    <p:animEffect transition="in" filter="diamond(in)">
                                      <p:cBhvr>
                                        <p:cTn id="29" dur="2000"/>
                                        <p:tgtEl>
                                          <p:spTgt spid="284678"/>
                                        </p:tgtEl>
                                      </p:cBhvr>
                                    </p:animEffect>
                                  </p:childTnLst>
                                </p:cTn>
                              </p:par>
                              <p:par>
                                <p:cTn id="30" presetID="8" presetClass="entr" presetSubtype="16" fill="hold" nodeType="withEffect">
                                  <p:stCondLst>
                                    <p:cond delay="0"/>
                                  </p:stCondLst>
                                  <p:childTnLst>
                                    <p:set>
                                      <p:cBhvr>
                                        <p:cTn id="31" dur="1" fill="hold">
                                          <p:stCondLst>
                                            <p:cond delay="0"/>
                                          </p:stCondLst>
                                        </p:cTn>
                                        <p:tgtEl>
                                          <p:spTgt spid="284679"/>
                                        </p:tgtEl>
                                        <p:attrNameLst>
                                          <p:attrName>style.visibility</p:attrName>
                                        </p:attrNameLst>
                                      </p:cBhvr>
                                      <p:to>
                                        <p:strVal val="visible"/>
                                      </p:to>
                                    </p:set>
                                    <p:animEffect transition="in" filter="diamond(in)">
                                      <p:cBhvr>
                                        <p:cTn id="32" dur="2000"/>
                                        <p:tgtEl>
                                          <p:spTgt spid="284679"/>
                                        </p:tgtEl>
                                      </p:cBhvr>
                                    </p:animEffect>
                                  </p:childTnLst>
                                </p:cTn>
                              </p:par>
                              <p:par>
                                <p:cTn id="33" presetID="8" presetClass="entr" presetSubtype="16" fill="hold" nodeType="withEffect">
                                  <p:stCondLst>
                                    <p:cond delay="0"/>
                                  </p:stCondLst>
                                  <p:childTnLst>
                                    <p:set>
                                      <p:cBhvr>
                                        <p:cTn id="34" dur="1" fill="hold">
                                          <p:stCondLst>
                                            <p:cond delay="0"/>
                                          </p:stCondLst>
                                        </p:cTn>
                                        <p:tgtEl>
                                          <p:spTgt spid="284680"/>
                                        </p:tgtEl>
                                        <p:attrNameLst>
                                          <p:attrName>style.visibility</p:attrName>
                                        </p:attrNameLst>
                                      </p:cBhvr>
                                      <p:to>
                                        <p:strVal val="visible"/>
                                      </p:to>
                                    </p:set>
                                    <p:animEffect transition="in" filter="diamond(in)">
                                      <p:cBhvr>
                                        <p:cTn id="35" dur="2000"/>
                                        <p:tgtEl>
                                          <p:spTgt spid="284680"/>
                                        </p:tgtEl>
                                      </p:cBhvr>
                                    </p:animEffect>
                                  </p:childTnLst>
                                </p:cTn>
                              </p:par>
                            </p:childTnLst>
                          </p:cTn>
                        </p:par>
                        <p:par>
                          <p:cTn id="36" fill="hold" nodeType="afterGroup">
                            <p:stCondLst>
                              <p:cond delay="8000"/>
                            </p:stCondLst>
                            <p:childTnLst>
                              <p:par>
                                <p:cTn id="37" presetID="49" presetClass="entr" presetSubtype="0" decel="100000" fill="hold" grpId="0" nodeType="afterEffect">
                                  <p:stCondLst>
                                    <p:cond delay="0"/>
                                  </p:stCondLst>
                                  <p:childTnLst>
                                    <p:set>
                                      <p:cBhvr>
                                        <p:cTn id="38" dur="1" fill="hold">
                                          <p:stCondLst>
                                            <p:cond delay="0"/>
                                          </p:stCondLst>
                                        </p:cTn>
                                        <p:tgtEl>
                                          <p:spTgt spid="284686"/>
                                        </p:tgtEl>
                                        <p:attrNameLst>
                                          <p:attrName>style.visibility</p:attrName>
                                        </p:attrNameLst>
                                      </p:cBhvr>
                                      <p:to>
                                        <p:strVal val="visible"/>
                                      </p:to>
                                    </p:set>
                                    <p:anim calcmode="lin" valueType="num">
                                      <p:cBhvr>
                                        <p:cTn id="39" dur="1000" fill="hold"/>
                                        <p:tgtEl>
                                          <p:spTgt spid="284686"/>
                                        </p:tgtEl>
                                        <p:attrNameLst>
                                          <p:attrName>ppt_w</p:attrName>
                                        </p:attrNameLst>
                                      </p:cBhvr>
                                      <p:tavLst>
                                        <p:tav tm="0">
                                          <p:val>
                                            <p:fltVal val="0"/>
                                          </p:val>
                                        </p:tav>
                                        <p:tav tm="100000">
                                          <p:val>
                                            <p:strVal val="#ppt_w"/>
                                          </p:val>
                                        </p:tav>
                                      </p:tavLst>
                                    </p:anim>
                                    <p:anim calcmode="lin" valueType="num">
                                      <p:cBhvr>
                                        <p:cTn id="40" dur="1000" fill="hold"/>
                                        <p:tgtEl>
                                          <p:spTgt spid="284686"/>
                                        </p:tgtEl>
                                        <p:attrNameLst>
                                          <p:attrName>ppt_h</p:attrName>
                                        </p:attrNameLst>
                                      </p:cBhvr>
                                      <p:tavLst>
                                        <p:tav tm="0">
                                          <p:val>
                                            <p:fltVal val="0"/>
                                          </p:val>
                                        </p:tav>
                                        <p:tav tm="100000">
                                          <p:val>
                                            <p:strVal val="#ppt_h"/>
                                          </p:val>
                                        </p:tav>
                                      </p:tavLst>
                                    </p:anim>
                                    <p:anim calcmode="lin" valueType="num">
                                      <p:cBhvr>
                                        <p:cTn id="41" dur="1000" fill="hold"/>
                                        <p:tgtEl>
                                          <p:spTgt spid="284686"/>
                                        </p:tgtEl>
                                        <p:attrNameLst>
                                          <p:attrName>style.rotation</p:attrName>
                                        </p:attrNameLst>
                                      </p:cBhvr>
                                      <p:tavLst>
                                        <p:tav tm="0">
                                          <p:val>
                                            <p:fltVal val="360"/>
                                          </p:val>
                                        </p:tav>
                                        <p:tav tm="100000">
                                          <p:val>
                                            <p:fltVal val="0"/>
                                          </p:val>
                                        </p:tav>
                                      </p:tavLst>
                                    </p:anim>
                                    <p:animEffect transition="in" filter="fade">
                                      <p:cBhvr>
                                        <p:cTn id="42" dur="1000"/>
                                        <p:tgtEl>
                                          <p:spTgt spid="284686"/>
                                        </p:tgtEl>
                                      </p:cBhvr>
                                    </p:animEffect>
                                  </p:childTnLst>
                                </p:cTn>
                              </p:par>
                              <p:par>
                                <p:cTn id="43" presetID="49" presetClass="entr" presetSubtype="0" decel="100000" fill="hold" grpId="0" nodeType="withEffect">
                                  <p:stCondLst>
                                    <p:cond delay="0"/>
                                  </p:stCondLst>
                                  <p:childTnLst>
                                    <p:set>
                                      <p:cBhvr>
                                        <p:cTn id="44" dur="1" fill="hold">
                                          <p:stCondLst>
                                            <p:cond delay="0"/>
                                          </p:stCondLst>
                                        </p:cTn>
                                        <p:tgtEl>
                                          <p:spTgt spid="284688"/>
                                        </p:tgtEl>
                                        <p:attrNameLst>
                                          <p:attrName>style.visibility</p:attrName>
                                        </p:attrNameLst>
                                      </p:cBhvr>
                                      <p:to>
                                        <p:strVal val="visible"/>
                                      </p:to>
                                    </p:set>
                                    <p:anim calcmode="lin" valueType="num">
                                      <p:cBhvr>
                                        <p:cTn id="45" dur="1000" fill="hold"/>
                                        <p:tgtEl>
                                          <p:spTgt spid="284688"/>
                                        </p:tgtEl>
                                        <p:attrNameLst>
                                          <p:attrName>ppt_w</p:attrName>
                                        </p:attrNameLst>
                                      </p:cBhvr>
                                      <p:tavLst>
                                        <p:tav tm="0">
                                          <p:val>
                                            <p:fltVal val="0"/>
                                          </p:val>
                                        </p:tav>
                                        <p:tav tm="100000">
                                          <p:val>
                                            <p:strVal val="#ppt_w"/>
                                          </p:val>
                                        </p:tav>
                                      </p:tavLst>
                                    </p:anim>
                                    <p:anim calcmode="lin" valueType="num">
                                      <p:cBhvr>
                                        <p:cTn id="46" dur="1000" fill="hold"/>
                                        <p:tgtEl>
                                          <p:spTgt spid="284688"/>
                                        </p:tgtEl>
                                        <p:attrNameLst>
                                          <p:attrName>ppt_h</p:attrName>
                                        </p:attrNameLst>
                                      </p:cBhvr>
                                      <p:tavLst>
                                        <p:tav tm="0">
                                          <p:val>
                                            <p:fltVal val="0"/>
                                          </p:val>
                                        </p:tav>
                                        <p:tav tm="100000">
                                          <p:val>
                                            <p:strVal val="#ppt_h"/>
                                          </p:val>
                                        </p:tav>
                                      </p:tavLst>
                                    </p:anim>
                                    <p:anim calcmode="lin" valueType="num">
                                      <p:cBhvr>
                                        <p:cTn id="47" dur="1000" fill="hold"/>
                                        <p:tgtEl>
                                          <p:spTgt spid="284688"/>
                                        </p:tgtEl>
                                        <p:attrNameLst>
                                          <p:attrName>style.rotation</p:attrName>
                                        </p:attrNameLst>
                                      </p:cBhvr>
                                      <p:tavLst>
                                        <p:tav tm="0">
                                          <p:val>
                                            <p:fltVal val="360"/>
                                          </p:val>
                                        </p:tav>
                                        <p:tav tm="100000">
                                          <p:val>
                                            <p:fltVal val="0"/>
                                          </p:val>
                                        </p:tav>
                                      </p:tavLst>
                                    </p:anim>
                                    <p:animEffect transition="in" filter="fade">
                                      <p:cBhvr>
                                        <p:cTn id="48" dur="1000"/>
                                        <p:tgtEl>
                                          <p:spTgt spid="284688"/>
                                        </p:tgtEl>
                                      </p:cBhvr>
                                    </p:animEffect>
                                  </p:childTnLst>
                                </p:cTn>
                              </p:par>
                              <p:par>
                                <p:cTn id="49" presetID="49" presetClass="entr" presetSubtype="0" decel="100000" fill="hold" grpId="0" nodeType="withEffect">
                                  <p:stCondLst>
                                    <p:cond delay="0"/>
                                  </p:stCondLst>
                                  <p:childTnLst>
                                    <p:set>
                                      <p:cBhvr>
                                        <p:cTn id="50" dur="1" fill="hold">
                                          <p:stCondLst>
                                            <p:cond delay="0"/>
                                          </p:stCondLst>
                                        </p:cTn>
                                        <p:tgtEl>
                                          <p:spTgt spid="284689"/>
                                        </p:tgtEl>
                                        <p:attrNameLst>
                                          <p:attrName>style.visibility</p:attrName>
                                        </p:attrNameLst>
                                      </p:cBhvr>
                                      <p:to>
                                        <p:strVal val="visible"/>
                                      </p:to>
                                    </p:set>
                                    <p:anim calcmode="lin" valueType="num">
                                      <p:cBhvr>
                                        <p:cTn id="51" dur="1000" fill="hold"/>
                                        <p:tgtEl>
                                          <p:spTgt spid="284689"/>
                                        </p:tgtEl>
                                        <p:attrNameLst>
                                          <p:attrName>ppt_w</p:attrName>
                                        </p:attrNameLst>
                                      </p:cBhvr>
                                      <p:tavLst>
                                        <p:tav tm="0">
                                          <p:val>
                                            <p:fltVal val="0"/>
                                          </p:val>
                                        </p:tav>
                                        <p:tav tm="100000">
                                          <p:val>
                                            <p:strVal val="#ppt_w"/>
                                          </p:val>
                                        </p:tav>
                                      </p:tavLst>
                                    </p:anim>
                                    <p:anim calcmode="lin" valueType="num">
                                      <p:cBhvr>
                                        <p:cTn id="52" dur="1000" fill="hold"/>
                                        <p:tgtEl>
                                          <p:spTgt spid="284689"/>
                                        </p:tgtEl>
                                        <p:attrNameLst>
                                          <p:attrName>ppt_h</p:attrName>
                                        </p:attrNameLst>
                                      </p:cBhvr>
                                      <p:tavLst>
                                        <p:tav tm="0">
                                          <p:val>
                                            <p:fltVal val="0"/>
                                          </p:val>
                                        </p:tav>
                                        <p:tav tm="100000">
                                          <p:val>
                                            <p:strVal val="#ppt_h"/>
                                          </p:val>
                                        </p:tav>
                                      </p:tavLst>
                                    </p:anim>
                                    <p:anim calcmode="lin" valueType="num">
                                      <p:cBhvr>
                                        <p:cTn id="53" dur="1000" fill="hold"/>
                                        <p:tgtEl>
                                          <p:spTgt spid="284689"/>
                                        </p:tgtEl>
                                        <p:attrNameLst>
                                          <p:attrName>style.rotation</p:attrName>
                                        </p:attrNameLst>
                                      </p:cBhvr>
                                      <p:tavLst>
                                        <p:tav tm="0">
                                          <p:val>
                                            <p:fltVal val="360"/>
                                          </p:val>
                                        </p:tav>
                                        <p:tav tm="100000">
                                          <p:val>
                                            <p:fltVal val="0"/>
                                          </p:val>
                                        </p:tav>
                                      </p:tavLst>
                                    </p:anim>
                                    <p:animEffect transition="in" filter="fade">
                                      <p:cBhvr>
                                        <p:cTn id="54" dur="1000"/>
                                        <p:tgtEl>
                                          <p:spTgt spid="284689"/>
                                        </p:tgtEl>
                                      </p:cBhvr>
                                    </p:animEffect>
                                  </p:childTnLst>
                                </p:cTn>
                              </p:par>
                              <p:par>
                                <p:cTn id="55" presetID="49" presetClass="entr" presetSubtype="0" decel="100000" fill="hold" grpId="0" nodeType="withEffect">
                                  <p:stCondLst>
                                    <p:cond delay="0"/>
                                  </p:stCondLst>
                                  <p:childTnLst>
                                    <p:set>
                                      <p:cBhvr>
                                        <p:cTn id="56" dur="1" fill="hold">
                                          <p:stCondLst>
                                            <p:cond delay="0"/>
                                          </p:stCondLst>
                                        </p:cTn>
                                        <p:tgtEl>
                                          <p:spTgt spid="284687"/>
                                        </p:tgtEl>
                                        <p:attrNameLst>
                                          <p:attrName>style.visibility</p:attrName>
                                        </p:attrNameLst>
                                      </p:cBhvr>
                                      <p:to>
                                        <p:strVal val="visible"/>
                                      </p:to>
                                    </p:set>
                                    <p:anim calcmode="lin" valueType="num">
                                      <p:cBhvr>
                                        <p:cTn id="57" dur="1000" fill="hold"/>
                                        <p:tgtEl>
                                          <p:spTgt spid="284687"/>
                                        </p:tgtEl>
                                        <p:attrNameLst>
                                          <p:attrName>ppt_w</p:attrName>
                                        </p:attrNameLst>
                                      </p:cBhvr>
                                      <p:tavLst>
                                        <p:tav tm="0">
                                          <p:val>
                                            <p:fltVal val="0"/>
                                          </p:val>
                                        </p:tav>
                                        <p:tav tm="100000">
                                          <p:val>
                                            <p:strVal val="#ppt_w"/>
                                          </p:val>
                                        </p:tav>
                                      </p:tavLst>
                                    </p:anim>
                                    <p:anim calcmode="lin" valueType="num">
                                      <p:cBhvr>
                                        <p:cTn id="58" dur="1000" fill="hold"/>
                                        <p:tgtEl>
                                          <p:spTgt spid="284687"/>
                                        </p:tgtEl>
                                        <p:attrNameLst>
                                          <p:attrName>ppt_h</p:attrName>
                                        </p:attrNameLst>
                                      </p:cBhvr>
                                      <p:tavLst>
                                        <p:tav tm="0">
                                          <p:val>
                                            <p:fltVal val="0"/>
                                          </p:val>
                                        </p:tav>
                                        <p:tav tm="100000">
                                          <p:val>
                                            <p:strVal val="#ppt_h"/>
                                          </p:val>
                                        </p:tav>
                                      </p:tavLst>
                                    </p:anim>
                                    <p:anim calcmode="lin" valueType="num">
                                      <p:cBhvr>
                                        <p:cTn id="59" dur="1000" fill="hold"/>
                                        <p:tgtEl>
                                          <p:spTgt spid="284687"/>
                                        </p:tgtEl>
                                        <p:attrNameLst>
                                          <p:attrName>style.rotation</p:attrName>
                                        </p:attrNameLst>
                                      </p:cBhvr>
                                      <p:tavLst>
                                        <p:tav tm="0">
                                          <p:val>
                                            <p:fltVal val="360"/>
                                          </p:val>
                                        </p:tav>
                                        <p:tav tm="100000">
                                          <p:val>
                                            <p:fltVal val="0"/>
                                          </p:val>
                                        </p:tav>
                                      </p:tavLst>
                                    </p:anim>
                                    <p:animEffect transition="in" filter="fade">
                                      <p:cBhvr>
                                        <p:cTn id="60" dur="1000"/>
                                        <p:tgtEl>
                                          <p:spTgt spid="2846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4685" grpId="0"/>
      <p:bldP spid="284686" grpId="0"/>
      <p:bldP spid="284687" grpId="0"/>
      <p:bldP spid="284688" grpId="0"/>
      <p:bldP spid="284689"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6726" name="Picture 6" descr="70"/>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524000" y="1003300"/>
            <a:ext cx="7088188" cy="3625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6727" name="Picture 7" descr="69"/>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300163" y="996950"/>
            <a:ext cx="300037" cy="3633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6731" name="Picture 11" descr="37"/>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800850" y="3027363"/>
            <a:ext cx="1506538" cy="1222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6743" name="Picture 23" descr="11"/>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015163" y="1430338"/>
            <a:ext cx="698500" cy="1784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6745" name="Rectangle 25"/>
          <p:cNvSpPr>
            <a:spLocks noChangeArrowheads="1"/>
          </p:cNvSpPr>
          <p:nvPr/>
        </p:nvSpPr>
        <p:spPr bwMode="auto">
          <a:xfrm>
            <a:off x="6400800" y="1493838"/>
            <a:ext cx="609600" cy="2679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nchor="ctr">
            <a:spAutoFit/>
          </a:bodyPr>
          <a:lstStyle/>
          <a:p>
            <a:pPr algn="l"/>
            <a:r>
              <a:rPr lang="zh-CN" altLang="en-US" sz="1700" b="1" baseline="0">
                <a:solidFill>
                  <a:srgbClr val="4D4D4D"/>
                </a:solidFill>
                <a:ea typeface="楷体" pitchFamily="49" charset="-122"/>
              </a:rPr>
              <a:t>点击添加相关文字内容</a:t>
            </a:r>
            <a:endParaRPr lang="en-US" altLang="zh-CN" sz="1700" b="1" baseline="0">
              <a:solidFill>
                <a:srgbClr val="4D4D4D"/>
              </a:solidFill>
              <a:ea typeface="楷体" pitchFamily="49" charset="-122"/>
            </a:endParaRPr>
          </a:p>
        </p:txBody>
      </p:sp>
      <p:sp>
        <p:nvSpPr>
          <p:cNvPr id="286746" name="Rectangle 26"/>
          <p:cNvSpPr>
            <a:spLocks noChangeArrowheads="1"/>
          </p:cNvSpPr>
          <p:nvPr/>
        </p:nvSpPr>
        <p:spPr bwMode="auto">
          <a:xfrm>
            <a:off x="6019800" y="1493838"/>
            <a:ext cx="609600" cy="2679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nchor="ctr">
            <a:spAutoFit/>
          </a:bodyPr>
          <a:lstStyle/>
          <a:p>
            <a:pPr algn="l"/>
            <a:r>
              <a:rPr lang="zh-CN" altLang="en-US" sz="1700" b="1" baseline="0">
                <a:solidFill>
                  <a:srgbClr val="4D4D4D"/>
                </a:solidFill>
                <a:ea typeface="楷体" pitchFamily="49" charset="-122"/>
              </a:rPr>
              <a:t>点击添加相关文字内容</a:t>
            </a:r>
            <a:endParaRPr lang="en-US" altLang="zh-CN" sz="1700" b="1" baseline="0">
              <a:solidFill>
                <a:srgbClr val="4D4D4D"/>
              </a:solidFill>
              <a:ea typeface="楷体" pitchFamily="49" charset="-122"/>
            </a:endParaRPr>
          </a:p>
        </p:txBody>
      </p:sp>
      <p:sp>
        <p:nvSpPr>
          <p:cNvPr id="286747" name="Rectangle 27"/>
          <p:cNvSpPr>
            <a:spLocks noChangeArrowheads="1"/>
          </p:cNvSpPr>
          <p:nvPr/>
        </p:nvSpPr>
        <p:spPr bwMode="auto">
          <a:xfrm>
            <a:off x="5638800" y="1493838"/>
            <a:ext cx="609600" cy="2679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nchor="ctr">
            <a:spAutoFit/>
          </a:bodyPr>
          <a:lstStyle/>
          <a:p>
            <a:pPr algn="l"/>
            <a:r>
              <a:rPr lang="zh-CN" altLang="en-US" sz="1700" b="1" baseline="0">
                <a:solidFill>
                  <a:srgbClr val="4D4D4D"/>
                </a:solidFill>
                <a:ea typeface="楷体" pitchFamily="49" charset="-122"/>
              </a:rPr>
              <a:t>点击添加相关文字内容</a:t>
            </a:r>
            <a:endParaRPr lang="en-US" altLang="zh-CN" sz="1700" b="1" baseline="0">
              <a:solidFill>
                <a:srgbClr val="4D4D4D"/>
              </a:solidFill>
              <a:ea typeface="楷体" pitchFamily="49" charset="-122"/>
            </a:endParaRPr>
          </a:p>
        </p:txBody>
      </p:sp>
      <p:sp>
        <p:nvSpPr>
          <p:cNvPr id="286748" name="Rectangle 28"/>
          <p:cNvSpPr>
            <a:spLocks noChangeArrowheads="1"/>
          </p:cNvSpPr>
          <p:nvPr/>
        </p:nvSpPr>
        <p:spPr bwMode="auto">
          <a:xfrm>
            <a:off x="5334000" y="1493838"/>
            <a:ext cx="609600" cy="2679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nchor="ctr">
            <a:spAutoFit/>
          </a:bodyPr>
          <a:lstStyle/>
          <a:p>
            <a:pPr algn="l"/>
            <a:r>
              <a:rPr lang="zh-CN" altLang="en-US" sz="1700" b="1" baseline="0">
                <a:solidFill>
                  <a:srgbClr val="4D4D4D"/>
                </a:solidFill>
                <a:ea typeface="楷体" pitchFamily="49" charset="-122"/>
              </a:rPr>
              <a:t>点击添加相关文字内容</a:t>
            </a:r>
            <a:endParaRPr lang="en-US" altLang="zh-CN" sz="1700" b="1" baseline="0">
              <a:solidFill>
                <a:srgbClr val="4D4D4D"/>
              </a:solidFill>
              <a:ea typeface="楷体" pitchFamily="49" charset="-122"/>
            </a:endParaRPr>
          </a:p>
        </p:txBody>
      </p:sp>
      <p:sp>
        <p:nvSpPr>
          <p:cNvPr id="286749" name="Rectangle 29"/>
          <p:cNvSpPr>
            <a:spLocks noChangeArrowheads="1"/>
          </p:cNvSpPr>
          <p:nvPr/>
        </p:nvSpPr>
        <p:spPr bwMode="auto">
          <a:xfrm>
            <a:off x="4953000" y="1493838"/>
            <a:ext cx="609600" cy="2679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nchor="ctr">
            <a:spAutoFit/>
          </a:bodyPr>
          <a:lstStyle/>
          <a:p>
            <a:pPr algn="l"/>
            <a:r>
              <a:rPr lang="zh-CN" altLang="en-US" sz="1700" b="1" baseline="0">
                <a:solidFill>
                  <a:srgbClr val="4D4D4D"/>
                </a:solidFill>
                <a:ea typeface="楷体" pitchFamily="49" charset="-122"/>
              </a:rPr>
              <a:t>点击添加相关文字内容</a:t>
            </a:r>
            <a:endParaRPr lang="en-US" altLang="zh-CN" sz="1700" b="1" baseline="0">
              <a:solidFill>
                <a:srgbClr val="4D4D4D"/>
              </a:solidFill>
              <a:ea typeface="楷体" pitchFamily="49" charset="-122"/>
            </a:endParaRPr>
          </a:p>
        </p:txBody>
      </p:sp>
      <p:sp>
        <p:nvSpPr>
          <p:cNvPr id="286750" name="Rectangle 30"/>
          <p:cNvSpPr>
            <a:spLocks noChangeArrowheads="1"/>
          </p:cNvSpPr>
          <p:nvPr/>
        </p:nvSpPr>
        <p:spPr bwMode="auto">
          <a:xfrm>
            <a:off x="4572000" y="1493838"/>
            <a:ext cx="609600" cy="2679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nchor="ctr">
            <a:spAutoFit/>
          </a:bodyPr>
          <a:lstStyle/>
          <a:p>
            <a:pPr algn="l"/>
            <a:r>
              <a:rPr lang="zh-CN" altLang="en-US" sz="1700" b="1" baseline="0">
                <a:solidFill>
                  <a:srgbClr val="4D4D4D"/>
                </a:solidFill>
                <a:ea typeface="楷体" pitchFamily="49" charset="-122"/>
              </a:rPr>
              <a:t>点击添加相关文字内容</a:t>
            </a:r>
            <a:endParaRPr lang="en-US" altLang="zh-CN" sz="1700" b="1" baseline="0">
              <a:solidFill>
                <a:srgbClr val="4D4D4D"/>
              </a:solidFill>
              <a:ea typeface="楷体" pitchFamily="49" charset="-122"/>
            </a:endParaRPr>
          </a:p>
        </p:txBody>
      </p:sp>
      <p:sp>
        <p:nvSpPr>
          <p:cNvPr id="286751" name="Rectangle 31"/>
          <p:cNvSpPr>
            <a:spLocks noChangeArrowheads="1"/>
          </p:cNvSpPr>
          <p:nvPr/>
        </p:nvSpPr>
        <p:spPr bwMode="auto">
          <a:xfrm>
            <a:off x="4267200" y="1493838"/>
            <a:ext cx="609600" cy="2679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nchor="ctr">
            <a:spAutoFit/>
          </a:bodyPr>
          <a:lstStyle/>
          <a:p>
            <a:pPr algn="l"/>
            <a:r>
              <a:rPr lang="zh-CN" altLang="en-US" sz="1700" b="1" baseline="0">
                <a:solidFill>
                  <a:srgbClr val="4D4D4D"/>
                </a:solidFill>
                <a:ea typeface="楷体" pitchFamily="49" charset="-122"/>
              </a:rPr>
              <a:t>点击添加相关文字内容</a:t>
            </a:r>
            <a:endParaRPr lang="en-US" altLang="zh-CN" sz="1700" b="1" baseline="0">
              <a:solidFill>
                <a:srgbClr val="4D4D4D"/>
              </a:solidFill>
              <a:ea typeface="楷体" pitchFamily="49" charset="-122"/>
            </a:endParaRPr>
          </a:p>
        </p:txBody>
      </p:sp>
      <p:sp>
        <p:nvSpPr>
          <p:cNvPr id="286752" name="Rectangle 32"/>
          <p:cNvSpPr>
            <a:spLocks noChangeArrowheads="1"/>
          </p:cNvSpPr>
          <p:nvPr/>
        </p:nvSpPr>
        <p:spPr bwMode="auto">
          <a:xfrm>
            <a:off x="3886200" y="1493838"/>
            <a:ext cx="609600" cy="2679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nchor="ctr">
            <a:spAutoFit/>
          </a:bodyPr>
          <a:lstStyle/>
          <a:p>
            <a:pPr algn="l"/>
            <a:r>
              <a:rPr lang="zh-CN" altLang="en-US" sz="1700" b="1" baseline="0">
                <a:solidFill>
                  <a:srgbClr val="4D4D4D"/>
                </a:solidFill>
                <a:ea typeface="楷体" pitchFamily="49" charset="-122"/>
              </a:rPr>
              <a:t>点击添加相关文字内容</a:t>
            </a:r>
            <a:endParaRPr lang="en-US" altLang="zh-CN" sz="1700" b="1" baseline="0">
              <a:solidFill>
                <a:srgbClr val="4D4D4D"/>
              </a:solidFill>
              <a:ea typeface="楷体" pitchFamily="49" charset="-122"/>
            </a:endParaRPr>
          </a:p>
        </p:txBody>
      </p:sp>
      <p:sp>
        <p:nvSpPr>
          <p:cNvPr id="286753" name="Rectangle 33"/>
          <p:cNvSpPr>
            <a:spLocks noChangeArrowheads="1"/>
          </p:cNvSpPr>
          <p:nvPr/>
        </p:nvSpPr>
        <p:spPr bwMode="auto">
          <a:xfrm>
            <a:off x="3200400" y="1493838"/>
            <a:ext cx="609600" cy="2162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nchor="ctr">
            <a:spAutoFit/>
          </a:bodyPr>
          <a:lstStyle/>
          <a:p>
            <a:pPr algn="l"/>
            <a:r>
              <a:rPr lang="zh-CN" altLang="en-US" sz="1700" b="1" baseline="0">
                <a:solidFill>
                  <a:srgbClr val="4D4D4D"/>
                </a:solidFill>
                <a:ea typeface="楷体" pitchFamily="49" charset="-122"/>
              </a:rPr>
              <a:t>添加相关文字内容</a:t>
            </a:r>
            <a:endParaRPr lang="en-US" altLang="zh-CN" sz="1700" b="1" baseline="0">
              <a:solidFill>
                <a:srgbClr val="4D4D4D"/>
              </a:solidFill>
              <a:ea typeface="楷体" pitchFamily="49" charset="-122"/>
            </a:endParaRPr>
          </a:p>
        </p:txBody>
      </p:sp>
      <p:sp>
        <p:nvSpPr>
          <p:cNvPr id="286754" name="Rectangle 34"/>
          <p:cNvSpPr>
            <a:spLocks noChangeArrowheads="1"/>
          </p:cNvSpPr>
          <p:nvPr/>
        </p:nvSpPr>
        <p:spPr bwMode="auto">
          <a:xfrm>
            <a:off x="7086600" y="1735138"/>
            <a:ext cx="609600" cy="1228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nchor="ctr">
            <a:spAutoFit/>
          </a:bodyPr>
          <a:lstStyle/>
          <a:p>
            <a:pPr algn="l">
              <a:lnSpc>
                <a:spcPct val="85000"/>
              </a:lnSpc>
            </a:pPr>
            <a:r>
              <a:rPr lang="zh-CN" altLang="en-US" sz="2200" b="1" baseline="0">
                <a:solidFill>
                  <a:srgbClr val="FFFFFF"/>
                </a:solidFill>
                <a:ea typeface="楷体" pitchFamily="49" charset="-122"/>
              </a:rPr>
              <a:t>标题</a:t>
            </a:r>
          </a:p>
          <a:p>
            <a:pPr algn="l">
              <a:lnSpc>
                <a:spcPct val="85000"/>
              </a:lnSpc>
            </a:pPr>
            <a:r>
              <a:rPr lang="zh-CN" altLang="en-US" sz="2200" b="1" baseline="0">
                <a:solidFill>
                  <a:srgbClr val="FFFFFF"/>
                </a:solidFill>
                <a:ea typeface="楷体" pitchFamily="49" charset="-122"/>
              </a:rPr>
              <a:t>内容</a:t>
            </a:r>
          </a:p>
        </p:txBody>
      </p:sp>
      <p:sp>
        <p:nvSpPr>
          <p:cNvPr id="286755" name="Rectangle 35"/>
          <p:cNvSpPr>
            <a:spLocks noChangeArrowheads="1"/>
          </p:cNvSpPr>
          <p:nvPr/>
        </p:nvSpPr>
        <p:spPr bwMode="auto">
          <a:xfrm>
            <a:off x="3505200" y="1493838"/>
            <a:ext cx="609600" cy="2679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nchor="ctr">
            <a:spAutoFit/>
          </a:bodyPr>
          <a:lstStyle/>
          <a:p>
            <a:pPr algn="l"/>
            <a:r>
              <a:rPr lang="zh-CN" altLang="en-US" sz="1700" b="1" baseline="0">
                <a:solidFill>
                  <a:srgbClr val="4D4D4D"/>
                </a:solidFill>
                <a:ea typeface="楷体" pitchFamily="49" charset="-122"/>
              </a:rPr>
              <a:t>点击添加相关文字内容</a:t>
            </a:r>
            <a:endParaRPr lang="en-US" altLang="zh-CN" sz="1700" b="1" baseline="0">
              <a:solidFill>
                <a:srgbClr val="4D4D4D"/>
              </a:solidFill>
              <a:ea typeface="楷体" pitchFamily="49" charset="-122"/>
            </a:endParaRPr>
          </a:p>
        </p:txBody>
      </p:sp>
    </p:spTree>
  </p:cSld>
  <p:clrMapOvr>
    <a:masterClrMapping/>
  </p:clrMapOvr>
  <p:transition spd="slow">
    <p:cover dir="rd"/>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1" presetClass="entr" presetSubtype="0" fill="hold" nodeType="afterEffect">
                                  <p:stCondLst>
                                    <p:cond delay="0"/>
                                  </p:stCondLst>
                                  <p:iterate type="lt">
                                    <p:tmPct val="5000"/>
                                  </p:iterate>
                                  <p:childTnLst>
                                    <p:set>
                                      <p:cBhvr>
                                        <p:cTn id="6" dur="1" fill="hold">
                                          <p:stCondLst>
                                            <p:cond delay="0"/>
                                          </p:stCondLst>
                                        </p:cTn>
                                        <p:tgtEl>
                                          <p:spTgt spid="286727"/>
                                        </p:tgtEl>
                                        <p:attrNameLst>
                                          <p:attrName>style.visibility</p:attrName>
                                        </p:attrNameLst>
                                      </p:cBhvr>
                                      <p:to>
                                        <p:strVal val="visible"/>
                                      </p:to>
                                    </p:set>
                                    <p:anim calcmode="lin" valueType="num">
                                      <p:cBhvr>
                                        <p:cTn id="7" dur="1000" fill="hold"/>
                                        <p:tgtEl>
                                          <p:spTgt spid="286727"/>
                                        </p:tgtEl>
                                        <p:attrNameLst>
                                          <p:attrName>ppt_w</p:attrName>
                                        </p:attrNameLst>
                                      </p:cBhvr>
                                      <p:tavLst>
                                        <p:tav tm="0">
                                          <p:val>
                                            <p:fltVal val="0"/>
                                          </p:val>
                                        </p:tav>
                                        <p:tav tm="100000">
                                          <p:val>
                                            <p:strVal val="#ppt_w"/>
                                          </p:val>
                                        </p:tav>
                                      </p:tavLst>
                                    </p:anim>
                                    <p:anim calcmode="lin" valueType="num">
                                      <p:cBhvr>
                                        <p:cTn id="8" dur="1000" fill="hold"/>
                                        <p:tgtEl>
                                          <p:spTgt spid="286727"/>
                                        </p:tgtEl>
                                        <p:attrNameLst>
                                          <p:attrName>ppt_h</p:attrName>
                                        </p:attrNameLst>
                                      </p:cBhvr>
                                      <p:tavLst>
                                        <p:tav tm="0">
                                          <p:val>
                                            <p:fltVal val="0"/>
                                          </p:val>
                                        </p:tav>
                                        <p:tav tm="100000">
                                          <p:val>
                                            <p:strVal val="#ppt_h"/>
                                          </p:val>
                                        </p:tav>
                                      </p:tavLst>
                                    </p:anim>
                                    <p:anim calcmode="lin" valueType="num">
                                      <p:cBhvr>
                                        <p:cTn id="9" dur="1000" fill="hold"/>
                                        <p:tgtEl>
                                          <p:spTgt spid="286727"/>
                                        </p:tgtEl>
                                        <p:attrNameLst>
                                          <p:attrName>style.rotation</p:attrName>
                                        </p:attrNameLst>
                                      </p:cBhvr>
                                      <p:tavLst>
                                        <p:tav tm="0">
                                          <p:val>
                                            <p:fltVal val="90"/>
                                          </p:val>
                                        </p:tav>
                                        <p:tav tm="100000">
                                          <p:val>
                                            <p:fltVal val="0"/>
                                          </p:val>
                                        </p:tav>
                                      </p:tavLst>
                                    </p:anim>
                                    <p:animEffect transition="in" filter="fade">
                                      <p:cBhvr>
                                        <p:cTn id="10" dur="1000"/>
                                        <p:tgtEl>
                                          <p:spTgt spid="286727"/>
                                        </p:tgtEl>
                                      </p:cBhvr>
                                    </p:animEffect>
                                  </p:childTnLst>
                                </p:cTn>
                              </p:par>
                            </p:childTnLst>
                          </p:cTn>
                        </p:par>
                        <p:par>
                          <p:cTn id="11" fill="hold" nodeType="afterGroup">
                            <p:stCondLst>
                              <p:cond delay="1000"/>
                            </p:stCondLst>
                            <p:childTnLst>
                              <p:par>
                                <p:cTn id="12" presetID="12" presetClass="entr" presetSubtype="8" fill="hold" nodeType="afterEffect">
                                  <p:stCondLst>
                                    <p:cond delay="0"/>
                                  </p:stCondLst>
                                  <p:childTnLst>
                                    <p:set>
                                      <p:cBhvr>
                                        <p:cTn id="13" dur="1" fill="hold">
                                          <p:stCondLst>
                                            <p:cond delay="0"/>
                                          </p:stCondLst>
                                        </p:cTn>
                                        <p:tgtEl>
                                          <p:spTgt spid="286726"/>
                                        </p:tgtEl>
                                        <p:attrNameLst>
                                          <p:attrName>style.visibility</p:attrName>
                                        </p:attrNameLst>
                                      </p:cBhvr>
                                      <p:to>
                                        <p:strVal val="visible"/>
                                      </p:to>
                                    </p:set>
                                    <p:animEffect transition="in" filter="slide(fromLeft)">
                                      <p:cBhvr>
                                        <p:cTn id="14" dur="3000"/>
                                        <p:tgtEl>
                                          <p:spTgt spid="286726"/>
                                        </p:tgtEl>
                                      </p:cBhvr>
                                    </p:animEffect>
                                  </p:childTnLst>
                                </p:cTn>
                              </p:par>
                            </p:childTnLst>
                          </p:cTn>
                        </p:par>
                        <p:par>
                          <p:cTn id="15" fill="hold" nodeType="afterGroup">
                            <p:stCondLst>
                              <p:cond delay="4000"/>
                            </p:stCondLst>
                            <p:childTnLst>
                              <p:par>
                                <p:cTn id="16" presetID="10" presetClass="entr" presetSubtype="0" fill="hold" nodeType="afterEffect">
                                  <p:stCondLst>
                                    <p:cond delay="0"/>
                                  </p:stCondLst>
                                  <p:childTnLst>
                                    <p:set>
                                      <p:cBhvr>
                                        <p:cTn id="17" dur="1" fill="hold">
                                          <p:stCondLst>
                                            <p:cond delay="0"/>
                                          </p:stCondLst>
                                        </p:cTn>
                                        <p:tgtEl>
                                          <p:spTgt spid="286731"/>
                                        </p:tgtEl>
                                        <p:attrNameLst>
                                          <p:attrName>style.visibility</p:attrName>
                                        </p:attrNameLst>
                                      </p:cBhvr>
                                      <p:to>
                                        <p:strVal val="visible"/>
                                      </p:to>
                                    </p:set>
                                    <p:animEffect transition="in" filter="fade">
                                      <p:cBhvr>
                                        <p:cTn id="18" dur="1000"/>
                                        <p:tgtEl>
                                          <p:spTgt spid="286731"/>
                                        </p:tgtEl>
                                      </p:cBhvr>
                                    </p:animEffect>
                                  </p:childTnLst>
                                </p:cTn>
                              </p:par>
                            </p:childTnLst>
                          </p:cTn>
                        </p:par>
                        <p:par>
                          <p:cTn id="19" fill="hold" nodeType="afterGroup">
                            <p:stCondLst>
                              <p:cond delay="5000"/>
                            </p:stCondLst>
                            <p:childTnLst>
                              <p:par>
                                <p:cTn id="20" presetID="13" presetClass="entr" presetSubtype="16" fill="hold" nodeType="afterEffect">
                                  <p:stCondLst>
                                    <p:cond delay="0"/>
                                  </p:stCondLst>
                                  <p:childTnLst>
                                    <p:set>
                                      <p:cBhvr>
                                        <p:cTn id="21" dur="1" fill="hold">
                                          <p:stCondLst>
                                            <p:cond delay="0"/>
                                          </p:stCondLst>
                                        </p:cTn>
                                        <p:tgtEl>
                                          <p:spTgt spid="286743"/>
                                        </p:tgtEl>
                                        <p:attrNameLst>
                                          <p:attrName>style.visibility</p:attrName>
                                        </p:attrNameLst>
                                      </p:cBhvr>
                                      <p:to>
                                        <p:strVal val="visible"/>
                                      </p:to>
                                    </p:set>
                                    <p:animEffect transition="in" filter="plus(in)">
                                      <p:cBhvr>
                                        <p:cTn id="22" dur="2000"/>
                                        <p:tgtEl>
                                          <p:spTgt spid="286743"/>
                                        </p:tgtEl>
                                      </p:cBhvr>
                                    </p:animEffect>
                                  </p:childTnLst>
                                </p:cTn>
                              </p:par>
                            </p:childTnLst>
                          </p:cTn>
                        </p:par>
                        <p:par>
                          <p:cTn id="23" fill="hold" nodeType="afterGroup">
                            <p:stCondLst>
                              <p:cond delay="7000"/>
                            </p:stCondLst>
                            <p:childTnLst>
                              <p:par>
                                <p:cTn id="24" presetID="23" presetClass="entr" presetSubtype="16" fill="hold" grpId="0" nodeType="afterEffect">
                                  <p:stCondLst>
                                    <p:cond delay="0"/>
                                  </p:stCondLst>
                                  <p:childTnLst>
                                    <p:set>
                                      <p:cBhvr>
                                        <p:cTn id="25" dur="1" fill="hold">
                                          <p:stCondLst>
                                            <p:cond delay="0"/>
                                          </p:stCondLst>
                                        </p:cTn>
                                        <p:tgtEl>
                                          <p:spTgt spid="286754"/>
                                        </p:tgtEl>
                                        <p:attrNameLst>
                                          <p:attrName>style.visibility</p:attrName>
                                        </p:attrNameLst>
                                      </p:cBhvr>
                                      <p:to>
                                        <p:strVal val="visible"/>
                                      </p:to>
                                    </p:set>
                                    <p:anim calcmode="lin" valueType="num">
                                      <p:cBhvr>
                                        <p:cTn id="26" dur="1000" fill="hold"/>
                                        <p:tgtEl>
                                          <p:spTgt spid="286754"/>
                                        </p:tgtEl>
                                        <p:attrNameLst>
                                          <p:attrName>ppt_w</p:attrName>
                                        </p:attrNameLst>
                                      </p:cBhvr>
                                      <p:tavLst>
                                        <p:tav tm="0">
                                          <p:val>
                                            <p:fltVal val="0"/>
                                          </p:val>
                                        </p:tav>
                                        <p:tav tm="100000">
                                          <p:val>
                                            <p:strVal val="#ppt_w"/>
                                          </p:val>
                                        </p:tav>
                                      </p:tavLst>
                                    </p:anim>
                                    <p:anim calcmode="lin" valueType="num">
                                      <p:cBhvr>
                                        <p:cTn id="27" dur="1000" fill="hold"/>
                                        <p:tgtEl>
                                          <p:spTgt spid="286754"/>
                                        </p:tgtEl>
                                        <p:attrNameLst>
                                          <p:attrName>ppt_h</p:attrName>
                                        </p:attrNameLst>
                                      </p:cBhvr>
                                      <p:tavLst>
                                        <p:tav tm="0">
                                          <p:val>
                                            <p:fltVal val="0"/>
                                          </p:val>
                                        </p:tav>
                                        <p:tav tm="100000">
                                          <p:val>
                                            <p:strVal val="#ppt_h"/>
                                          </p:val>
                                        </p:tav>
                                      </p:tavLst>
                                    </p:anim>
                                  </p:childTnLst>
                                </p:cTn>
                              </p:par>
                            </p:childTnLst>
                          </p:cTn>
                        </p:par>
                        <p:par>
                          <p:cTn id="28" fill="hold" nodeType="afterGroup">
                            <p:stCondLst>
                              <p:cond delay="8000"/>
                            </p:stCondLst>
                            <p:childTnLst>
                              <p:par>
                                <p:cTn id="29" presetID="12" presetClass="entr" presetSubtype="2" fill="hold" grpId="0" nodeType="afterEffect">
                                  <p:stCondLst>
                                    <p:cond delay="0"/>
                                  </p:stCondLst>
                                  <p:childTnLst>
                                    <p:set>
                                      <p:cBhvr>
                                        <p:cTn id="30" dur="1" fill="hold">
                                          <p:stCondLst>
                                            <p:cond delay="0"/>
                                          </p:stCondLst>
                                        </p:cTn>
                                        <p:tgtEl>
                                          <p:spTgt spid="286745"/>
                                        </p:tgtEl>
                                        <p:attrNameLst>
                                          <p:attrName>style.visibility</p:attrName>
                                        </p:attrNameLst>
                                      </p:cBhvr>
                                      <p:to>
                                        <p:strVal val="visible"/>
                                      </p:to>
                                    </p:set>
                                    <p:animEffect transition="in" filter="slide(fromRight)">
                                      <p:cBhvr>
                                        <p:cTn id="31" dur="1000"/>
                                        <p:tgtEl>
                                          <p:spTgt spid="286745"/>
                                        </p:tgtEl>
                                      </p:cBhvr>
                                    </p:animEffect>
                                  </p:childTnLst>
                                </p:cTn>
                              </p:par>
                            </p:childTnLst>
                          </p:cTn>
                        </p:par>
                        <p:par>
                          <p:cTn id="32" fill="hold" nodeType="afterGroup">
                            <p:stCondLst>
                              <p:cond delay="9000"/>
                            </p:stCondLst>
                            <p:childTnLst>
                              <p:par>
                                <p:cTn id="33" presetID="12" presetClass="entr" presetSubtype="2" fill="hold" grpId="0" nodeType="afterEffect">
                                  <p:stCondLst>
                                    <p:cond delay="0"/>
                                  </p:stCondLst>
                                  <p:childTnLst>
                                    <p:set>
                                      <p:cBhvr>
                                        <p:cTn id="34" dur="1" fill="hold">
                                          <p:stCondLst>
                                            <p:cond delay="0"/>
                                          </p:stCondLst>
                                        </p:cTn>
                                        <p:tgtEl>
                                          <p:spTgt spid="286746"/>
                                        </p:tgtEl>
                                        <p:attrNameLst>
                                          <p:attrName>style.visibility</p:attrName>
                                        </p:attrNameLst>
                                      </p:cBhvr>
                                      <p:to>
                                        <p:strVal val="visible"/>
                                      </p:to>
                                    </p:set>
                                    <p:animEffect transition="in" filter="slide(fromRight)">
                                      <p:cBhvr>
                                        <p:cTn id="35" dur="1000"/>
                                        <p:tgtEl>
                                          <p:spTgt spid="286746"/>
                                        </p:tgtEl>
                                      </p:cBhvr>
                                    </p:animEffect>
                                  </p:childTnLst>
                                </p:cTn>
                              </p:par>
                            </p:childTnLst>
                          </p:cTn>
                        </p:par>
                        <p:par>
                          <p:cTn id="36" fill="hold" nodeType="afterGroup">
                            <p:stCondLst>
                              <p:cond delay="10000"/>
                            </p:stCondLst>
                            <p:childTnLst>
                              <p:par>
                                <p:cTn id="37" presetID="12" presetClass="entr" presetSubtype="2" fill="hold" grpId="0" nodeType="afterEffect">
                                  <p:stCondLst>
                                    <p:cond delay="0"/>
                                  </p:stCondLst>
                                  <p:childTnLst>
                                    <p:set>
                                      <p:cBhvr>
                                        <p:cTn id="38" dur="1" fill="hold">
                                          <p:stCondLst>
                                            <p:cond delay="0"/>
                                          </p:stCondLst>
                                        </p:cTn>
                                        <p:tgtEl>
                                          <p:spTgt spid="286747"/>
                                        </p:tgtEl>
                                        <p:attrNameLst>
                                          <p:attrName>style.visibility</p:attrName>
                                        </p:attrNameLst>
                                      </p:cBhvr>
                                      <p:to>
                                        <p:strVal val="visible"/>
                                      </p:to>
                                    </p:set>
                                    <p:animEffect transition="in" filter="slide(fromRight)">
                                      <p:cBhvr>
                                        <p:cTn id="39" dur="1000"/>
                                        <p:tgtEl>
                                          <p:spTgt spid="286747"/>
                                        </p:tgtEl>
                                      </p:cBhvr>
                                    </p:animEffect>
                                  </p:childTnLst>
                                </p:cTn>
                              </p:par>
                            </p:childTnLst>
                          </p:cTn>
                        </p:par>
                        <p:par>
                          <p:cTn id="40" fill="hold" nodeType="afterGroup">
                            <p:stCondLst>
                              <p:cond delay="11000"/>
                            </p:stCondLst>
                            <p:childTnLst>
                              <p:par>
                                <p:cTn id="41" presetID="12" presetClass="entr" presetSubtype="2" fill="hold" grpId="0" nodeType="afterEffect">
                                  <p:stCondLst>
                                    <p:cond delay="0"/>
                                  </p:stCondLst>
                                  <p:childTnLst>
                                    <p:set>
                                      <p:cBhvr>
                                        <p:cTn id="42" dur="1" fill="hold">
                                          <p:stCondLst>
                                            <p:cond delay="0"/>
                                          </p:stCondLst>
                                        </p:cTn>
                                        <p:tgtEl>
                                          <p:spTgt spid="286748"/>
                                        </p:tgtEl>
                                        <p:attrNameLst>
                                          <p:attrName>style.visibility</p:attrName>
                                        </p:attrNameLst>
                                      </p:cBhvr>
                                      <p:to>
                                        <p:strVal val="visible"/>
                                      </p:to>
                                    </p:set>
                                    <p:animEffect transition="in" filter="slide(fromRight)">
                                      <p:cBhvr>
                                        <p:cTn id="43" dur="1000"/>
                                        <p:tgtEl>
                                          <p:spTgt spid="286748"/>
                                        </p:tgtEl>
                                      </p:cBhvr>
                                    </p:animEffect>
                                  </p:childTnLst>
                                </p:cTn>
                              </p:par>
                            </p:childTnLst>
                          </p:cTn>
                        </p:par>
                        <p:par>
                          <p:cTn id="44" fill="hold" nodeType="afterGroup">
                            <p:stCondLst>
                              <p:cond delay="12000"/>
                            </p:stCondLst>
                            <p:childTnLst>
                              <p:par>
                                <p:cTn id="45" presetID="12" presetClass="entr" presetSubtype="2" fill="hold" grpId="0" nodeType="afterEffect">
                                  <p:stCondLst>
                                    <p:cond delay="0"/>
                                  </p:stCondLst>
                                  <p:childTnLst>
                                    <p:set>
                                      <p:cBhvr>
                                        <p:cTn id="46" dur="1" fill="hold">
                                          <p:stCondLst>
                                            <p:cond delay="0"/>
                                          </p:stCondLst>
                                        </p:cTn>
                                        <p:tgtEl>
                                          <p:spTgt spid="286749"/>
                                        </p:tgtEl>
                                        <p:attrNameLst>
                                          <p:attrName>style.visibility</p:attrName>
                                        </p:attrNameLst>
                                      </p:cBhvr>
                                      <p:to>
                                        <p:strVal val="visible"/>
                                      </p:to>
                                    </p:set>
                                    <p:animEffect transition="in" filter="slide(fromRight)">
                                      <p:cBhvr>
                                        <p:cTn id="47" dur="1000"/>
                                        <p:tgtEl>
                                          <p:spTgt spid="286749"/>
                                        </p:tgtEl>
                                      </p:cBhvr>
                                    </p:animEffect>
                                  </p:childTnLst>
                                </p:cTn>
                              </p:par>
                            </p:childTnLst>
                          </p:cTn>
                        </p:par>
                        <p:par>
                          <p:cTn id="48" fill="hold" nodeType="afterGroup">
                            <p:stCondLst>
                              <p:cond delay="13000"/>
                            </p:stCondLst>
                            <p:childTnLst>
                              <p:par>
                                <p:cTn id="49" presetID="12" presetClass="entr" presetSubtype="2" fill="hold" grpId="0" nodeType="afterEffect">
                                  <p:stCondLst>
                                    <p:cond delay="0"/>
                                  </p:stCondLst>
                                  <p:childTnLst>
                                    <p:set>
                                      <p:cBhvr>
                                        <p:cTn id="50" dur="1" fill="hold">
                                          <p:stCondLst>
                                            <p:cond delay="0"/>
                                          </p:stCondLst>
                                        </p:cTn>
                                        <p:tgtEl>
                                          <p:spTgt spid="286750"/>
                                        </p:tgtEl>
                                        <p:attrNameLst>
                                          <p:attrName>style.visibility</p:attrName>
                                        </p:attrNameLst>
                                      </p:cBhvr>
                                      <p:to>
                                        <p:strVal val="visible"/>
                                      </p:to>
                                    </p:set>
                                    <p:animEffect transition="in" filter="slide(fromRight)">
                                      <p:cBhvr>
                                        <p:cTn id="51" dur="1000"/>
                                        <p:tgtEl>
                                          <p:spTgt spid="286750"/>
                                        </p:tgtEl>
                                      </p:cBhvr>
                                    </p:animEffect>
                                  </p:childTnLst>
                                </p:cTn>
                              </p:par>
                            </p:childTnLst>
                          </p:cTn>
                        </p:par>
                        <p:par>
                          <p:cTn id="52" fill="hold" nodeType="afterGroup">
                            <p:stCondLst>
                              <p:cond delay="14000"/>
                            </p:stCondLst>
                            <p:childTnLst>
                              <p:par>
                                <p:cTn id="53" presetID="12" presetClass="entr" presetSubtype="2" fill="hold" grpId="0" nodeType="afterEffect">
                                  <p:stCondLst>
                                    <p:cond delay="0"/>
                                  </p:stCondLst>
                                  <p:childTnLst>
                                    <p:set>
                                      <p:cBhvr>
                                        <p:cTn id="54" dur="1" fill="hold">
                                          <p:stCondLst>
                                            <p:cond delay="0"/>
                                          </p:stCondLst>
                                        </p:cTn>
                                        <p:tgtEl>
                                          <p:spTgt spid="286751"/>
                                        </p:tgtEl>
                                        <p:attrNameLst>
                                          <p:attrName>style.visibility</p:attrName>
                                        </p:attrNameLst>
                                      </p:cBhvr>
                                      <p:to>
                                        <p:strVal val="visible"/>
                                      </p:to>
                                    </p:set>
                                    <p:animEffect transition="in" filter="slide(fromRight)">
                                      <p:cBhvr>
                                        <p:cTn id="55" dur="1000"/>
                                        <p:tgtEl>
                                          <p:spTgt spid="286751"/>
                                        </p:tgtEl>
                                      </p:cBhvr>
                                    </p:animEffect>
                                  </p:childTnLst>
                                </p:cTn>
                              </p:par>
                            </p:childTnLst>
                          </p:cTn>
                        </p:par>
                        <p:par>
                          <p:cTn id="56" fill="hold" nodeType="afterGroup">
                            <p:stCondLst>
                              <p:cond delay="15000"/>
                            </p:stCondLst>
                            <p:childTnLst>
                              <p:par>
                                <p:cTn id="57" presetID="12" presetClass="entr" presetSubtype="2" fill="hold" grpId="0" nodeType="afterEffect">
                                  <p:stCondLst>
                                    <p:cond delay="0"/>
                                  </p:stCondLst>
                                  <p:childTnLst>
                                    <p:set>
                                      <p:cBhvr>
                                        <p:cTn id="58" dur="1" fill="hold">
                                          <p:stCondLst>
                                            <p:cond delay="0"/>
                                          </p:stCondLst>
                                        </p:cTn>
                                        <p:tgtEl>
                                          <p:spTgt spid="286752"/>
                                        </p:tgtEl>
                                        <p:attrNameLst>
                                          <p:attrName>style.visibility</p:attrName>
                                        </p:attrNameLst>
                                      </p:cBhvr>
                                      <p:to>
                                        <p:strVal val="visible"/>
                                      </p:to>
                                    </p:set>
                                    <p:animEffect transition="in" filter="slide(fromRight)">
                                      <p:cBhvr>
                                        <p:cTn id="59" dur="1000"/>
                                        <p:tgtEl>
                                          <p:spTgt spid="286752"/>
                                        </p:tgtEl>
                                      </p:cBhvr>
                                    </p:animEffect>
                                  </p:childTnLst>
                                </p:cTn>
                              </p:par>
                            </p:childTnLst>
                          </p:cTn>
                        </p:par>
                        <p:par>
                          <p:cTn id="60" fill="hold" nodeType="afterGroup">
                            <p:stCondLst>
                              <p:cond delay="16000"/>
                            </p:stCondLst>
                            <p:childTnLst>
                              <p:par>
                                <p:cTn id="61" presetID="12" presetClass="entr" presetSubtype="2" fill="hold" grpId="0" nodeType="afterEffect">
                                  <p:stCondLst>
                                    <p:cond delay="0"/>
                                  </p:stCondLst>
                                  <p:childTnLst>
                                    <p:set>
                                      <p:cBhvr>
                                        <p:cTn id="62" dur="1" fill="hold">
                                          <p:stCondLst>
                                            <p:cond delay="0"/>
                                          </p:stCondLst>
                                        </p:cTn>
                                        <p:tgtEl>
                                          <p:spTgt spid="286755"/>
                                        </p:tgtEl>
                                        <p:attrNameLst>
                                          <p:attrName>style.visibility</p:attrName>
                                        </p:attrNameLst>
                                      </p:cBhvr>
                                      <p:to>
                                        <p:strVal val="visible"/>
                                      </p:to>
                                    </p:set>
                                    <p:animEffect transition="in" filter="slide(fromRight)">
                                      <p:cBhvr>
                                        <p:cTn id="63" dur="1000"/>
                                        <p:tgtEl>
                                          <p:spTgt spid="286755"/>
                                        </p:tgtEl>
                                      </p:cBhvr>
                                    </p:animEffect>
                                  </p:childTnLst>
                                </p:cTn>
                              </p:par>
                            </p:childTnLst>
                          </p:cTn>
                        </p:par>
                        <p:par>
                          <p:cTn id="64" fill="hold" nodeType="afterGroup">
                            <p:stCondLst>
                              <p:cond delay="17000"/>
                            </p:stCondLst>
                            <p:childTnLst>
                              <p:par>
                                <p:cTn id="65" presetID="12" presetClass="entr" presetSubtype="2" fill="hold" grpId="0" nodeType="afterEffect">
                                  <p:stCondLst>
                                    <p:cond delay="0"/>
                                  </p:stCondLst>
                                  <p:childTnLst>
                                    <p:set>
                                      <p:cBhvr>
                                        <p:cTn id="66" dur="1" fill="hold">
                                          <p:stCondLst>
                                            <p:cond delay="0"/>
                                          </p:stCondLst>
                                        </p:cTn>
                                        <p:tgtEl>
                                          <p:spTgt spid="286753"/>
                                        </p:tgtEl>
                                        <p:attrNameLst>
                                          <p:attrName>style.visibility</p:attrName>
                                        </p:attrNameLst>
                                      </p:cBhvr>
                                      <p:to>
                                        <p:strVal val="visible"/>
                                      </p:to>
                                    </p:set>
                                    <p:animEffect transition="in" filter="slide(fromRight)">
                                      <p:cBhvr>
                                        <p:cTn id="67" dur="1000"/>
                                        <p:tgtEl>
                                          <p:spTgt spid="2867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6745" grpId="0"/>
      <p:bldP spid="286746" grpId="0"/>
      <p:bldP spid="286747" grpId="0"/>
      <p:bldP spid="286748" grpId="0"/>
      <p:bldP spid="286749" grpId="0"/>
      <p:bldP spid="286750" grpId="0"/>
      <p:bldP spid="286751" grpId="0"/>
      <p:bldP spid="286752" grpId="0"/>
      <p:bldP spid="286753" grpId="0"/>
      <p:bldP spid="286754" grpId="0"/>
      <p:bldP spid="28675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5709" name="Picture 13" descr="16"/>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668588" y="1887538"/>
            <a:ext cx="838200" cy="611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5710" name="Picture 14" descr="16"/>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278188" y="2573338"/>
            <a:ext cx="838200" cy="611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5711" name="Picture 15" descr="16"/>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201988" y="1200150"/>
            <a:ext cx="838200" cy="612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5712" name="Picture 16" descr="16"/>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973388" y="3944938"/>
            <a:ext cx="838200" cy="611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5714" name="Picture 18" descr="16"/>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659188" y="3389313"/>
            <a:ext cx="838200" cy="612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5716" name="Picture 20" descr="77"/>
          <p:cNvPicPr>
            <a:picLocks noChangeAspect="1" noChangeArrowheads="1"/>
          </p:cNvPicPr>
          <p:nvPr/>
        </p:nvPicPr>
        <p:blipFill>
          <a:blip r:embed="rId4" cstate="print">
            <a:lum bright="100000"/>
            <a:extLst>
              <a:ext uri="{28A0092B-C50C-407E-A947-70E740481C1C}">
                <a14:useLocalDpi xmlns:a14="http://schemas.microsoft.com/office/drawing/2010/main" val="0"/>
              </a:ext>
            </a:extLst>
          </a:blip>
          <a:srcRect/>
          <a:stretch>
            <a:fillRect/>
          </a:stretch>
        </p:blipFill>
        <p:spPr bwMode="auto">
          <a:xfrm>
            <a:off x="3201988" y="4121150"/>
            <a:ext cx="450850" cy="280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5717" name="Picture 21" descr="72"/>
          <p:cNvPicPr>
            <a:picLocks noChangeAspect="1" noChangeArrowheads="1"/>
          </p:cNvPicPr>
          <p:nvPr/>
        </p:nvPicPr>
        <p:blipFill>
          <a:blip r:embed="rId5" cstate="print">
            <a:lum bright="100000"/>
            <a:extLst>
              <a:ext uri="{28A0092B-C50C-407E-A947-70E740481C1C}">
                <a14:useLocalDpi xmlns:a14="http://schemas.microsoft.com/office/drawing/2010/main" val="0"/>
              </a:ext>
            </a:extLst>
          </a:blip>
          <a:srcRect/>
          <a:stretch>
            <a:fillRect/>
          </a:stretch>
        </p:blipFill>
        <p:spPr bwMode="auto">
          <a:xfrm>
            <a:off x="3395663" y="1371600"/>
            <a:ext cx="415925" cy="238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5718" name="Picture 22" descr="73"/>
          <p:cNvPicPr>
            <a:picLocks noChangeAspect="1" noChangeArrowheads="1"/>
          </p:cNvPicPr>
          <p:nvPr/>
        </p:nvPicPr>
        <p:blipFill>
          <a:blip r:embed="rId6" cstate="print">
            <a:lum bright="100000"/>
            <a:extLst>
              <a:ext uri="{28A0092B-C50C-407E-A947-70E740481C1C}">
                <a14:useLocalDpi xmlns:a14="http://schemas.microsoft.com/office/drawing/2010/main" val="0"/>
              </a:ext>
            </a:extLst>
          </a:blip>
          <a:srcRect/>
          <a:stretch>
            <a:fillRect/>
          </a:stretch>
        </p:blipFill>
        <p:spPr bwMode="auto">
          <a:xfrm>
            <a:off x="2820988" y="2057400"/>
            <a:ext cx="457200" cy="266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5719" name="Picture 23" descr="74"/>
          <p:cNvPicPr>
            <a:picLocks noChangeAspect="1" noChangeArrowheads="1"/>
          </p:cNvPicPr>
          <p:nvPr/>
        </p:nvPicPr>
        <p:blipFill>
          <a:blip r:embed="rId7" cstate="print">
            <a:lum bright="100000"/>
            <a:extLst>
              <a:ext uri="{28A0092B-C50C-407E-A947-70E740481C1C}">
                <a14:useLocalDpi xmlns:a14="http://schemas.microsoft.com/office/drawing/2010/main" val="0"/>
              </a:ext>
            </a:extLst>
          </a:blip>
          <a:srcRect/>
          <a:stretch>
            <a:fillRect/>
          </a:stretch>
        </p:blipFill>
        <p:spPr bwMode="auto">
          <a:xfrm>
            <a:off x="3811588" y="3549650"/>
            <a:ext cx="465137" cy="280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5720" name="Picture 24" descr="76"/>
          <p:cNvPicPr>
            <a:picLocks noChangeAspect="1" noChangeArrowheads="1"/>
          </p:cNvPicPr>
          <p:nvPr/>
        </p:nvPicPr>
        <p:blipFill>
          <a:blip r:embed="rId8" cstate="print">
            <a:lum bright="100000"/>
            <a:extLst>
              <a:ext uri="{28A0092B-C50C-407E-A947-70E740481C1C}">
                <a14:useLocalDpi xmlns:a14="http://schemas.microsoft.com/office/drawing/2010/main" val="0"/>
              </a:ext>
            </a:extLst>
          </a:blip>
          <a:srcRect/>
          <a:stretch>
            <a:fillRect/>
          </a:stretch>
        </p:blipFill>
        <p:spPr bwMode="auto">
          <a:xfrm>
            <a:off x="3467100" y="2700338"/>
            <a:ext cx="420688"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5721" name="Rectangle 25"/>
          <p:cNvSpPr>
            <a:spLocks noChangeArrowheads="1"/>
          </p:cNvSpPr>
          <p:nvPr/>
        </p:nvSpPr>
        <p:spPr bwMode="auto">
          <a:xfrm>
            <a:off x="4116388" y="1222375"/>
            <a:ext cx="3048000" cy="412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81640" tIns="40820" rIns="81640" bIns="40820" anchor="ctr">
            <a:spAutoFit/>
          </a:bodyPr>
          <a:lstStyle/>
          <a:p>
            <a:pPr algn="l" defTabSz="815975">
              <a:lnSpc>
                <a:spcPct val="120000"/>
              </a:lnSpc>
            </a:pPr>
            <a:r>
              <a:rPr lang="zh-CN" altLang="en-US" sz="1800" b="1" baseline="0">
                <a:solidFill>
                  <a:srgbClr val="000000"/>
                </a:solidFill>
                <a:ea typeface="楷体" pitchFamily="49" charset="-122"/>
              </a:rPr>
              <a:t>点击输入相关的文字内容</a:t>
            </a:r>
          </a:p>
        </p:txBody>
      </p:sp>
      <p:sp>
        <p:nvSpPr>
          <p:cNvPr id="285722" name="Rectangle 26"/>
          <p:cNvSpPr>
            <a:spLocks noChangeArrowheads="1"/>
          </p:cNvSpPr>
          <p:nvPr/>
        </p:nvSpPr>
        <p:spPr bwMode="auto">
          <a:xfrm>
            <a:off x="3582988" y="1909763"/>
            <a:ext cx="3048000" cy="412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81640" tIns="40820" rIns="81640" bIns="40820" anchor="ctr">
            <a:spAutoFit/>
          </a:bodyPr>
          <a:lstStyle/>
          <a:p>
            <a:pPr algn="l" defTabSz="815975">
              <a:lnSpc>
                <a:spcPct val="120000"/>
              </a:lnSpc>
            </a:pPr>
            <a:r>
              <a:rPr lang="zh-CN" altLang="en-US" sz="1800" b="1" baseline="0">
                <a:solidFill>
                  <a:srgbClr val="000000"/>
                </a:solidFill>
                <a:ea typeface="楷体" pitchFamily="49" charset="-122"/>
              </a:rPr>
              <a:t>点击输入相关的文字内容</a:t>
            </a:r>
          </a:p>
        </p:txBody>
      </p:sp>
      <p:sp>
        <p:nvSpPr>
          <p:cNvPr id="285723" name="Rectangle 27"/>
          <p:cNvSpPr>
            <a:spLocks noChangeArrowheads="1"/>
          </p:cNvSpPr>
          <p:nvPr/>
        </p:nvSpPr>
        <p:spPr bwMode="auto">
          <a:xfrm>
            <a:off x="4116388" y="2652713"/>
            <a:ext cx="3048000" cy="412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81640" tIns="40820" rIns="81640" bIns="40820" anchor="ctr">
            <a:spAutoFit/>
          </a:bodyPr>
          <a:lstStyle/>
          <a:p>
            <a:pPr algn="l" defTabSz="815975">
              <a:lnSpc>
                <a:spcPct val="120000"/>
              </a:lnSpc>
            </a:pPr>
            <a:r>
              <a:rPr lang="zh-CN" altLang="en-US" sz="1800" b="1" baseline="0">
                <a:solidFill>
                  <a:srgbClr val="000000"/>
                </a:solidFill>
                <a:ea typeface="楷体" pitchFamily="49" charset="-122"/>
              </a:rPr>
              <a:t>点击输入相关的文字内容</a:t>
            </a:r>
          </a:p>
        </p:txBody>
      </p:sp>
      <p:sp>
        <p:nvSpPr>
          <p:cNvPr id="285724" name="Rectangle 28"/>
          <p:cNvSpPr>
            <a:spLocks noChangeArrowheads="1"/>
          </p:cNvSpPr>
          <p:nvPr/>
        </p:nvSpPr>
        <p:spPr bwMode="auto">
          <a:xfrm>
            <a:off x="4497388" y="3452813"/>
            <a:ext cx="3048000" cy="412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81640" tIns="40820" rIns="81640" bIns="40820" anchor="ctr">
            <a:spAutoFit/>
          </a:bodyPr>
          <a:lstStyle/>
          <a:p>
            <a:pPr algn="l" defTabSz="815975">
              <a:lnSpc>
                <a:spcPct val="120000"/>
              </a:lnSpc>
            </a:pPr>
            <a:r>
              <a:rPr lang="zh-CN" altLang="en-US" sz="1800" b="1" baseline="0">
                <a:solidFill>
                  <a:srgbClr val="000000"/>
                </a:solidFill>
                <a:ea typeface="楷体" pitchFamily="49" charset="-122"/>
              </a:rPr>
              <a:t>点击输入相关的文字内容</a:t>
            </a:r>
          </a:p>
        </p:txBody>
      </p:sp>
      <p:sp>
        <p:nvSpPr>
          <p:cNvPr id="285725" name="Rectangle 29"/>
          <p:cNvSpPr>
            <a:spLocks noChangeArrowheads="1"/>
          </p:cNvSpPr>
          <p:nvPr/>
        </p:nvSpPr>
        <p:spPr bwMode="auto">
          <a:xfrm>
            <a:off x="3811588" y="4024313"/>
            <a:ext cx="3048000" cy="412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81640" tIns="40820" rIns="81640" bIns="40820" anchor="ctr">
            <a:spAutoFit/>
          </a:bodyPr>
          <a:lstStyle/>
          <a:p>
            <a:pPr algn="l" defTabSz="815975">
              <a:lnSpc>
                <a:spcPct val="120000"/>
              </a:lnSpc>
            </a:pPr>
            <a:r>
              <a:rPr lang="zh-CN" altLang="en-US" sz="1800" b="1" baseline="0">
                <a:solidFill>
                  <a:srgbClr val="000000"/>
                </a:solidFill>
                <a:ea typeface="楷体" pitchFamily="49" charset="-122"/>
              </a:rPr>
              <a:t>点击输入相关的文字内容</a:t>
            </a:r>
          </a:p>
        </p:txBody>
      </p:sp>
    </p:spTree>
  </p:cSld>
  <p:clrMapOvr>
    <a:masterClrMapping/>
  </p:clrMapOvr>
  <p:transition spd="slow">
    <p:cover dir="rd"/>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3" presetClass="entr" presetSubtype="32" fill="hold" nodeType="afterEffect">
                                  <p:stCondLst>
                                    <p:cond delay="0"/>
                                  </p:stCondLst>
                                  <p:childTnLst>
                                    <p:set>
                                      <p:cBhvr>
                                        <p:cTn id="6" dur="1" fill="hold">
                                          <p:stCondLst>
                                            <p:cond delay="0"/>
                                          </p:stCondLst>
                                        </p:cTn>
                                        <p:tgtEl>
                                          <p:spTgt spid="285711"/>
                                        </p:tgtEl>
                                        <p:attrNameLst>
                                          <p:attrName>style.visibility</p:attrName>
                                        </p:attrNameLst>
                                      </p:cBhvr>
                                      <p:to>
                                        <p:strVal val="visible"/>
                                      </p:to>
                                    </p:set>
                                    <p:anim calcmode="lin" valueType="num">
                                      <p:cBhvr>
                                        <p:cTn id="7" dur="500" fill="hold"/>
                                        <p:tgtEl>
                                          <p:spTgt spid="285711"/>
                                        </p:tgtEl>
                                        <p:attrNameLst>
                                          <p:attrName>ppt_w</p:attrName>
                                        </p:attrNameLst>
                                      </p:cBhvr>
                                      <p:tavLst>
                                        <p:tav tm="0">
                                          <p:val>
                                            <p:strVal val="4*#ppt_w"/>
                                          </p:val>
                                        </p:tav>
                                        <p:tav tm="100000">
                                          <p:val>
                                            <p:strVal val="#ppt_w"/>
                                          </p:val>
                                        </p:tav>
                                      </p:tavLst>
                                    </p:anim>
                                    <p:anim calcmode="lin" valueType="num">
                                      <p:cBhvr>
                                        <p:cTn id="8" dur="500" fill="hold"/>
                                        <p:tgtEl>
                                          <p:spTgt spid="285711"/>
                                        </p:tgtEl>
                                        <p:attrNameLst>
                                          <p:attrName>ppt_h</p:attrName>
                                        </p:attrNameLst>
                                      </p:cBhvr>
                                      <p:tavLst>
                                        <p:tav tm="0">
                                          <p:val>
                                            <p:strVal val="4*#ppt_h"/>
                                          </p:val>
                                        </p:tav>
                                        <p:tav tm="100000">
                                          <p:val>
                                            <p:strVal val="#ppt_h"/>
                                          </p:val>
                                        </p:tav>
                                      </p:tavLst>
                                    </p:anim>
                                  </p:childTnLst>
                                </p:cTn>
                              </p:par>
                            </p:childTnLst>
                          </p:cTn>
                        </p:par>
                        <p:par>
                          <p:cTn id="9" fill="hold" nodeType="afterGroup">
                            <p:stCondLst>
                              <p:cond delay="500"/>
                            </p:stCondLst>
                            <p:childTnLst>
                              <p:par>
                                <p:cTn id="10" presetID="49" presetClass="entr" presetSubtype="0" decel="100000" fill="hold" nodeType="afterEffect">
                                  <p:stCondLst>
                                    <p:cond delay="0"/>
                                  </p:stCondLst>
                                  <p:childTnLst>
                                    <p:set>
                                      <p:cBhvr>
                                        <p:cTn id="11" dur="1" fill="hold">
                                          <p:stCondLst>
                                            <p:cond delay="0"/>
                                          </p:stCondLst>
                                        </p:cTn>
                                        <p:tgtEl>
                                          <p:spTgt spid="285717"/>
                                        </p:tgtEl>
                                        <p:attrNameLst>
                                          <p:attrName>style.visibility</p:attrName>
                                        </p:attrNameLst>
                                      </p:cBhvr>
                                      <p:to>
                                        <p:strVal val="visible"/>
                                      </p:to>
                                    </p:set>
                                    <p:anim calcmode="lin" valueType="num">
                                      <p:cBhvr>
                                        <p:cTn id="12" dur="1000" fill="hold"/>
                                        <p:tgtEl>
                                          <p:spTgt spid="285717"/>
                                        </p:tgtEl>
                                        <p:attrNameLst>
                                          <p:attrName>ppt_w</p:attrName>
                                        </p:attrNameLst>
                                      </p:cBhvr>
                                      <p:tavLst>
                                        <p:tav tm="0">
                                          <p:val>
                                            <p:fltVal val="0"/>
                                          </p:val>
                                        </p:tav>
                                        <p:tav tm="100000">
                                          <p:val>
                                            <p:strVal val="#ppt_w"/>
                                          </p:val>
                                        </p:tav>
                                      </p:tavLst>
                                    </p:anim>
                                    <p:anim calcmode="lin" valueType="num">
                                      <p:cBhvr>
                                        <p:cTn id="13" dur="1000" fill="hold"/>
                                        <p:tgtEl>
                                          <p:spTgt spid="285717"/>
                                        </p:tgtEl>
                                        <p:attrNameLst>
                                          <p:attrName>ppt_h</p:attrName>
                                        </p:attrNameLst>
                                      </p:cBhvr>
                                      <p:tavLst>
                                        <p:tav tm="0">
                                          <p:val>
                                            <p:fltVal val="0"/>
                                          </p:val>
                                        </p:tav>
                                        <p:tav tm="100000">
                                          <p:val>
                                            <p:strVal val="#ppt_h"/>
                                          </p:val>
                                        </p:tav>
                                      </p:tavLst>
                                    </p:anim>
                                    <p:anim calcmode="lin" valueType="num">
                                      <p:cBhvr>
                                        <p:cTn id="14" dur="1000" fill="hold"/>
                                        <p:tgtEl>
                                          <p:spTgt spid="285717"/>
                                        </p:tgtEl>
                                        <p:attrNameLst>
                                          <p:attrName>style.rotation</p:attrName>
                                        </p:attrNameLst>
                                      </p:cBhvr>
                                      <p:tavLst>
                                        <p:tav tm="0">
                                          <p:val>
                                            <p:fltVal val="360"/>
                                          </p:val>
                                        </p:tav>
                                        <p:tav tm="100000">
                                          <p:val>
                                            <p:fltVal val="0"/>
                                          </p:val>
                                        </p:tav>
                                      </p:tavLst>
                                    </p:anim>
                                    <p:animEffect transition="in" filter="fade">
                                      <p:cBhvr>
                                        <p:cTn id="15" dur="1000"/>
                                        <p:tgtEl>
                                          <p:spTgt spid="285717"/>
                                        </p:tgtEl>
                                      </p:cBhvr>
                                    </p:animEffect>
                                  </p:childTnLst>
                                </p:cTn>
                              </p:par>
                            </p:childTnLst>
                          </p:cTn>
                        </p:par>
                        <p:par>
                          <p:cTn id="16" fill="hold" nodeType="afterGroup">
                            <p:stCondLst>
                              <p:cond delay="1500"/>
                            </p:stCondLst>
                            <p:childTnLst>
                              <p:par>
                                <p:cTn id="17" presetID="41" presetClass="entr" presetSubtype="0" fill="hold" grpId="0" nodeType="afterEffect">
                                  <p:stCondLst>
                                    <p:cond delay="0"/>
                                  </p:stCondLst>
                                  <p:iterate type="lt">
                                    <p:tmPct val="10000"/>
                                  </p:iterate>
                                  <p:childTnLst>
                                    <p:set>
                                      <p:cBhvr>
                                        <p:cTn id="18" dur="1" fill="hold">
                                          <p:stCondLst>
                                            <p:cond delay="0"/>
                                          </p:stCondLst>
                                        </p:cTn>
                                        <p:tgtEl>
                                          <p:spTgt spid="285721"/>
                                        </p:tgtEl>
                                        <p:attrNameLst>
                                          <p:attrName>style.visibility</p:attrName>
                                        </p:attrNameLst>
                                      </p:cBhvr>
                                      <p:to>
                                        <p:strVal val="visible"/>
                                      </p:to>
                                    </p:set>
                                    <p:anim calcmode="lin" valueType="num">
                                      <p:cBhvr>
                                        <p:cTn id="19" dur="500" fill="hold"/>
                                        <p:tgtEl>
                                          <p:spTgt spid="285721"/>
                                        </p:tgtEl>
                                        <p:attrNameLst>
                                          <p:attrName>ppt_x</p:attrName>
                                        </p:attrNameLst>
                                      </p:cBhvr>
                                      <p:tavLst>
                                        <p:tav tm="0">
                                          <p:val>
                                            <p:strVal val="#ppt_x"/>
                                          </p:val>
                                        </p:tav>
                                        <p:tav tm="50000">
                                          <p:val>
                                            <p:strVal val="#ppt_x+.1"/>
                                          </p:val>
                                        </p:tav>
                                        <p:tav tm="100000">
                                          <p:val>
                                            <p:strVal val="#ppt_x"/>
                                          </p:val>
                                        </p:tav>
                                      </p:tavLst>
                                    </p:anim>
                                    <p:anim calcmode="lin" valueType="num">
                                      <p:cBhvr>
                                        <p:cTn id="20" dur="500" fill="hold"/>
                                        <p:tgtEl>
                                          <p:spTgt spid="285721"/>
                                        </p:tgtEl>
                                        <p:attrNameLst>
                                          <p:attrName>ppt_y</p:attrName>
                                        </p:attrNameLst>
                                      </p:cBhvr>
                                      <p:tavLst>
                                        <p:tav tm="0">
                                          <p:val>
                                            <p:strVal val="#ppt_y"/>
                                          </p:val>
                                        </p:tav>
                                        <p:tav tm="100000">
                                          <p:val>
                                            <p:strVal val="#ppt_y"/>
                                          </p:val>
                                        </p:tav>
                                      </p:tavLst>
                                    </p:anim>
                                    <p:anim calcmode="lin" valueType="num">
                                      <p:cBhvr>
                                        <p:cTn id="21" dur="500" fill="hold"/>
                                        <p:tgtEl>
                                          <p:spTgt spid="285721"/>
                                        </p:tgtEl>
                                        <p:attrNameLst>
                                          <p:attrName>ppt_h</p:attrName>
                                        </p:attrNameLst>
                                      </p:cBhvr>
                                      <p:tavLst>
                                        <p:tav tm="0">
                                          <p:val>
                                            <p:strVal val="#ppt_h/10"/>
                                          </p:val>
                                        </p:tav>
                                        <p:tav tm="50000">
                                          <p:val>
                                            <p:strVal val="#ppt_h+.01"/>
                                          </p:val>
                                        </p:tav>
                                        <p:tav tm="100000">
                                          <p:val>
                                            <p:strVal val="#ppt_h"/>
                                          </p:val>
                                        </p:tav>
                                      </p:tavLst>
                                    </p:anim>
                                    <p:anim calcmode="lin" valueType="num">
                                      <p:cBhvr>
                                        <p:cTn id="22" dur="500" fill="hold"/>
                                        <p:tgtEl>
                                          <p:spTgt spid="285721"/>
                                        </p:tgtEl>
                                        <p:attrNameLst>
                                          <p:attrName>ppt_w</p:attrName>
                                        </p:attrNameLst>
                                      </p:cBhvr>
                                      <p:tavLst>
                                        <p:tav tm="0">
                                          <p:val>
                                            <p:strVal val="#ppt_w/10"/>
                                          </p:val>
                                        </p:tav>
                                        <p:tav tm="50000">
                                          <p:val>
                                            <p:strVal val="#ppt_w+.01"/>
                                          </p:val>
                                        </p:tav>
                                        <p:tav tm="100000">
                                          <p:val>
                                            <p:strVal val="#ppt_w"/>
                                          </p:val>
                                        </p:tav>
                                      </p:tavLst>
                                    </p:anim>
                                    <p:animEffect transition="in" filter="fade">
                                      <p:cBhvr>
                                        <p:cTn id="23" dur="500" tmFilter="0,0; .5, 1; 1, 1"/>
                                        <p:tgtEl>
                                          <p:spTgt spid="285721"/>
                                        </p:tgtEl>
                                      </p:cBhvr>
                                    </p:animEffect>
                                  </p:childTnLst>
                                </p:cTn>
                              </p:par>
                            </p:childTnLst>
                          </p:cTn>
                        </p:par>
                        <p:par>
                          <p:cTn id="24" fill="hold" nodeType="afterGroup">
                            <p:stCondLst>
                              <p:cond delay="2500"/>
                            </p:stCondLst>
                            <p:childTnLst>
                              <p:par>
                                <p:cTn id="25" presetID="23" presetClass="entr" presetSubtype="32" fill="hold" nodeType="afterEffect">
                                  <p:stCondLst>
                                    <p:cond delay="0"/>
                                  </p:stCondLst>
                                  <p:childTnLst>
                                    <p:set>
                                      <p:cBhvr>
                                        <p:cTn id="26" dur="1" fill="hold">
                                          <p:stCondLst>
                                            <p:cond delay="0"/>
                                          </p:stCondLst>
                                        </p:cTn>
                                        <p:tgtEl>
                                          <p:spTgt spid="285709"/>
                                        </p:tgtEl>
                                        <p:attrNameLst>
                                          <p:attrName>style.visibility</p:attrName>
                                        </p:attrNameLst>
                                      </p:cBhvr>
                                      <p:to>
                                        <p:strVal val="visible"/>
                                      </p:to>
                                    </p:set>
                                    <p:anim calcmode="lin" valueType="num">
                                      <p:cBhvr>
                                        <p:cTn id="27" dur="500" fill="hold"/>
                                        <p:tgtEl>
                                          <p:spTgt spid="285709"/>
                                        </p:tgtEl>
                                        <p:attrNameLst>
                                          <p:attrName>ppt_w</p:attrName>
                                        </p:attrNameLst>
                                      </p:cBhvr>
                                      <p:tavLst>
                                        <p:tav tm="0">
                                          <p:val>
                                            <p:strVal val="4*#ppt_w"/>
                                          </p:val>
                                        </p:tav>
                                        <p:tav tm="100000">
                                          <p:val>
                                            <p:strVal val="#ppt_w"/>
                                          </p:val>
                                        </p:tav>
                                      </p:tavLst>
                                    </p:anim>
                                    <p:anim calcmode="lin" valueType="num">
                                      <p:cBhvr>
                                        <p:cTn id="28" dur="500" fill="hold"/>
                                        <p:tgtEl>
                                          <p:spTgt spid="285709"/>
                                        </p:tgtEl>
                                        <p:attrNameLst>
                                          <p:attrName>ppt_h</p:attrName>
                                        </p:attrNameLst>
                                      </p:cBhvr>
                                      <p:tavLst>
                                        <p:tav tm="0">
                                          <p:val>
                                            <p:strVal val="4*#ppt_h"/>
                                          </p:val>
                                        </p:tav>
                                        <p:tav tm="100000">
                                          <p:val>
                                            <p:strVal val="#ppt_h"/>
                                          </p:val>
                                        </p:tav>
                                      </p:tavLst>
                                    </p:anim>
                                  </p:childTnLst>
                                </p:cTn>
                              </p:par>
                            </p:childTnLst>
                          </p:cTn>
                        </p:par>
                        <p:par>
                          <p:cTn id="29" fill="hold" nodeType="afterGroup">
                            <p:stCondLst>
                              <p:cond delay="3000"/>
                            </p:stCondLst>
                            <p:childTnLst>
                              <p:par>
                                <p:cTn id="30" presetID="49" presetClass="entr" presetSubtype="0" decel="100000" fill="hold" nodeType="afterEffect">
                                  <p:stCondLst>
                                    <p:cond delay="0"/>
                                  </p:stCondLst>
                                  <p:childTnLst>
                                    <p:set>
                                      <p:cBhvr>
                                        <p:cTn id="31" dur="1" fill="hold">
                                          <p:stCondLst>
                                            <p:cond delay="0"/>
                                          </p:stCondLst>
                                        </p:cTn>
                                        <p:tgtEl>
                                          <p:spTgt spid="285718"/>
                                        </p:tgtEl>
                                        <p:attrNameLst>
                                          <p:attrName>style.visibility</p:attrName>
                                        </p:attrNameLst>
                                      </p:cBhvr>
                                      <p:to>
                                        <p:strVal val="visible"/>
                                      </p:to>
                                    </p:set>
                                    <p:anim calcmode="lin" valueType="num">
                                      <p:cBhvr>
                                        <p:cTn id="32" dur="1000" fill="hold"/>
                                        <p:tgtEl>
                                          <p:spTgt spid="285718"/>
                                        </p:tgtEl>
                                        <p:attrNameLst>
                                          <p:attrName>ppt_w</p:attrName>
                                        </p:attrNameLst>
                                      </p:cBhvr>
                                      <p:tavLst>
                                        <p:tav tm="0">
                                          <p:val>
                                            <p:fltVal val="0"/>
                                          </p:val>
                                        </p:tav>
                                        <p:tav tm="100000">
                                          <p:val>
                                            <p:strVal val="#ppt_w"/>
                                          </p:val>
                                        </p:tav>
                                      </p:tavLst>
                                    </p:anim>
                                    <p:anim calcmode="lin" valueType="num">
                                      <p:cBhvr>
                                        <p:cTn id="33" dur="1000" fill="hold"/>
                                        <p:tgtEl>
                                          <p:spTgt spid="285718"/>
                                        </p:tgtEl>
                                        <p:attrNameLst>
                                          <p:attrName>ppt_h</p:attrName>
                                        </p:attrNameLst>
                                      </p:cBhvr>
                                      <p:tavLst>
                                        <p:tav tm="0">
                                          <p:val>
                                            <p:fltVal val="0"/>
                                          </p:val>
                                        </p:tav>
                                        <p:tav tm="100000">
                                          <p:val>
                                            <p:strVal val="#ppt_h"/>
                                          </p:val>
                                        </p:tav>
                                      </p:tavLst>
                                    </p:anim>
                                    <p:anim calcmode="lin" valueType="num">
                                      <p:cBhvr>
                                        <p:cTn id="34" dur="1000" fill="hold"/>
                                        <p:tgtEl>
                                          <p:spTgt spid="285718"/>
                                        </p:tgtEl>
                                        <p:attrNameLst>
                                          <p:attrName>style.rotation</p:attrName>
                                        </p:attrNameLst>
                                      </p:cBhvr>
                                      <p:tavLst>
                                        <p:tav tm="0">
                                          <p:val>
                                            <p:fltVal val="360"/>
                                          </p:val>
                                        </p:tav>
                                        <p:tav tm="100000">
                                          <p:val>
                                            <p:fltVal val="0"/>
                                          </p:val>
                                        </p:tav>
                                      </p:tavLst>
                                    </p:anim>
                                    <p:animEffect transition="in" filter="fade">
                                      <p:cBhvr>
                                        <p:cTn id="35" dur="1000"/>
                                        <p:tgtEl>
                                          <p:spTgt spid="285718"/>
                                        </p:tgtEl>
                                      </p:cBhvr>
                                    </p:animEffect>
                                  </p:childTnLst>
                                </p:cTn>
                              </p:par>
                            </p:childTnLst>
                          </p:cTn>
                        </p:par>
                        <p:par>
                          <p:cTn id="36" fill="hold" nodeType="afterGroup">
                            <p:stCondLst>
                              <p:cond delay="4000"/>
                            </p:stCondLst>
                            <p:childTnLst>
                              <p:par>
                                <p:cTn id="37" presetID="41" presetClass="entr" presetSubtype="0" fill="hold" grpId="0" nodeType="afterEffect">
                                  <p:stCondLst>
                                    <p:cond delay="0"/>
                                  </p:stCondLst>
                                  <p:iterate type="lt">
                                    <p:tmPct val="10000"/>
                                  </p:iterate>
                                  <p:childTnLst>
                                    <p:set>
                                      <p:cBhvr>
                                        <p:cTn id="38" dur="1" fill="hold">
                                          <p:stCondLst>
                                            <p:cond delay="0"/>
                                          </p:stCondLst>
                                        </p:cTn>
                                        <p:tgtEl>
                                          <p:spTgt spid="285722"/>
                                        </p:tgtEl>
                                        <p:attrNameLst>
                                          <p:attrName>style.visibility</p:attrName>
                                        </p:attrNameLst>
                                      </p:cBhvr>
                                      <p:to>
                                        <p:strVal val="visible"/>
                                      </p:to>
                                    </p:set>
                                    <p:anim calcmode="lin" valueType="num">
                                      <p:cBhvr>
                                        <p:cTn id="39" dur="500" fill="hold"/>
                                        <p:tgtEl>
                                          <p:spTgt spid="285722"/>
                                        </p:tgtEl>
                                        <p:attrNameLst>
                                          <p:attrName>ppt_x</p:attrName>
                                        </p:attrNameLst>
                                      </p:cBhvr>
                                      <p:tavLst>
                                        <p:tav tm="0">
                                          <p:val>
                                            <p:strVal val="#ppt_x"/>
                                          </p:val>
                                        </p:tav>
                                        <p:tav tm="50000">
                                          <p:val>
                                            <p:strVal val="#ppt_x+.1"/>
                                          </p:val>
                                        </p:tav>
                                        <p:tav tm="100000">
                                          <p:val>
                                            <p:strVal val="#ppt_x"/>
                                          </p:val>
                                        </p:tav>
                                      </p:tavLst>
                                    </p:anim>
                                    <p:anim calcmode="lin" valueType="num">
                                      <p:cBhvr>
                                        <p:cTn id="40" dur="500" fill="hold"/>
                                        <p:tgtEl>
                                          <p:spTgt spid="285722"/>
                                        </p:tgtEl>
                                        <p:attrNameLst>
                                          <p:attrName>ppt_y</p:attrName>
                                        </p:attrNameLst>
                                      </p:cBhvr>
                                      <p:tavLst>
                                        <p:tav tm="0">
                                          <p:val>
                                            <p:strVal val="#ppt_y"/>
                                          </p:val>
                                        </p:tav>
                                        <p:tav tm="100000">
                                          <p:val>
                                            <p:strVal val="#ppt_y"/>
                                          </p:val>
                                        </p:tav>
                                      </p:tavLst>
                                    </p:anim>
                                    <p:anim calcmode="lin" valueType="num">
                                      <p:cBhvr>
                                        <p:cTn id="41" dur="500" fill="hold"/>
                                        <p:tgtEl>
                                          <p:spTgt spid="285722"/>
                                        </p:tgtEl>
                                        <p:attrNameLst>
                                          <p:attrName>ppt_h</p:attrName>
                                        </p:attrNameLst>
                                      </p:cBhvr>
                                      <p:tavLst>
                                        <p:tav tm="0">
                                          <p:val>
                                            <p:strVal val="#ppt_h/10"/>
                                          </p:val>
                                        </p:tav>
                                        <p:tav tm="50000">
                                          <p:val>
                                            <p:strVal val="#ppt_h+.01"/>
                                          </p:val>
                                        </p:tav>
                                        <p:tav tm="100000">
                                          <p:val>
                                            <p:strVal val="#ppt_h"/>
                                          </p:val>
                                        </p:tav>
                                      </p:tavLst>
                                    </p:anim>
                                    <p:anim calcmode="lin" valueType="num">
                                      <p:cBhvr>
                                        <p:cTn id="42" dur="500" fill="hold"/>
                                        <p:tgtEl>
                                          <p:spTgt spid="285722"/>
                                        </p:tgtEl>
                                        <p:attrNameLst>
                                          <p:attrName>ppt_w</p:attrName>
                                        </p:attrNameLst>
                                      </p:cBhvr>
                                      <p:tavLst>
                                        <p:tav tm="0">
                                          <p:val>
                                            <p:strVal val="#ppt_w/10"/>
                                          </p:val>
                                        </p:tav>
                                        <p:tav tm="50000">
                                          <p:val>
                                            <p:strVal val="#ppt_w+.01"/>
                                          </p:val>
                                        </p:tav>
                                        <p:tav tm="100000">
                                          <p:val>
                                            <p:strVal val="#ppt_w"/>
                                          </p:val>
                                        </p:tav>
                                      </p:tavLst>
                                    </p:anim>
                                    <p:animEffect transition="in" filter="fade">
                                      <p:cBhvr>
                                        <p:cTn id="43" dur="500" tmFilter="0,0; .5, 1; 1, 1"/>
                                        <p:tgtEl>
                                          <p:spTgt spid="285722"/>
                                        </p:tgtEl>
                                      </p:cBhvr>
                                    </p:animEffect>
                                  </p:childTnLst>
                                </p:cTn>
                              </p:par>
                            </p:childTnLst>
                          </p:cTn>
                        </p:par>
                        <p:par>
                          <p:cTn id="44" fill="hold" nodeType="afterGroup">
                            <p:stCondLst>
                              <p:cond delay="5000"/>
                            </p:stCondLst>
                            <p:childTnLst>
                              <p:par>
                                <p:cTn id="45" presetID="23" presetClass="entr" presetSubtype="32" fill="hold" nodeType="afterEffect">
                                  <p:stCondLst>
                                    <p:cond delay="0"/>
                                  </p:stCondLst>
                                  <p:childTnLst>
                                    <p:set>
                                      <p:cBhvr>
                                        <p:cTn id="46" dur="1" fill="hold">
                                          <p:stCondLst>
                                            <p:cond delay="0"/>
                                          </p:stCondLst>
                                        </p:cTn>
                                        <p:tgtEl>
                                          <p:spTgt spid="285710"/>
                                        </p:tgtEl>
                                        <p:attrNameLst>
                                          <p:attrName>style.visibility</p:attrName>
                                        </p:attrNameLst>
                                      </p:cBhvr>
                                      <p:to>
                                        <p:strVal val="visible"/>
                                      </p:to>
                                    </p:set>
                                    <p:anim calcmode="lin" valueType="num">
                                      <p:cBhvr>
                                        <p:cTn id="47" dur="500" fill="hold"/>
                                        <p:tgtEl>
                                          <p:spTgt spid="285710"/>
                                        </p:tgtEl>
                                        <p:attrNameLst>
                                          <p:attrName>ppt_w</p:attrName>
                                        </p:attrNameLst>
                                      </p:cBhvr>
                                      <p:tavLst>
                                        <p:tav tm="0">
                                          <p:val>
                                            <p:strVal val="4*#ppt_w"/>
                                          </p:val>
                                        </p:tav>
                                        <p:tav tm="100000">
                                          <p:val>
                                            <p:strVal val="#ppt_w"/>
                                          </p:val>
                                        </p:tav>
                                      </p:tavLst>
                                    </p:anim>
                                    <p:anim calcmode="lin" valueType="num">
                                      <p:cBhvr>
                                        <p:cTn id="48" dur="500" fill="hold"/>
                                        <p:tgtEl>
                                          <p:spTgt spid="285710"/>
                                        </p:tgtEl>
                                        <p:attrNameLst>
                                          <p:attrName>ppt_h</p:attrName>
                                        </p:attrNameLst>
                                      </p:cBhvr>
                                      <p:tavLst>
                                        <p:tav tm="0">
                                          <p:val>
                                            <p:strVal val="4*#ppt_h"/>
                                          </p:val>
                                        </p:tav>
                                        <p:tav tm="100000">
                                          <p:val>
                                            <p:strVal val="#ppt_h"/>
                                          </p:val>
                                        </p:tav>
                                      </p:tavLst>
                                    </p:anim>
                                  </p:childTnLst>
                                </p:cTn>
                              </p:par>
                            </p:childTnLst>
                          </p:cTn>
                        </p:par>
                        <p:par>
                          <p:cTn id="49" fill="hold" nodeType="afterGroup">
                            <p:stCondLst>
                              <p:cond delay="5500"/>
                            </p:stCondLst>
                            <p:childTnLst>
                              <p:par>
                                <p:cTn id="50" presetID="49" presetClass="entr" presetSubtype="0" decel="100000" fill="hold" nodeType="afterEffect">
                                  <p:stCondLst>
                                    <p:cond delay="0"/>
                                  </p:stCondLst>
                                  <p:childTnLst>
                                    <p:set>
                                      <p:cBhvr>
                                        <p:cTn id="51" dur="1" fill="hold">
                                          <p:stCondLst>
                                            <p:cond delay="0"/>
                                          </p:stCondLst>
                                        </p:cTn>
                                        <p:tgtEl>
                                          <p:spTgt spid="285720"/>
                                        </p:tgtEl>
                                        <p:attrNameLst>
                                          <p:attrName>style.visibility</p:attrName>
                                        </p:attrNameLst>
                                      </p:cBhvr>
                                      <p:to>
                                        <p:strVal val="visible"/>
                                      </p:to>
                                    </p:set>
                                    <p:anim calcmode="lin" valueType="num">
                                      <p:cBhvr>
                                        <p:cTn id="52" dur="1000" fill="hold"/>
                                        <p:tgtEl>
                                          <p:spTgt spid="285720"/>
                                        </p:tgtEl>
                                        <p:attrNameLst>
                                          <p:attrName>ppt_w</p:attrName>
                                        </p:attrNameLst>
                                      </p:cBhvr>
                                      <p:tavLst>
                                        <p:tav tm="0">
                                          <p:val>
                                            <p:fltVal val="0"/>
                                          </p:val>
                                        </p:tav>
                                        <p:tav tm="100000">
                                          <p:val>
                                            <p:strVal val="#ppt_w"/>
                                          </p:val>
                                        </p:tav>
                                      </p:tavLst>
                                    </p:anim>
                                    <p:anim calcmode="lin" valueType="num">
                                      <p:cBhvr>
                                        <p:cTn id="53" dur="1000" fill="hold"/>
                                        <p:tgtEl>
                                          <p:spTgt spid="285720"/>
                                        </p:tgtEl>
                                        <p:attrNameLst>
                                          <p:attrName>ppt_h</p:attrName>
                                        </p:attrNameLst>
                                      </p:cBhvr>
                                      <p:tavLst>
                                        <p:tav tm="0">
                                          <p:val>
                                            <p:fltVal val="0"/>
                                          </p:val>
                                        </p:tav>
                                        <p:tav tm="100000">
                                          <p:val>
                                            <p:strVal val="#ppt_h"/>
                                          </p:val>
                                        </p:tav>
                                      </p:tavLst>
                                    </p:anim>
                                    <p:anim calcmode="lin" valueType="num">
                                      <p:cBhvr>
                                        <p:cTn id="54" dur="1000" fill="hold"/>
                                        <p:tgtEl>
                                          <p:spTgt spid="285720"/>
                                        </p:tgtEl>
                                        <p:attrNameLst>
                                          <p:attrName>style.rotation</p:attrName>
                                        </p:attrNameLst>
                                      </p:cBhvr>
                                      <p:tavLst>
                                        <p:tav tm="0">
                                          <p:val>
                                            <p:fltVal val="360"/>
                                          </p:val>
                                        </p:tav>
                                        <p:tav tm="100000">
                                          <p:val>
                                            <p:fltVal val="0"/>
                                          </p:val>
                                        </p:tav>
                                      </p:tavLst>
                                    </p:anim>
                                    <p:animEffect transition="in" filter="fade">
                                      <p:cBhvr>
                                        <p:cTn id="55" dur="1000"/>
                                        <p:tgtEl>
                                          <p:spTgt spid="285720"/>
                                        </p:tgtEl>
                                      </p:cBhvr>
                                    </p:animEffect>
                                  </p:childTnLst>
                                </p:cTn>
                              </p:par>
                            </p:childTnLst>
                          </p:cTn>
                        </p:par>
                        <p:par>
                          <p:cTn id="56" fill="hold" nodeType="afterGroup">
                            <p:stCondLst>
                              <p:cond delay="6500"/>
                            </p:stCondLst>
                            <p:childTnLst>
                              <p:par>
                                <p:cTn id="57" presetID="41" presetClass="entr" presetSubtype="0" fill="hold" grpId="0" nodeType="afterEffect">
                                  <p:stCondLst>
                                    <p:cond delay="0"/>
                                  </p:stCondLst>
                                  <p:iterate type="lt">
                                    <p:tmPct val="10000"/>
                                  </p:iterate>
                                  <p:childTnLst>
                                    <p:set>
                                      <p:cBhvr>
                                        <p:cTn id="58" dur="1" fill="hold">
                                          <p:stCondLst>
                                            <p:cond delay="0"/>
                                          </p:stCondLst>
                                        </p:cTn>
                                        <p:tgtEl>
                                          <p:spTgt spid="285723"/>
                                        </p:tgtEl>
                                        <p:attrNameLst>
                                          <p:attrName>style.visibility</p:attrName>
                                        </p:attrNameLst>
                                      </p:cBhvr>
                                      <p:to>
                                        <p:strVal val="visible"/>
                                      </p:to>
                                    </p:set>
                                    <p:anim calcmode="lin" valueType="num">
                                      <p:cBhvr>
                                        <p:cTn id="59" dur="500" fill="hold"/>
                                        <p:tgtEl>
                                          <p:spTgt spid="285723"/>
                                        </p:tgtEl>
                                        <p:attrNameLst>
                                          <p:attrName>ppt_x</p:attrName>
                                        </p:attrNameLst>
                                      </p:cBhvr>
                                      <p:tavLst>
                                        <p:tav tm="0">
                                          <p:val>
                                            <p:strVal val="#ppt_x"/>
                                          </p:val>
                                        </p:tav>
                                        <p:tav tm="50000">
                                          <p:val>
                                            <p:strVal val="#ppt_x+.1"/>
                                          </p:val>
                                        </p:tav>
                                        <p:tav tm="100000">
                                          <p:val>
                                            <p:strVal val="#ppt_x"/>
                                          </p:val>
                                        </p:tav>
                                      </p:tavLst>
                                    </p:anim>
                                    <p:anim calcmode="lin" valueType="num">
                                      <p:cBhvr>
                                        <p:cTn id="60" dur="500" fill="hold"/>
                                        <p:tgtEl>
                                          <p:spTgt spid="285723"/>
                                        </p:tgtEl>
                                        <p:attrNameLst>
                                          <p:attrName>ppt_y</p:attrName>
                                        </p:attrNameLst>
                                      </p:cBhvr>
                                      <p:tavLst>
                                        <p:tav tm="0">
                                          <p:val>
                                            <p:strVal val="#ppt_y"/>
                                          </p:val>
                                        </p:tav>
                                        <p:tav tm="100000">
                                          <p:val>
                                            <p:strVal val="#ppt_y"/>
                                          </p:val>
                                        </p:tav>
                                      </p:tavLst>
                                    </p:anim>
                                    <p:anim calcmode="lin" valueType="num">
                                      <p:cBhvr>
                                        <p:cTn id="61" dur="500" fill="hold"/>
                                        <p:tgtEl>
                                          <p:spTgt spid="285723"/>
                                        </p:tgtEl>
                                        <p:attrNameLst>
                                          <p:attrName>ppt_h</p:attrName>
                                        </p:attrNameLst>
                                      </p:cBhvr>
                                      <p:tavLst>
                                        <p:tav tm="0">
                                          <p:val>
                                            <p:strVal val="#ppt_h/10"/>
                                          </p:val>
                                        </p:tav>
                                        <p:tav tm="50000">
                                          <p:val>
                                            <p:strVal val="#ppt_h+.01"/>
                                          </p:val>
                                        </p:tav>
                                        <p:tav tm="100000">
                                          <p:val>
                                            <p:strVal val="#ppt_h"/>
                                          </p:val>
                                        </p:tav>
                                      </p:tavLst>
                                    </p:anim>
                                    <p:anim calcmode="lin" valueType="num">
                                      <p:cBhvr>
                                        <p:cTn id="62" dur="500" fill="hold"/>
                                        <p:tgtEl>
                                          <p:spTgt spid="285723"/>
                                        </p:tgtEl>
                                        <p:attrNameLst>
                                          <p:attrName>ppt_w</p:attrName>
                                        </p:attrNameLst>
                                      </p:cBhvr>
                                      <p:tavLst>
                                        <p:tav tm="0">
                                          <p:val>
                                            <p:strVal val="#ppt_w/10"/>
                                          </p:val>
                                        </p:tav>
                                        <p:tav tm="50000">
                                          <p:val>
                                            <p:strVal val="#ppt_w+.01"/>
                                          </p:val>
                                        </p:tav>
                                        <p:tav tm="100000">
                                          <p:val>
                                            <p:strVal val="#ppt_w"/>
                                          </p:val>
                                        </p:tav>
                                      </p:tavLst>
                                    </p:anim>
                                    <p:animEffect transition="in" filter="fade">
                                      <p:cBhvr>
                                        <p:cTn id="63" dur="500" tmFilter="0,0; .5, 1; 1, 1"/>
                                        <p:tgtEl>
                                          <p:spTgt spid="285723"/>
                                        </p:tgtEl>
                                      </p:cBhvr>
                                    </p:animEffect>
                                  </p:childTnLst>
                                </p:cTn>
                              </p:par>
                            </p:childTnLst>
                          </p:cTn>
                        </p:par>
                        <p:par>
                          <p:cTn id="64" fill="hold" nodeType="afterGroup">
                            <p:stCondLst>
                              <p:cond delay="7500"/>
                            </p:stCondLst>
                            <p:childTnLst>
                              <p:par>
                                <p:cTn id="65" presetID="23" presetClass="entr" presetSubtype="32" fill="hold" nodeType="afterEffect">
                                  <p:stCondLst>
                                    <p:cond delay="0"/>
                                  </p:stCondLst>
                                  <p:childTnLst>
                                    <p:set>
                                      <p:cBhvr>
                                        <p:cTn id="66" dur="1" fill="hold">
                                          <p:stCondLst>
                                            <p:cond delay="0"/>
                                          </p:stCondLst>
                                        </p:cTn>
                                        <p:tgtEl>
                                          <p:spTgt spid="285714"/>
                                        </p:tgtEl>
                                        <p:attrNameLst>
                                          <p:attrName>style.visibility</p:attrName>
                                        </p:attrNameLst>
                                      </p:cBhvr>
                                      <p:to>
                                        <p:strVal val="visible"/>
                                      </p:to>
                                    </p:set>
                                    <p:anim calcmode="lin" valueType="num">
                                      <p:cBhvr>
                                        <p:cTn id="67" dur="500" fill="hold"/>
                                        <p:tgtEl>
                                          <p:spTgt spid="285714"/>
                                        </p:tgtEl>
                                        <p:attrNameLst>
                                          <p:attrName>ppt_w</p:attrName>
                                        </p:attrNameLst>
                                      </p:cBhvr>
                                      <p:tavLst>
                                        <p:tav tm="0">
                                          <p:val>
                                            <p:strVal val="4*#ppt_w"/>
                                          </p:val>
                                        </p:tav>
                                        <p:tav tm="100000">
                                          <p:val>
                                            <p:strVal val="#ppt_w"/>
                                          </p:val>
                                        </p:tav>
                                      </p:tavLst>
                                    </p:anim>
                                    <p:anim calcmode="lin" valueType="num">
                                      <p:cBhvr>
                                        <p:cTn id="68" dur="500" fill="hold"/>
                                        <p:tgtEl>
                                          <p:spTgt spid="285714"/>
                                        </p:tgtEl>
                                        <p:attrNameLst>
                                          <p:attrName>ppt_h</p:attrName>
                                        </p:attrNameLst>
                                      </p:cBhvr>
                                      <p:tavLst>
                                        <p:tav tm="0">
                                          <p:val>
                                            <p:strVal val="4*#ppt_h"/>
                                          </p:val>
                                        </p:tav>
                                        <p:tav tm="100000">
                                          <p:val>
                                            <p:strVal val="#ppt_h"/>
                                          </p:val>
                                        </p:tav>
                                      </p:tavLst>
                                    </p:anim>
                                  </p:childTnLst>
                                </p:cTn>
                              </p:par>
                            </p:childTnLst>
                          </p:cTn>
                        </p:par>
                        <p:par>
                          <p:cTn id="69" fill="hold" nodeType="afterGroup">
                            <p:stCondLst>
                              <p:cond delay="8000"/>
                            </p:stCondLst>
                            <p:childTnLst>
                              <p:par>
                                <p:cTn id="70" presetID="49" presetClass="entr" presetSubtype="0" decel="100000" fill="hold" nodeType="afterEffect">
                                  <p:stCondLst>
                                    <p:cond delay="0"/>
                                  </p:stCondLst>
                                  <p:childTnLst>
                                    <p:set>
                                      <p:cBhvr>
                                        <p:cTn id="71" dur="1" fill="hold">
                                          <p:stCondLst>
                                            <p:cond delay="0"/>
                                          </p:stCondLst>
                                        </p:cTn>
                                        <p:tgtEl>
                                          <p:spTgt spid="285719"/>
                                        </p:tgtEl>
                                        <p:attrNameLst>
                                          <p:attrName>style.visibility</p:attrName>
                                        </p:attrNameLst>
                                      </p:cBhvr>
                                      <p:to>
                                        <p:strVal val="visible"/>
                                      </p:to>
                                    </p:set>
                                    <p:anim calcmode="lin" valueType="num">
                                      <p:cBhvr>
                                        <p:cTn id="72" dur="1000" fill="hold"/>
                                        <p:tgtEl>
                                          <p:spTgt spid="285719"/>
                                        </p:tgtEl>
                                        <p:attrNameLst>
                                          <p:attrName>ppt_w</p:attrName>
                                        </p:attrNameLst>
                                      </p:cBhvr>
                                      <p:tavLst>
                                        <p:tav tm="0">
                                          <p:val>
                                            <p:fltVal val="0"/>
                                          </p:val>
                                        </p:tav>
                                        <p:tav tm="100000">
                                          <p:val>
                                            <p:strVal val="#ppt_w"/>
                                          </p:val>
                                        </p:tav>
                                      </p:tavLst>
                                    </p:anim>
                                    <p:anim calcmode="lin" valueType="num">
                                      <p:cBhvr>
                                        <p:cTn id="73" dur="1000" fill="hold"/>
                                        <p:tgtEl>
                                          <p:spTgt spid="285719"/>
                                        </p:tgtEl>
                                        <p:attrNameLst>
                                          <p:attrName>ppt_h</p:attrName>
                                        </p:attrNameLst>
                                      </p:cBhvr>
                                      <p:tavLst>
                                        <p:tav tm="0">
                                          <p:val>
                                            <p:fltVal val="0"/>
                                          </p:val>
                                        </p:tav>
                                        <p:tav tm="100000">
                                          <p:val>
                                            <p:strVal val="#ppt_h"/>
                                          </p:val>
                                        </p:tav>
                                      </p:tavLst>
                                    </p:anim>
                                    <p:anim calcmode="lin" valueType="num">
                                      <p:cBhvr>
                                        <p:cTn id="74" dur="1000" fill="hold"/>
                                        <p:tgtEl>
                                          <p:spTgt spid="285719"/>
                                        </p:tgtEl>
                                        <p:attrNameLst>
                                          <p:attrName>style.rotation</p:attrName>
                                        </p:attrNameLst>
                                      </p:cBhvr>
                                      <p:tavLst>
                                        <p:tav tm="0">
                                          <p:val>
                                            <p:fltVal val="360"/>
                                          </p:val>
                                        </p:tav>
                                        <p:tav tm="100000">
                                          <p:val>
                                            <p:fltVal val="0"/>
                                          </p:val>
                                        </p:tav>
                                      </p:tavLst>
                                    </p:anim>
                                    <p:animEffect transition="in" filter="fade">
                                      <p:cBhvr>
                                        <p:cTn id="75" dur="1000"/>
                                        <p:tgtEl>
                                          <p:spTgt spid="285719"/>
                                        </p:tgtEl>
                                      </p:cBhvr>
                                    </p:animEffect>
                                  </p:childTnLst>
                                </p:cTn>
                              </p:par>
                            </p:childTnLst>
                          </p:cTn>
                        </p:par>
                        <p:par>
                          <p:cTn id="76" fill="hold" nodeType="afterGroup">
                            <p:stCondLst>
                              <p:cond delay="9000"/>
                            </p:stCondLst>
                            <p:childTnLst>
                              <p:par>
                                <p:cTn id="77" presetID="41" presetClass="entr" presetSubtype="0" fill="hold" grpId="0" nodeType="afterEffect">
                                  <p:stCondLst>
                                    <p:cond delay="0"/>
                                  </p:stCondLst>
                                  <p:iterate type="lt">
                                    <p:tmPct val="10000"/>
                                  </p:iterate>
                                  <p:childTnLst>
                                    <p:set>
                                      <p:cBhvr>
                                        <p:cTn id="78" dur="1" fill="hold">
                                          <p:stCondLst>
                                            <p:cond delay="0"/>
                                          </p:stCondLst>
                                        </p:cTn>
                                        <p:tgtEl>
                                          <p:spTgt spid="285724"/>
                                        </p:tgtEl>
                                        <p:attrNameLst>
                                          <p:attrName>style.visibility</p:attrName>
                                        </p:attrNameLst>
                                      </p:cBhvr>
                                      <p:to>
                                        <p:strVal val="visible"/>
                                      </p:to>
                                    </p:set>
                                    <p:anim calcmode="lin" valueType="num">
                                      <p:cBhvr>
                                        <p:cTn id="79" dur="500" fill="hold"/>
                                        <p:tgtEl>
                                          <p:spTgt spid="285724"/>
                                        </p:tgtEl>
                                        <p:attrNameLst>
                                          <p:attrName>ppt_x</p:attrName>
                                        </p:attrNameLst>
                                      </p:cBhvr>
                                      <p:tavLst>
                                        <p:tav tm="0">
                                          <p:val>
                                            <p:strVal val="#ppt_x"/>
                                          </p:val>
                                        </p:tav>
                                        <p:tav tm="50000">
                                          <p:val>
                                            <p:strVal val="#ppt_x+.1"/>
                                          </p:val>
                                        </p:tav>
                                        <p:tav tm="100000">
                                          <p:val>
                                            <p:strVal val="#ppt_x"/>
                                          </p:val>
                                        </p:tav>
                                      </p:tavLst>
                                    </p:anim>
                                    <p:anim calcmode="lin" valueType="num">
                                      <p:cBhvr>
                                        <p:cTn id="80" dur="500" fill="hold"/>
                                        <p:tgtEl>
                                          <p:spTgt spid="285724"/>
                                        </p:tgtEl>
                                        <p:attrNameLst>
                                          <p:attrName>ppt_y</p:attrName>
                                        </p:attrNameLst>
                                      </p:cBhvr>
                                      <p:tavLst>
                                        <p:tav tm="0">
                                          <p:val>
                                            <p:strVal val="#ppt_y"/>
                                          </p:val>
                                        </p:tav>
                                        <p:tav tm="100000">
                                          <p:val>
                                            <p:strVal val="#ppt_y"/>
                                          </p:val>
                                        </p:tav>
                                      </p:tavLst>
                                    </p:anim>
                                    <p:anim calcmode="lin" valueType="num">
                                      <p:cBhvr>
                                        <p:cTn id="81" dur="500" fill="hold"/>
                                        <p:tgtEl>
                                          <p:spTgt spid="285724"/>
                                        </p:tgtEl>
                                        <p:attrNameLst>
                                          <p:attrName>ppt_h</p:attrName>
                                        </p:attrNameLst>
                                      </p:cBhvr>
                                      <p:tavLst>
                                        <p:tav tm="0">
                                          <p:val>
                                            <p:strVal val="#ppt_h/10"/>
                                          </p:val>
                                        </p:tav>
                                        <p:tav tm="50000">
                                          <p:val>
                                            <p:strVal val="#ppt_h+.01"/>
                                          </p:val>
                                        </p:tav>
                                        <p:tav tm="100000">
                                          <p:val>
                                            <p:strVal val="#ppt_h"/>
                                          </p:val>
                                        </p:tav>
                                      </p:tavLst>
                                    </p:anim>
                                    <p:anim calcmode="lin" valueType="num">
                                      <p:cBhvr>
                                        <p:cTn id="82" dur="500" fill="hold"/>
                                        <p:tgtEl>
                                          <p:spTgt spid="285724"/>
                                        </p:tgtEl>
                                        <p:attrNameLst>
                                          <p:attrName>ppt_w</p:attrName>
                                        </p:attrNameLst>
                                      </p:cBhvr>
                                      <p:tavLst>
                                        <p:tav tm="0">
                                          <p:val>
                                            <p:strVal val="#ppt_w/10"/>
                                          </p:val>
                                        </p:tav>
                                        <p:tav tm="50000">
                                          <p:val>
                                            <p:strVal val="#ppt_w+.01"/>
                                          </p:val>
                                        </p:tav>
                                        <p:tav tm="100000">
                                          <p:val>
                                            <p:strVal val="#ppt_w"/>
                                          </p:val>
                                        </p:tav>
                                      </p:tavLst>
                                    </p:anim>
                                    <p:animEffect transition="in" filter="fade">
                                      <p:cBhvr>
                                        <p:cTn id="83" dur="500" tmFilter="0,0; .5, 1; 1, 1"/>
                                        <p:tgtEl>
                                          <p:spTgt spid="285724"/>
                                        </p:tgtEl>
                                      </p:cBhvr>
                                    </p:animEffect>
                                  </p:childTnLst>
                                </p:cTn>
                              </p:par>
                            </p:childTnLst>
                          </p:cTn>
                        </p:par>
                        <p:par>
                          <p:cTn id="84" fill="hold" nodeType="afterGroup">
                            <p:stCondLst>
                              <p:cond delay="10000"/>
                            </p:stCondLst>
                            <p:childTnLst>
                              <p:par>
                                <p:cTn id="85" presetID="23" presetClass="entr" presetSubtype="32" fill="hold" nodeType="afterEffect">
                                  <p:stCondLst>
                                    <p:cond delay="0"/>
                                  </p:stCondLst>
                                  <p:childTnLst>
                                    <p:set>
                                      <p:cBhvr>
                                        <p:cTn id="86" dur="1" fill="hold">
                                          <p:stCondLst>
                                            <p:cond delay="0"/>
                                          </p:stCondLst>
                                        </p:cTn>
                                        <p:tgtEl>
                                          <p:spTgt spid="285712"/>
                                        </p:tgtEl>
                                        <p:attrNameLst>
                                          <p:attrName>style.visibility</p:attrName>
                                        </p:attrNameLst>
                                      </p:cBhvr>
                                      <p:to>
                                        <p:strVal val="visible"/>
                                      </p:to>
                                    </p:set>
                                    <p:anim calcmode="lin" valueType="num">
                                      <p:cBhvr>
                                        <p:cTn id="87" dur="500" fill="hold"/>
                                        <p:tgtEl>
                                          <p:spTgt spid="285712"/>
                                        </p:tgtEl>
                                        <p:attrNameLst>
                                          <p:attrName>ppt_w</p:attrName>
                                        </p:attrNameLst>
                                      </p:cBhvr>
                                      <p:tavLst>
                                        <p:tav tm="0">
                                          <p:val>
                                            <p:strVal val="4*#ppt_w"/>
                                          </p:val>
                                        </p:tav>
                                        <p:tav tm="100000">
                                          <p:val>
                                            <p:strVal val="#ppt_w"/>
                                          </p:val>
                                        </p:tav>
                                      </p:tavLst>
                                    </p:anim>
                                    <p:anim calcmode="lin" valueType="num">
                                      <p:cBhvr>
                                        <p:cTn id="88" dur="500" fill="hold"/>
                                        <p:tgtEl>
                                          <p:spTgt spid="285712"/>
                                        </p:tgtEl>
                                        <p:attrNameLst>
                                          <p:attrName>ppt_h</p:attrName>
                                        </p:attrNameLst>
                                      </p:cBhvr>
                                      <p:tavLst>
                                        <p:tav tm="0">
                                          <p:val>
                                            <p:strVal val="4*#ppt_h"/>
                                          </p:val>
                                        </p:tav>
                                        <p:tav tm="100000">
                                          <p:val>
                                            <p:strVal val="#ppt_h"/>
                                          </p:val>
                                        </p:tav>
                                      </p:tavLst>
                                    </p:anim>
                                  </p:childTnLst>
                                </p:cTn>
                              </p:par>
                            </p:childTnLst>
                          </p:cTn>
                        </p:par>
                        <p:par>
                          <p:cTn id="89" fill="hold" nodeType="afterGroup">
                            <p:stCondLst>
                              <p:cond delay="10500"/>
                            </p:stCondLst>
                            <p:childTnLst>
                              <p:par>
                                <p:cTn id="90" presetID="49" presetClass="entr" presetSubtype="0" decel="100000" fill="hold" nodeType="afterEffect">
                                  <p:stCondLst>
                                    <p:cond delay="0"/>
                                  </p:stCondLst>
                                  <p:childTnLst>
                                    <p:set>
                                      <p:cBhvr>
                                        <p:cTn id="91" dur="1" fill="hold">
                                          <p:stCondLst>
                                            <p:cond delay="0"/>
                                          </p:stCondLst>
                                        </p:cTn>
                                        <p:tgtEl>
                                          <p:spTgt spid="285716"/>
                                        </p:tgtEl>
                                        <p:attrNameLst>
                                          <p:attrName>style.visibility</p:attrName>
                                        </p:attrNameLst>
                                      </p:cBhvr>
                                      <p:to>
                                        <p:strVal val="visible"/>
                                      </p:to>
                                    </p:set>
                                    <p:anim calcmode="lin" valueType="num">
                                      <p:cBhvr>
                                        <p:cTn id="92" dur="1000" fill="hold"/>
                                        <p:tgtEl>
                                          <p:spTgt spid="285716"/>
                                        </p:tgtEl>
                                        <p:attrNameLst>
                                          <p:attrName>ppt_w</p:attrName>
                                        </p:attrNameLst>
                                      </p:cBhvr>
                                      <p:tavLst>
                                        <p:tav tm="0">
                                          <p:val>
                                            <p:fltVal val="0"/>
                                          </p:val>
                                        </p:tav>
                                        <p:tav tm="100000">
                                          <p:val>
                                            <p:strVal val="#ppt_w"/>
                                          </p:val>
                                        </p:tav>
                                      </p:tavLst>
                                    </p:anim>
                                    <p:anim calcmode="lin" valueType="num">
                                      <p:cBhvr>
                                        <p:cTn id="93" dur="1000" fill="hold"/>
                                        <p:tgtEl>
                                          <p:spTgt spid="285716"/>
                                        </p:tgtEl>
                                        <p:attrNameLst>
                                          <p:attrName>ppt_h</p:attrName>
                                        </p:attrNameLst>
                                      </p:cBhvr>
                                      <p:tavLst>
                                        <p:tav tm="0">
                                          <p:val>
                                            <p:fltVal val="0"/>
                                          </p:val>
                                        </p:tav>
                                        <p:tav tm="100000">
                                          <p:val>
                                            <p:strVal val="#ppt_h"/>
                                          </p:val>
                                        </p:tav>
                                      </p:tavLst>
                                    </p:anim>
                                    <p:anim calcmode="lin" valueType="num">
                                      <p:cBhvr>
                                        <p:cTn id="94" dur="1000" fill="hold"/>
                                        <p:tgtEl>
                                          <p:spTgt spid="285716"/>
                                        </p:tgtEl>
                                        <p:attrNameLst>
                                          <p:attrName>style.rotation</p:attrName>
                                        </p:attrNameLst>
                                      </p:cBhvr>
                                      <p:tavLst>
                                        <p:tav tm="0">
                                          <p:val>
                                            <p:fltVal val="360"/>
                                          </p:val>
                                        </p:tav>
                                        <p:tav tm="100000">
                                          <p:val>
                                            <p:fltVal val="0"/>
                                          </p:val>
                                        </p:tav>
                                      </p:tavLst>
                                    </p:anim>
                                    <p:animEffect transition="in" filter="fade">
                                      <p:cBhvr>
                                        <p:cTn id="95" dur="1000"/>
                                        <p:tgtEl>
                                          <p:spTgt spid="285716"/>
                                        </p:tgtEl>
                                      </p:cBhvr>
                                    </p:animEffect>
                                  </p:childTnLst>
                                </p:cTn>
                              </p:par>
                            </p:childTnLst>
                          </p:cTn>
                        </p:par>
                        <p:par>
                          <p:cTn id="96" fill="hold" nodeType="afterGroup">
                            <p:stCondLst>
                              <p:cond delay="11500"/>
                            </p:stCondLst>
                            <p:childTnLst>
                              <p:par>
                                <p:cTn id="97" presetID="41" presetClass="entr" presetSubtype="0" fill="hold" grpId="0" nodeType="afterEffect">
                                  <p:stCondLst>
                                    <p:cond delay="0"/>
                                  </p:stCondLst>
                                  <p:iterate type="lt">
                                    <p:tmPct val="10000"/>
                                  </p:iterate>
                                  <p:childTnLst>
                                    <p:set>
                                      <p:cBhvr>
                                        <p:cTn id="98" dur="1" fill="hold">
                                          <p:stCondLst>
                                            <p:cond delay="0"/>
                                          </p:stCondLst>
                                        </p:cTn>
                                        <p:tgtEl>
                                          <p:spTgt spid="285725"/>
                                        </p:tgtEl>
                                        <p:attrNameLst>
                                          <p:attrName>style.visibility</p:attrName>
                                        </p:attrNameLst>
                                      </p:cBhvr>
                                      <p:to>
                                        <p:strVal val="visible"/>
                                      </p:to>
                                    </p:set>
                                    <p:anim calcmode="lin" valueType="num">
                                      <p:cBhvr>
                                        <p:cTn id="99" dur="500" fill="hold"/>
                                        <p:tgtEl>
                                          <p:spTgt spid="285725"/>
                                        </p:tgtEl>
                                        <p:attrNameLst>
                                          <p:attrName>ppt_x</p:attrName>
                                        </p:attrNameLst>
                                      </p:cBhvr>
                                      <p:tavLst>
                                        <p:tav tm="0">
                                          <p:val>
                                            <p:strVal val="#ppt_x"/>
                                          </p:val>
                                        </p:tav>
                                        <p:tav tm="50000">
                                          <p:val>
                                            <p:strVal val="#ppt_x+.1"/>
                                          </p:val>
                                        </p:tav>
                                        <p:tav tm="100000">
                                          <p:val>
                                            <p:strVal val="#ppt_x"/>
                                          </p:val>
                                        </p:tav>
                                      </p:tavLst>
                                    </p:anim>
                                    <p:anim calcmode="lin" valueType="num">
                                      <p:cBhvr>
                                        <p:cTn id="100" dur="500" fill="hold"/>
                                        <p:tgtEl>
                                          <p:spTgt spid="285725"/>
                                        </p:tgtEl>
                                        <p:attrNameLst>
                                          <p:attrName>ppt_y</p:attrName>
                                        </p:attrNameLst>
                                      </p:cBhvr>
                                      <p:tavLst>
                                        <p:tav tm="0">
                                          <p:val>
                                            <p:strVal val="#ppt_y"/>
                                          </p:val>
                                        </p:tav>
                                        <p:tav tm="100000">
                                          <p:val>
                                            <p:strVal val="#ppt_y"/>
                                          </p:val>
                                        </p:tav>
                                      </p:tavLst>
                                    </p:anim>
                                    <p:anim calcmode="lin" valueType="num">
                                      <p:cBhvr>
                                        <p:cTn id="101" dur="500" fill="hold"/>
                                        <p:tgtEl>
                                          <p:spTgt spid="285725"/>
                                        </p:tgtEl>
                                        <p:attrNameLst>
                                          <p:attrName>ppt_h</p:attrName>
                                        </p:attrNameLst>
                                      </p:cBhvr>
                                      <p:tavLst>
                                        <p:tav tm="0">
                                          <p:val>
                                            <p:strVal val="#ppt_h/10"/>
                                          </p:val>
                                        </p:tav>
                                        <p:tav tm="50000">
                                          <p:val>
                                            <p:strVal val="#ppt_h+.01"/>
                                          </p:val>
                                        </p:tav>
                                        <p:tav tm="100000">
                                          <p:val>
                                            <p:strVal val="#ppt_h"/>
                                          </p:val>
                                        </p:tav>
                                      </p:tavLst>
                                    </p:anim>
                                    <p:anim calcmode="lin" valueType="num">
                                      <p:cBhvr>
                                        <p:cTn id="102" dur="500" fill="hold"/>
                                        <p:tgtEl>
                                          <p:spTgt spid="285725"/>
                                        </p:tgtEl>
                                        <p:attrNameLst>
                                          <p:attrName>ppt_w</p:attrName>
                                        </p:attrNameLst>
                                      </p:cBhvr>
                                      <p:tavLst>
                                        <p:tav tm="0">
                                          <p:val>
                                            <p:strVal val="#ppt_w/10"/>
                                          </p:val>
                                        </p:tav>
                                        <p:tav tm="50000">
                                          <p:val>
                                            <p:strVal val="#ppt_w+.01"/>
                                          </p:val>
                                        </p:tav>
                                        <p:tav tm="100000">
                                          <p:val>
                                            <p:strVal val="#ppt_w"/>
                                          </p:val>
                                        </p:tav>
                                      </p:tavLst>
                                    </p:anim>
                                    <p:animEffect transition="in" filter="fade">
                                      <p:cBhvr>
                                        <p:cTn id="103" dur="500" tmFilter="0,0; .5, 1; 1, 1"/>
                                        <p:tgtEl>
                                          <p:spTgt spid="2857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5721" grpId="0"/>
      <p:bldP spid="285722" grpId="0"/>
      <p:bldP spid="285723" grpId="0"/>
      <p:bldP spid="285724" grpId="0"/>
      <p:bldP spid="285725" grpId="0"/>
    </p:bldLst>
  </p:timing>
</p:sld>
</file>

<file path=ppt/slides/slide1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279600" name="Picture 48" descr="80"/>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855788" y="3462338"/>
            <a:ext cx="6527800" cy="812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9602" name="Picture 50" descr="66"/>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734175" y="1638300"/>
            <a:ext cx="811213" cy="2744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9605" name="Picture 53" descr="66"/>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411788" y="1924050"/>
            <a:ext cx="811212" cy="2287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9606" name="Picture 54" descr="66"/>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116388" y="2268538"/>
            <a:ext cx="811212" cy="1714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9607" name="Picture 55" descr="66"/>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2847975" y="2667000"/>
            <a:ext cx="811213" cy="1316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9608" name="Picture 56" descr="79"/>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rot="20261056" flipH="1">
            <a:off x="2281238" y="1428750"/>
            <a:ext cx="4044950"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9609" name="Rectangle 57"/>
          <p:cNvSpPr>
            <a:spLocks noChangeArrowheads="1"/>
          </p:cNvSpPr>
          <p:nvPr/>
        </p:nvSpPr>
        <p:spPr bwMode="auto">
          <a:xfrm>
            <a:off x="2695575" y="3983038"/>
            <a:ext cx="1447800" cy="503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81640" tIns="40820" rIns="81640" bIns="40820" anchor="ctr">
            <a:spAutoFit/>
          </a:bodyPr>
          <a:lstStyle/>
          <a:p>
            <a:pPr algn="l" defTabSz="815975">
              <a:lnSpc>
                <a:spcPct val="120000"/>
              </a:lnSpc>
            </a:pPr>
            <a:r>
              <a:rPr lang="en-US" altLang="zh-CN" sz="2300" b="1" baseline="0">
                <a:solidFill>
                  <a:srgbClr val="000000"/>
                </a:solidFill>
                <a:latin typeface="宋体" pitchFamily="2" charset="-122"/>
                <a:ea typeface="宋体" pitchFamily="2" charset="-122"/>
              </a:rPr>
              <a:t>2010</a:t>
            </a:r>
          </a:p>
        </p:txBody>
      </p:sp>
      <p:sp>
        <p:nvSpPr>
          <p:cNvPr id="279610" name="Rectangle 58"/>
          <p:cNvSpPr>
            <a:spLocks noChangeArrowheads="1"/>
          </p:cNvSpPr>
          <p:nvPr/>
        </p:nvSpPr>
        <p:spPr bwMode="auto">
          <a:xfrm>
            <a:off x="3990975" y="3983038"/>
            <a:ext cx="990600" cy="503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81640" tIns="40820" rIns="81640" bIns="40820" anchor="ctr">
            <a:spAutoFit/>
          </a:bodyPr>
          <a:lstStyle/>
          <a:p>
            <a:pPr algn="l" defTabSz="815975">
              <a:lnSpc>
                <a:spcPct val="120000"/>
              </a:lnSpc>
            </a:pPr>
            <a:r>
              <a:rPr lang="en-US" altLang="zh-CN" sz="2300" b="1" baseline="0">
                <a:solidFill>
                  <a:srgbClr val="000000"/>
                </a:solidFill>
                <a:latin typeface="宋体" pitchFamily="2" charset="-122"/>
                <a:ea typeface="宋体" pitchFamily="2" charset="-122"/>
              </a:rPr>
              <a:t>2011</a:t>
            </a:r>
          </a:p>
        </p:txBody>
      </p:sp>
      <p:sp>
        <p:nvSpPr>
          <p:cNvPr id="279611" name="Rectangle 59"/>
          <p:cNvSpPr>
            <a:spLocks noChangeArrowheads="1"/>
          </p:cNvSpPr>
          <p:nvPr/>
        </p:nvSpPr>
        <p:spPr bwMode="auto">
          <a:xfrm>
            <a:off x="5286375" y="3960813"/>
            <a:ext cx="990600" cy="503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81640" tIns="40820" rIns="81640" bIns="40820" anchor="ctr">
            <a:spAutoFit/>
          </a:bodyPr>
          <a:lstStyle/>
          <a:p>
            <a:pPr algn="l" defTabSz="815975">
              <a:lnSpc>
                <a:spcPct val="120000"/>
              </a:lnSpc>
            </a:pPr>
            <a:r>
              <a:rPr lang="en-US" altLang="zh-CN" sz="2300" b="1" baseline="0">
                <a:solidFill>
                  <a:srgbClr val="000000"/>
                </a:solidFill>
                <a:latin typeface="宋体" pitchFamily="2" charset="-122"/>
                <a:ea typeface="宋体" pitchFamily="2" charset="-122"/>
              </a:rPr>
              <a:t>2012</a:t>
            </a:r>
          </a:p>
        </p:txBody>
      </p:sp>
      <p:sp>
        <p:nvSpPr>
          <p:cNvPr id="279612" name="Rectangle 60"/>
          <p:cNvSpPr>
            <a:spLocks noChangeArrowheads="1"/>
          </p:cNvSpPr>
          <p:nvPr/>
        </p:nvSpPr>
        <p:spPr bwMode="auto">
          <a:xfrm>
            <a:off x="6657975" y="3957638"/>
            <a:ext cx="990600" cy="503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81640" tIns="40820" rIns="81640" bIns="40820" anchor="ctr">
            <a:spAutoFit/>
          </a:bodyPr>
          <a:lstStyle/>
          <a:p>
            <a:pPr algn="l" defTabSz="815975">
              <a:lnSpc>
                <a:spcPct val="120000"/>
              </a:lnSpc>
            </a:pPr>
            <a:r>
              <a:rPr lang="en-US" altLang="zh-CN" sz="2300" b="1" baseline="0">
                <a:solidFill>
                  <a:srgbClr val="000000"/>
                </a:solidFill>
                <a:latin typeface="宋体" pitchFamily="2" charset="-122"/>
                <a:ea typeface="宋体" pitchFamily="2" charset="-122"/>
              </a:rPr>
              <a:t>2013</a:t>
            </a:r>
          </a:p>
        </p:txBody>
      </p:sp>
    </p:spTree>
  </p:cSld>
  <p:clrMapOvr>
    <a:masterClrMapping/>
  </p:clrMapOvr>
  <p:transition spd="slow">
    <p:cover dir="rd"/>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nodeType="afterEffect">
                                  <p:stCondLst>
                                    <p:cond delay="0"/>
                                  </p:stCondLst>
                                  <p:childTnLst>
                                    <p:set>
                                      <p:cBhvr>
                                        <p:cTn id="6" dur="1" fill="hold">
                                          <p:stCondLst>
                                            <p:cond delay="0"/>
                                          </p:stCondLst>
                                        </p:cTn>
                                        <p:tgtEl>
                                          <p:spTgt spid="279600"/>
                                        </p:tgtEl>
                                        <p:attrNameLst>
                                          <p:attrName>style.visibility</p:attrName>
                                        </p:attrNameLst>
                                      </p:cBhvr>
                                      <p:to>
                                        <p:strVal val="visible"/>
                                      </p:to>
                                    </p:set>
                                    <p:animEffect transition="in" filter="wipe(left)">
                                      <p:cBhvr>
                                        <p:cTn id="7" dur="2000"/>
                                        <p:tgtEl>
                                          <p:spTgt spid="279600"/>
                                        </p:tgtEl>
                                      </p:cBhvr>
                                    </p:animEffect>
                                  </p:childTnLst>
                                </p:cTn>
                              </p:par>
                            </p:childTnLst>
                          </p:cTn>
                        </p:par>
                        <p:par>
                          <p:cTn id="8" fill="hold" nodeType="afterGroup">
                            <p:stCondLst>
                              <p:cond delay="2000"/>
                            </p:stCondLst>
                            <p:childTnLst>
                              <p:par>
                                <p:cTn id="9" presetID="47" presetClass="entr" presetSubtype="0" fill="hold" grpId="0" nodeType="afterEffect">
                                  <p:stCondLst>
                                    <p:cond delay="0"/>
                                  </p:stCondLst>
                                  <p:childTnLst>
                                    <p:set>
                                      <p:cBhvr>
                                        <p:cTn id="10" dur="1" fill="hold">
                                          <p:stCondLst>
                                            <p:cond delay="0"/>
                                          </p:stCondLst>
                                        </p:cTn>
                                        <p:tgtEl>
                                          <p:spTgt spid="279609"/>
                                        </p:tgtEl>
                                        <p:attrNameLst>
                                          <p:attrName>style.visibility</p:attrName>
                                        </p:attrNameLst>
                                      </p:cBhvr>
                                      <p:to>
                                        <p:strVal val="visible"/>
                                      </p:to>
                                    </p:set>
                                    <p:animEffect transition="in" filter="fade">
                                      <p:cBhvr>
                                        <p:cTn id="11" dur="1000"/>
                                        <p:tgtEl>
                                          <p:spTgt spid="279609"/>
                                        </p:tgtEl>
                                      </p:cBhvr>
                                    </p:animEffect>
                                    <p:anim calcmode="lin" valueType="num">
                                      <p:cBhvr>
                                        <p:cTn id="12" dur="1000" fill="hold"/>
                                        <p:tgtEl>
                                          <p:spTgt spid="279609"/>
                                        </p:tgtEl>
                                        <p:attrNameLst>
                                          <p:attrName>ppt_x</p:attrName>
                                        </p:attrNameLst>
                                      </p:cBhvr>
                                      <p:tavLst>
                                        <p:tav tm="0">
                                          <p:val>
                                            <p:strVal val="#ppt_x"/>
                                          </p:val>
                                        </p:tav>
                                        <p:tav tm="100000">
                                          <p:val>
                                            <p:strVal val="#ppt_x"/>
                                          </p:val>
                                        </p:tav>
                                      </p:tavLst>
                                    </p:anim>
                                    <p:anim calcmode="lin" valueType="num">
                                      <p:cBhvr>
                                        <p:cTn id="13" dur="1000" fill="hold"/>
                                        <p:tgtEl>
                                          <p:spTgt spid="279609"/>
                                        </p:tgtEl>
                                        <p:attrNameLst>
                                          <p:attrName>ppt_y</p:attrName>
                                        </p:attrNameLst>
                                      </p:cBhvr>
                                      <p:tavLst>
                                        <p:tav tm="0">
                                          <p:val>
                                            <p:strVal val="#ppt_y-.1"/>
                                          </p:val>
                                        </p:tav>
                                        <p:tav tm="100000">
                                          <p:val>
                                            <p:strVal val="#ppt_y"/>
                                          </p:val>
                                        </p:tav>
                                      </p:tavLst>
                                    </p:anim>
                                  </p:childTnLst>
                                </p:cTn>
                              </p:par>
                            </p:childTnLst>
                          </p:cTn>
                        </p:par>
                        <p:par>
                          <p:cTn id="14" fill="hold" nodeType="afterGroup">
                            <p:stCondLst>
                              <p:cond delay="3000"/>
                            </p:stCondLst>
                            <p:childTnLst>
                              <p:par>
                                <p:cTn id="15" presetID="42" presetClass="entr" presetSubtype="0" fill="hold" nodeType="afterEffect">
                                  <p:stCondLst>
                                    <p:cond delay="0"/>
                                  </p:stCondLst>
                                  <p:childTnLst>
                                    <p:set>
                                      <p:cBhvr>
                                        <p:cTn id="16" dur="1" fill="hold">
                                          <p:stCondLst>
                                            <p:cond delay="0"/>
                                          </p:stCondLst>
                                        </p:cTn>
                                        <p:tgtEl>
                                          <p:spTgt spid="279607"/>
                                        </p:tgtEl>
                                        <p:attrNameLst>
                                          <p:attrName>style.visibility</p:attrName>
                                        </p:attrNameLst>
                                      </p:cBhvr>
                                      <p:to>
                                        <p:strVal val="visible"/>
                                      </p:to>
                                    </p:set>
                                    <p:animEffect transition="in" filter="fade">
                                      <p:cBhvr>
                                        <p:cTn id="17" dur="1000"/>
                                        <p:tgtEl>
                                          <p:spTgt spid="279607"/>
                                        </p:tgtEl>
                                      </p:cBhvr>
                                    </p:animEffect>
                                    <p:anim calcmode="lin" valueType="num">
                                      <p:cBhvr>
                                        <p:cTn id="18" dur="1000" fill="hold"/>
                                        <p:tgtEl>
                                          <p:spTgt spid="279607"/>
                                        </p:tgtEl>
                                        <p:attrNameLst>
                                          <p:attrName>ppt_x</p:attrName>
                                        </p:attrNameLst>
                                      </p:cBhvr>
                                      <p:tavLst>
                                        <p:tav tm="0">
                                          <p:val>
                                            <p:strVal val="#ppt_x"/>
                                          </p:val>
                                        </p:tav>
                                        <p:tav tm="100000">
                                          <p:val>
                                            <p:strVal val="#ppt_x"/>
                                          </p:val>
                                        </p:tav>
                                      </p:tavLst>
                                    </p:anim>
                                    <p:anim calcmode="lin" valueType="num">
                                      <p:cBhvr>
                                        <p:cTn id="19" dur="1000" fill="hold"/>
                                        <p:tgtEl>
                                          <p:spTgt spid="279607"/>
                                        </p:tgtEl>
                                        <p:attrNameLst>
                                          <p:attrName>ppt_y</p:attrName>
                                        </p:attrNameLst>
                                      </p:cBhvr>
                                      <p:tavLst>
                                        <p:tav tm="0">
                                          <p:val>
                                            <p:strVal val="#ppt_y+.1"/>
                                          </p:val>
                                        </p:tav>
                                        <p:tav tm="100000">
                                          <p:val>
                                            <p:strVal val="#ppt_y"/>
                                          </p:val>
                                        </p:tav>
                                      </p:tavLst>
                                    </p:anim>
                                  </p:childTnLst>
                                </p:cTn>
                              </p:par>
                            </p:childTnLst>
                          </p:cTn>
                        </p:par>
                        <p:par>
                          <p:cTn id="20" fill="hold" nodeType="afterGroup">
                            <p:stCondLst>
                              <p:cond delay="4000"/>
                            </p:stCondLst>
                            <p:childTnLst>
                              <p:par>
                                <p:cTn id="21" presetID="47" presetClass="entr" presetSubtype="0" fill="hold" grpId="0" nodeType="afterEffect">
                                  <p:stCondLst>
                                    <p:cond delay="0"/>
                                  </p:stCondLst>
                                  <p:childTnLst>
                                    <p:set>
                                      <p:cBhvr>
                                        <p:cTn id="22" dur="1" fill="hold">
                                          <p:stCondLst>
                                            <p:cond delay="0"/>
                                          </p:stCondLst>
                                        </p:cTn>
                                        <p:tgtEl>
                                          <p:spTgt spid="279610"/>
                                        </p:tgtEl>
                                        <p:attrNameLst>
                                          <p:attrName>style.visibility</p:attrName>
                                        </p:attrNameLst>
                                      </p:cBhvr>
                                      <p:to>
                                        <p:strVal val="visible"/>
                                      </p:to>
                                    </p:set>
                                    <p:animEffect transition="in" filter="fade">
                                      <p:cBhvr>
                                        <p:cTn id="23" dur="1000"/>
                                        <p:tgtEl>
                                          <p:spTgt spid="279610"/>
                                        </p:tgtEl>
                                      </p:cBhvr>
                                    </p:animEffect>
                                    <p:anim calcmode="lin" valueType="num">
                                      <p:cBhvr>
                                        <p:cTn id="24" dur="1000" fill="hold"/>
                                        <p:tgtEl>
                                          <p:spTgt spid="279610"/>
                                        </p:tgtEl>
                                        <p:attrNameLst>
                                          <p:attrName>ppt_x</p:attrName>
                                        </p:attrNameLst>
                                      </p:cBhvr>
                                      <p:tavLst>
                                        <p:tav tm="0">
                                          <p:val>
                                            <p:strVal val="#ppt_x"/>
                                          </p:val>
                                        </p:tav>
                                        <p:tav tm="100000">
                                          <p:val>
                                            <p:strVal val="#ppt_x"/>
                                          </p:val>
                                        </p:tav>
                                      </p:tavLst>
                                    </p:anim>
                                    <p:anim calcmode="lin" valueType="num">
                                      <p:cBhvr>
                                        <p:cTn id="25" dur="1000" fill="hold"/>
                                        <p:tgtEl>
                                          <p:spTgt spid="279610"/>
                                        </p:tgtEl>
                                        <p:attrNameLst>
                                          <p:attrName>ppt_y</p:attrName>
                                        </p:attrNameLst>
                                      </p:cBhvr>
                                      <p:tavLst>
                                        <p:tav tm="0">
                                          <p:val>
                                            <p:strVal val="#ppt_y-.1"/>
                                          </p:val>
                                        </p:tav>
                                        <p:tav tm="100000">
                                          <p:val>
                                            <p:strVal val="#ppt_y"/>
                                          </p:val>
                                        </p:tav>
                                      </p:tavLst>
                                    </p:anim>
                                  </p:childTnLst>
                                </p:cTn>
                              </p:par>
                            </p:childTnLst>
                          </p:cTn>
                        </p:par>
                        <p:par>
                          <p:cTn id="26" fill="hold" nodeType="afterGroup">
                            <p:stCondLst>
                              <p:cond delay="5000"/>
                            </p:stCondLst>
                            <p:childTnLst>
                              <p:par>
                                <p:cTn id="27" presetID="42" presetClass="entr" presetSubtype="0" fill="hold" nodeType="afterEffect">
                                  <p:stCondLst>
                                    <p:cond delay="0"/>
                                  </p:stCondLst>
                                  <p:childTnLst>
                                    <p:set>
                                      <p:cBhvr>
                                        <p:cTn id="28" dur="1" fill="hold">
                                          <p:stCondLst>
                                            <p:cond delay="0"/>
                                          </p:stCondLst>
                                        </p:cTn>
                                        <p:tgtEl>
                                          <p:spTgt spid="279606"/>
                                        </p:tgtEl>
                                        <p:attrNameLst>
                                          <p:attrName>style.visibility</p:attrName>
                                        </p:attrNameLst>
                                      </p:cBhvr>
                                      <p:to>
                                        <p:strVal val="visible"/>
                                      </p:to>
                                    </p:set>
                                    <p:animEffect transition="in" filter="fade">
                                      <p:cBhvr>
                                        <p:cTn id="29" dur="1000"/>
                                        <p:tgtEl>
                                          <p:spTgt spid="279606"/>
                                        </p:tgtEl>
                                      </p:cBhvr>
                                    </p:animEffect>
                                    <p:anim calcmode="lin" valueType="num">
                                      <p:cBhvr>
                                        <p:cTn id="30" dur="1000" fill="hold"/>
                                        <p:tgtEl>
                                          <p:spTgt spid="279606"/>
                                        </p:tgtEl>
                                        <p:attrNameLst>
                                          <p:attrName>ppt_x</p:attrName>
                                        </p:attrNameLst>
                                      </p:cBhvr>
                                      <p:tavLst>
                                        <p:tav tm="0">
                                          <p:val>
                                            <p:strVal val="#ppt_x"/>
                                          </p:val>
                                        </p:tav>
                                        <p:tav tm="100000">
                                          <p:val>
                                            <p:strVal val="#ppt_x"/>
                                          </p:val>
                                        </p:tav>
                                      </p:tavLst>
                                    </p:anim>
                                    <p:anim calcmode="lin" valueType="num">
                                      <p:cBhvr>
                                        <p:cTn id="31" dur="1000" fill="hold"/>
                                        <p:tgtEl>
                                          <p:spTgt spid="279606"/>
                                        </p:tgtEl>
                                        <p:attrNameLst>
                                          <p:attrName>ppt_y</p:attrName>
                                        </p:attrNameLst>
                                      </p:cBhvr>
                                      <p:tavLst>
                                        <p:tav tm="0">
                                          <p:val>
                                            <p:strVal val="#ppt_y+.1"/>
                                          </p:val>
                                        </p:tav>
                                        <p:tav tm="100000">
                                          <p:val>
                                            <p:strVal val="#ppt_y"/>
                                          </p:val>
                                        </p:tav>
                                      </p:tavLst>
                                    </p:anim>
                                  </p:childTnLst>
                                </p:cTn>
                              </p:par>
                            </p:childTnLst>
                          </p:cTn>
                        </p:par>
                        <p:par>
                          <p:cTn id="32" fill="hold" nodeType="afterGroup">
                            <p:stCondLst>
                              <p:cond delay="6000"/>
                            </p:stCondLst>
                            <p:childTnLst>
                              <p:par>
                                <p:cTn id="33" presetID="47" presetClass="entr" presetSubtype="0" fill="hold" grpId="0" nodeType="afterEffect">
                                  <p:stCondLst>
                                    <p:cond delay="0"/>
                                  </p:stCondLst>
                                  <p:childTnLst>
                                    <p:set>
                                      <p:cBhvr>
                                        <p:cTn id="34" dur="1" fill="hold">
                                          <p:stCondLst>
                                            <p:cond delay="0"/>
                                          </p:stCondLst>
                                        </p:cTn>
                                        <p:tgtEl>
                                          <p:spTgt spid="279611"/>
                                        </p:tgtEl>
                                        <p:attrNameLst>
                                          <p:attrName>style.visibility</p:attrName>
                                        </p:attrNameLst>
                                      </p:cBhvr>
                                      <p:to>
                                        <p:strVal val="visible"/>
                                      </p:to>
                                    </p:set>
                                    <p:animEffect transition="in" filter="fade">
                                      <p:cBhvr>
                                        <p:cTn id="35" dur="1000"/>
                                        <p:tgtEl>
                                          <p:spTgt spid="279611"/>
                                        </p:tgtEl>
                                      </p:cBhvr>
                                    </p:animEffect>
                                    <p:anim calcmode="lin" valueType="num">
                                      <p:cBhvr>
                                        <p:cTn id="36" dur="1000" fill="hold"/>
                                        <p:tgtEl>
                                          <p:spTgt spid="279611"/>
                                        </p:tgtEl>
                                        <p:attrNameLst>
                                          <p:attrName>ppt_x</p:attrName>
                                        </p:attrNameLst>
                                      </p:cBhvr>
                                      <p:tavLst>
                                        <p:tav tm="0">
                                          <p:val>
                                            <p:strVal val="#ppt_x"/>
                                          </p:val>
                                        </p:tav>
                                        <p:tav tm="100000">
                                          <p:val>
                                            <p:strVal val="#ppt_x"/>
                                          </p:val>
                                        </p:tav>
                                      </p:tavLst>
                                    </p:anim>
                                    <p:anim calcmode="lin" valueType="num">
                                      <p:cBhvr>
                                        <p:cTn id="37" dur="1000" fill="hold"/>
                                        <p:tgtEl>
                                          <p:spTgt spid="279611"/>
                                        </p:tgtEl>
                                        <p:attrNameLst>
                                          <p:attrName>ppt_y</p:attrName>
                                        </p:attrNameLst>
                                      </p:cBhvr>
                                      <p:tavLst>
                                        <p:tav tm="0">
                                          <p:val>
                                            <p:strVal val="#ppt_y-.1"/>
                                          </p:val>
                                        </p:tav>
                                        <p:tav tm="100000">
                                          <p:val>
                                            <p:strVal val="#ppt_y"/>
                                          </p:val>
                                        </p:tav>
                                      </p:tavLst>
                                    </p:anim>
                                  </p:childTnLst>
                                </p:cTn>
                              </p:par>
                            </p:childTnLst>
                          </p:cTn>
                        </p:par>
                        <p:par>
                          <p:cTn id="38" fill="hold" nodeType="afterGroup">
                            <p:stCondLst>
                              <p:cond delay="7000"/>
                            </p:stCondLst>
                            <p:childTnLst>
                              <p:par>
                                <p:cTn id="39" presetID="42" presetClass="entr" presetSubtype="0" fill="hold" nodeType="afterEffect">
                                  <p:stCondLst>
                                    <p:cond delay="0"/>
                                  </p:stCondLst>
                                  <p:childTnLst>
                                    <p:set>
                                      <p:cBhvr>
                                        <p:cTn id="40" dur="1" fill="hold">
                                          <p:stCondLst>
                                            <p:cond delay="0"/>
                                          </p:stCondLst>
                                        </p:cTn>
                                        <p:tgtEl>
                                          <p:spTgt spid="279605"/>
                                        </p:tgtEl>
                                        <p:attrNameLst>
                                          <p:attrName>style.visibility</p:attrName>
                                        </p:attrNameLst>
                                      </p:cBhvr>
                                      <p:to>
                                        <p:strVal val="visible"/>
                                      </p:to>
                                    </p:set>
                                    <p:animEffect transition="in" filter="fade">
                                      <p:cBhvr>
                                        <p:cTn id="41" dur="1000"/>
                                        <p:tgtEl>
                                          <p:spTgt spid="279605"/>
                                        </p:tgtEl>
                                      </p:cBhvr>
                                    </p:animEffect>
                                    <p:anim calcmode="lin" valueType="num">
                                      <p:cBhvr>
                                        <p:cTn id="42" dur="1000" fill="hold"/>
                                        <p:tgtEl>
                                          <p:spTgt spid="279605"/>
                                        </p:tgtEl>
                                        <p:attrNameLst>
                                          <p:attrName>ppt_x</p:attrName>
                                        </p:attrNameLst>
                                      </p:cBhvr>
                                      <p:tavLst>
                                        <p:tav tm="0">
                                          <p:val>
                                            <p:strVal val="#ppt_x"/>
                                          </p:val>
                                        </p:tav>
                                        <p:tav tm="100000">
                                          <p:val>
                                            <p:strVal val="#ppt_x"/>
                                          </p:val>
                                        </p:tav>
                                      </p:tavLst>
                                    </p:anim>
                                    <p:anim calcmode="lin" valueType="num">
                                      <p:cBhvr>
                                        <p:cTn id="43" dur="1000" fill="hold"/>
                                        <p:tgtEl>
                                          <p:spTgt spid="279605"/>
                                        </p:tgtEl>
                                        <p:attrNameLst>
                                          <p:attrName>ppt_y</p:attrName>
                                        </p:attrNameLst>
                                      </p:cBhvr>
                                      <p:tavLst>
                                        <p:tav tm="0">
                                          <p:val>
                                            <p:strVal val="#ppt_y+.1"/>
                                          </p:val>
                                        </p:tav>
                                        <p:tav tm="100000">
                                          <p:val>
                                            <p:strVal val="#ppt_y"/>
                                          </p:val>
                                        </p:tav>
                                      </p:tavLst>
                                    </p:anim>
                                  </p:childTnLst>
                                </p:cTn>
                              </p:par>
                            </p:childTnLst>
                          </p:cTn>
                        </p:par>
                        <p:par>
                          <p:cTn id="44" fill="hold" nodeType="afterGroup">
                            <p:stCondLst>
                              <p:cond delay="8000"/>
                            </p:stCondLst>
                            <p:childTnLst>
                              <p:par>
                                <p:cTn id="45" presetID="47" presetClass="entr" presetSubtype="0" fill="hold" grpId="0" nodeType="afterEffect">
                                  <p:stCondLst>
                                    <p:cond delay="0"/>
                                  </p:stCondLst>
                                  <p:childTnLst>
                                    <p:set>
                                      <p:cBhvr>
                                        <p:cTn id="46" dur="1" fill="hold">
                                          <p:stCondLst>
                                            <p:cond delay="0"/>
                                          </p:stCondLst>
                                        </p:cTn>
                                        <p:tgtEl>
                                          <p:spTgt spid="279612"/>
                                        </p:tgtEl>
                                        <p:attrNameLst>
                                          <p:attrName>style.visibility</p:attrName>
                                        </p:attrNameLst>
                                      </p:cBhvr>
                                      <p:to>
                                        <p:strVal val="visible"/>
                                      </p:to>
                                    </p:set>
                                    <p:animEffect transition="in" filter="fade">
                                      <p:cBhvr>
                                        <p:cTn id="47" dur="1000"/>
                                        <p:tgtEl>
                                          <p:spTgt spid="279612"/>
                                        </p:tgtEl>
                                      </p:cBhvr>
                                    </p:animEffect>
                                    <p:anim calcmode="lin" valueType="num">
                                      <p:cBhvr>
                                        <p:cTn id="48" dur="1000" fill="hold"/>
                                        <p:tgtEl>
                                          <p:spTgt spid="279612"/>
                                        </p:tgtEl>
                                        <p:attrNameLst>
                                          <p:attrName>ppt_x</p:attrName>
                                        </p:attrNameLst>
                                      </p:cBhvr>
                                      <p:tavLst>
                                        <p:tav tm="0">
                                          <p:val>
                                            <p:strVal val="#ppt_x"/>
                                          </p:val>
                                        </p:tav>
                                        <p:tav tm="100000">
                                          <p:val>
                                            <p:strVal val="#ppt_x"/>
                                          </p:val>
                                        </p:tav>
                                      </p:tavLst>
                                    </p:anim>
                                    <p:anim calcmode="lin" valueType="num">
                                      <p:cBhvr>
                                        <p:cTn id="49" dur="1000" fill="hold"/>
                                        <p:tgtEl>
                                          <p:spTgt spid="279612"/>
                                        </p:tgtEl>
                                        <p:attrNameLst>
                                          <p:attrName>ppt_y</p:attrName>
                                        </p:attrNameLst>
                                      </p:cBhvr>
                                      <p:tavLst>
                                        <p:tav tm="0">
                                          <p:val>
                                            <p:strVal val="#ppt_y-.1"/>
                                          </p:val>
                                        </p:tav>
                                        <p:tav tm="100000">
                                          <p:val>
                                            <p:strVal val="#ppt_y"/>
                                          </p:val>
                                        </p:tav>
                                      </p:tavLst>
                                    </p:anim>
                                  </p:childTnLst>
                                </p:cTn>
                              </p:par>
                            </p:childTnLst>
                          </p:cTn>
                        </p:par>
                        <p:par>
                          <p:cTn id="50" fill="hold" nodeType="afterGroup">
                            <p:stCondLst>
                              <p:cond delay="9000"/>
                            </p:stCondLst>
                            <p:childTnLst>
                              <p:par>
                                <p:cTn id="51" presetID="42" presetClass="entr" presetSubtype="0" fill="hold" nodeType="afterEffect">
                                  <p:stCondLst>
                                    <p:cond delay="0"/>
                                  </p:stCondLst>
                                  <p:childTnLst>
                                    <p:set>
                                      <p:cBhvr>
                                        <p:cTn id="52" dur="1" fill="hold">
                                          <p:stCondLst>
                                            <p:cond delay="0"/>
                                          </p:stCondLst>
                                        </p:cTn>
                                        <p:tgtEl>
                                          <p:spTgt spid="279602"/>
                                        </p:tgtEl>
                                        <p:attrNameLst>
                                          <p:attrName>style.visibility</p:attrName>
                                        </p:attrNameLst>
                                      </p:cBhvr>
                                      <p:to>
                                        <p:strVal val="visible"/>
                                      </p:to>
                                    </p:set>
                                    <p:animEffect transition="in" filter="fade">
                                      <p:cBhvr>
                                        <p:cTn id="53" dur="1000"/>
                                        <p:tgtEl>
                                          <p:spTgt spid="279602"/>
                                        </p:tgtEl>
                                      </p:cBhvr>
                                    </p:animEffect>
                                    <p:anim calcmode="lin" valueType="num">
                                      <p:cBhvr>
                                        <p:cTn id="54" dur="1000" fill="hold"/>
                                        <p:tgtEl>
                                          <p:spTgt spid="279602"/>
                                        </p:tgtEl>
                                        <p:attrNameLst>
                                          <p:attrName>ppt_x</p:attrName>
                                        </p:attrNameLst>
                                      </p:cBhvr>
                                      <p:tavLst>
                                        <p:tav tm="0">
                                          <p:val>
                                            <p:strVal val="#ppt_x"/>
                                          </p:val>
                                        </p:tav>
                                        <p:tav tm="100000">
                                          <p:val>
                                            <p:strVal val="#ppt_x"/>
                                          </p:val>
                                        </p:tav>
                                      </p:tavLst>
                                    </p:anim>
                                    <p:anim calcmode="lin" valueType="num">
                                      <p:cBhvr>
                                        <p:cTn id="55" dur="1000" fill="hold"/>
                                        <p:tgtEl>
                                          <p:spTgt spid="279602"/>
                                        </p:tgtEl>
                                        <p:attrNameLst>
                                          <p:attrName>ppt_y</p:attrName>
                                        </p:attrNameLst>
                                      </p:cBhvr>
                                      <p:tavLst>
                                        <p:tav tm="0">
                                          <p:val>
                                            <p:strVal val="#ppt_y+.1"/>
                                          </p:val>
                                        </p:tav>
                                        <p:tav tm="100000">
                                          <p:val>
                                            <p:strVal val="#ppt_y"/>
                                          </p:val>
                                        </p:tav>
                                      </p:tavLst>
                                    </p:anim>
                                  </p:childTnLst>
                                </p:cTn>
                              </p:par>
                            </p:childTnLst>
                          </p:cTn>
                        </p:par>
                        <p:par>
                          <p:cTn id="56" fill="hold" nodeType="afterGroup">
                            <p:stCondLst>
                              <p:cond delay="10000"/>
                            </p:stCondLst>
                            <p:childTnLst>
                              <p:par>
                                <p:cTn id="57" presetID="2" presetClass="entr" presetSubtype="12" fill="hold" nodeType="afterEffect">
                                  <p:stCondLst>
                                    <p:cond delay="0"/>
                                  </p:stCondLst>
                                  <p:childTnLst>
                                    <p:set>
                                      <p:cBhvr>
                                        <p:cTn id="58" dur="1" fill="hold">
                                          <p:stCondLst>
                                            <p:cond delay="0"/>
                                          </p:stCondLst>
                                        </p:cTn>
                                        <p:tgtEl>
                                          <p:spTgt spid="279608"/>
                                        </p:tgtEl>
                                        <p:attrNameLst>
                                          <p:attrName>style.visibility</p:attrName>
                                        </p:attrNameLst>
                                      </p:cBhvr>
                                      <p:to>
                                        <p:strVal val="visible"/>
                                      </p:to>
                                    </p:set>
                                    <p:anim calcmode="lin" valueType="num">
                                      <p:cBhvr additive="base">
                                        <p:cTn id="59" dur="500" fill="hold"/>
                                        <p:tgtEl>
                                          <p:spTgt spid="279608"/>
                                        </p:tgtEl>
                                        <p:attrNameLst>
                                          <p:attrName>ppt_x</p:attrName>
                                        </p:attrNameLst>
                                      </p:cBhvr>
                                      <p:tavLst>
                                        <p:tav tm="0">
                                          <p:val>
                                            <p:strVal val="0-#ppt_w/2"/>
                                          </p:val>
                                        </p:tav>
                                        <p:tav tm="100000">
                                          <p:val>
                                            <p:strVal val="#ppt_x"/>
                                          </p:val>
                                        </p:tav>
                                      </p:tavLst>
                                    </p:anim>
                                    <p:anim calcmode="lin" valueType="num">
                                      <p:cBhvr additive="base">
                                        <p:cTn id="60" dur="500" fill="hold"/>
                                        <p:tgtEl>
                                          <p:spTgt spid="27960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9609" grpId="0"/>
      <p:bldP spid="279610" grpId="0"/>
      <p:bldP spid="279611" grpId="0"/>
      <p:bldP spid="279612" grpId="0"/>
    </p:bldLst>
  </p:timing>
</p:sld>
</file>

<file path=ppt/slides/slide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187663" name="Picture 271" descr="21"/>
          <p:cNvPicPr>
            <a:picLocks noChangeAspect="1" noChangeArrowheads="1"/>
          </p:cNvPicPr>
          <p:nvPr/>
        </p:nvPicPr>
        <p:blipFill>
          <a:blip r:embed="rId3" cstate="print">
            <a:lum contrast="-32000"/>
            <a:extLst>
              <a:ext uri="{28A0092B-C50C-407E-A947-70E740481C1C}">
                <a14:useLocalDpi xmlns:a14="http://schemas.microsoft.com/office/drawing/2010/main" val="0"/>
              </a:ext>
            </a:extLst>
          </a:blip>
          <a:srcRect/>
          <a:stretch>
            <a:fillRect/>
          </a:stretch>
        </p:blipFill>
        <p:spPr bwMode="auto">
          <a:xfrm>
            <a:off x="2133600" y="1543050"/>
            <a:ext cx="6326188" cy="939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7609" name="Rectangle 217"/>
          <p:cNvSpPr>
            <a:spLocks noChangeArrowheads="1"/>
          </p:cNvSpPr>
          <p:nvPr/>
        </p:nvSpPr>
        <p:spPr bwMode="auto">
          <a:xfrm>
            <a:off x="2897188" y="1784350"/>
            <a:ext cx="4267200" cy="376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81640" tIns="40820" rIns="81640" bIns="40820" anchor="ctr">
            <a:spAutoFit/>
          </a:bodyPr>
          <a:lstStyle/>
          <a:p>
            <a:pPr algn="l" defTabSz="815975">
              <a:lnSpc>
                <a:spcPct val="120000"/>
              </a:lnSpc>
            </a:pPr>
            <a:r>
              <a:rPr lang="zh-CN" altLang="en-US" b="1" baseline="0">
                <a:solidFill>
                  <a:srgbClr val="FFFFFF"/>
                </a:solidFill>
                <a:ea typeface="楷体" pitchFamily="49" charset="-122"/>
              </a:rPr>
              <a:t>点击输入文字内容点击输入文字内容</a:t>
            </a:r>
            <a:endParaRPr kumimoji="1" lang="zh-CN" altLang="en-US" b="1" baseline="0">
              <a:solidFill>
                <a:srgbClr val="FFFFFF"/>
              </a:solidFill>
              <a:latin typeface="楷体_GB2312" pitchFamily="49" charset="-122"/>
              <a:ea typeface="楷体" pitchFamily="49" charset="-122"/>
            </a:endParaRPr>
          </a:p>
        </p:txBody>
      </p:sp>
      <p:pic>
        <p:nvPicPr>
          <p:cNvPr id="187664" name="Picture 272" descr="28"/>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260600" y="914400"/>
            <a:ext cx="1931988" cy="1476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7681" name="Picture 289" descr="21"/>
          <p:cNvPicPr>
            <a:picLocks noChangeAspect="1" noChangeArrowheads="1"/>
          </p:cNvPicPr>
          <p:nvPr/>
        </p:nvPicPr>
        <p:blipFill>
          <a:blip r:embed="rId3" cstate="print">
            <a:lum contrast="-32000"/>
            <a:extLst>
              <a:ext uri="{28A0092B-C50C-407E-A947-70E740481C1C}">
                <a14:useLocalDpi xmlns:a14="http://schemas.microsoft.com/office/drawing/2010/main" val="0"/>
              </a:ext>
            </a:extLst>
          </a:blip>
          <a:srcRect/>
          <a:stretch>
            <a:fillRect/>
          </a:stretch>
        </p:blipFill>
        <p:spPr bwMode="auto">
          <a:xfrm>
            <a:off x="2133600" y="2457450"/>
            <a:ext cx="6326188" cy="939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7682" name="Rectangle 290"/>
          <p:cNvSpPr>
            <a:spLocks noChangeArrowheads="1"/>
          </p:cNvSpPr>
          <p:nvPr/>
        </p:nvSpPr>
        <p:spPr bwMode="auto">
          <a:xfrm>
            <a:off x="2897188" y="2698750"/>
            <a:ext cx="4267200" cy="376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81640" tIns="40820" rIns="81640" bIns="40820" anchor="ctr">
            <a:spAutoFit/>
          </a:bodyPr>
          <a:lstStyle/>
          <a:p>
            <a:pPr algn="l" defTabSz="815975">
              <a:lnSpc>
                <a:spcPct val="120000"/>
              </a:lnSpc>
            </a:pPr>
            <a:r>
              <a:rPr lang="zh-CN" altLang="en-US" b="1" baseline="0">
                <a:solidFill>
                  <a:srgbClr val="FFFFFF"/>
                </a:solidFill>
                <a:ea typeface="楷体" pitchFamily="49" charset="-122"/>
              </a:rPr>
              <a:t>点击输入文字内容点击输入文字内容</a:t>
            </a:r>
            <a:endParaRPr kumimoji="1" lang="zh-CN" altLang="en-US" b="1" baseline="0">
              <a:solidFill>
                <a:srgbClr val="FFFFFF"/>
              </a:solidFill>
              <a:latin typeface="楷体_GB2312" pitchFamily="49" charset="-122"/>
              <a:ea typeface="楷体" pitchFamily="49" charset="-122"/>
            </a:endParaRPr>
          </a:p>
        </p:txBody>
      </p:sp>
      <p:pic>
        <p:nvPicPr>
          <p:cNvPr id="187683" name="Picture 291" descr="28"/>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260600" y="1828800"/>
            <a:ext cx="1931988" cy="1476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7684" name="Picture 292" descr="21"/>
          <p:cNvPicPr>
            <a:picLocks noChangeAspect="1" noChangeArrowheads="1"/>
          </p:cNvPicPr>
          <p:nvPr/>
        </p:nvPicPr>
        <p:blipFill>
          <a:blip r:embed="rId3" cstate="print">
            <a:lum contrast="-32000"/>
            <a:extLst>
              <a:ext uri="{28A0092B-C50C-407E-A947-70E740481C1C}">
                <a14:useLocalDpi xmlns:a14="http://schemas.microsoft.com/office/drawing/2010/main" val="0"/>
              </a:ext>
            </a:extLst>
          </a:blip>
          <a:srcRect/>
          <a:stretch>
            <a:fillRect/>
          </a:stretch>
        </p:blipFill>
        <p:spPr bwMode="auto">
          <a:xfrm>
            <a:off x="2133600" y="3406775"/>
            <a:ext cx="6326188" cy="938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7685" name="Rectangle 293"/>
          <p:cNvSpPr>
            <a:spLocks noChangeArrowheads="1"/>
          </p:cNvSpPr>
          <p:nvPr/>
        </p:nvSpPr>
        <p:spPr bwMode="auto">
          <a:xfrm>
            <a:off x="2897188" y="3646488"/>
            <a:ext cx="4267200" cy="376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81640" tIns="40820" rIns="81640" bIns="40820" anchor="ctr">
            <a:spAutoFit/>
          </a:bodyPr>
          <a:lstStyle/>
          <a:p>
            <a:pPr algn="l" defTabSz="815975">
              <a:lnSpc>
                <a:spcPct val="120000"/>
              </a:lnSpc>
            </a:pPr>
            <a:r>
              <a:rPr lang="zh-CN" altLang="en-US" b="1" baseline="0">
                <a:solidFill>
                  <a:srgbClr val="FFFFFF"/>
                </a:solidFill>
                <a:ea typeface="楷体" pitchFamily="49" charset="-122"/>
              </a:rPr>
              <a:t>点击输入文字内容点击输入文字内容</a:t>
            </a:r>
            <a:endParaRPr kumimoji="1" lang="zh-CN" altLang="en-US" b="1" baseline="0">
              <a:solidFill>
                <a:srgbClr val="FFFFFF"/>
              </a:solidFill>
              <a:latin typeface="楷体_GB2312" pitchFamily="49" charset="-122"/>
              <a:ea typeface="楷体" pitchFamily="49" charset="-122"/>
            </a:endParaRPr>
          </a:p>
        </p:txBody>
      </p:sp>
      <p:pic>
        <p:nvPicPr>
          <p:cNvPr id="187686" name="Picture 294" descr="28"/>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260600" y="2776538"/>
            <a:ext cx="1931988" cy="1477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cover dir="rd"/>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nodeType="afterEffect">
                                  <p:stCondLst>
                                    <p:cond delay="0"/>
                                  </p:stCondLst>
                                  <p:childTnLst>
                                    <p:set>
                                      <p:cBhvr>
                                        <p:cTn id="6" dur="1" fill="hold">
                                          <p:stCondLst>
                                            <p:cond delay="0"/>
                                          </p:stCondLst>
                                        </p:cTn>
                                        <p:tgtEl>
                                          <p:spTgt spid="187664"/>
                                        </p:tgtEl>
                                        <p:attrNameLst>
                                          <p:attrName>style.visibility</p:attrName>
                                        </p:attrNameLst>
                                      </p:cBhvr>
                                      <p:to>
                                        <p:strVal val="visible"/>
                                      </p:to>
                                    </p:set>
                                    <p:animEffect transition="in" filter="fade">
                                      <p:cBhvr>
                                        <p:cTn id="7" dur="500"/>
                                        <p:tgtEl>
                                          <p:spTgt spid="187664"/>
                                        </p:tgtEl>
                                      </p:cBhvr>
                                    </p:animEffect>
                                  </p:childTnLst>
                                </p:cTn>
                              </p:par>
                              <p:par>
                                <p:cTn id="8" presetID="22" presetClass="entr" presetSubtype="8" fill="hold" nodeType="withEffect">
                                  <p:stCondLst>
                                    <p:cond delay="300"/>
                                  </p:stCondLst>
                                  <p:childTnLst>
                                    <p:set>
                                      <p:cBhvr>
                                        <p:cTn id="9" dur="1" fill="hold">
                                          <p:stCondLst>
                                            <p:cond delay="0"/>
                                          </p:stCondLst>
                                        </p:cTn>
                                        <p:tgtEl>
                                          <p:spTgt spid="187663"/>
                                        </p:tgtEl>
                                        <p:attrNameLst>
                                          <p:attrName>style.visibility</p:attrName>
                                        </p:attrNameLst>
                                      </p:cBhvr>
                                      <p:to>
                                        <p:strVal val="visible"/>
                                      </p:to>
                                    </p:set>
                                    <p:animEffect transition="in" filter="wipe(left)">
                                      <p:cBhvr>
                                        <p:cTn id="10" dur="2000"/>
                                        <p:tgtEl>
                                          <p:spTgt spid="187663"/>
                                        </p:tgtEl>
                                      </p:cBhvr>
                                    </p:animEffect>
                                  </p:childTnLst>
                                </p:cTn>
                              </p:par>
                              <p:par>
                                <p:cTn id="11" presetID="63" presetClass="path" presetSubtype="0" accel="50000" fill="hold" nodeType="withEffect">
                                  <p:stCondLst>
                                    <p:cond delay="0"/>
                                  </p:stCondLst>
                                  <p:childTnLst>
                                    <p:animMotion origin="layout" path="M -0.06945 0.00093 L 0.56389 0.00093 " pathEditMode="relative" rAng="0" ptsTypes="AA">
                                      <p:cBhvr>
                                        <p:cTn id="12" dur="2000" fill="hold"/>
                                        <p:tgtEl>
                                          <p:spTgt spid="187664"/>
                                        </p:tgtEl>
                                        <p:attrNameLst>
                                          <p:attrName>ppt_x</p:attrName>
                                          <p:attrName>ppt_y</p:attrName>
                                        </p:attrNameLst>
                                      </p:cBhvr>
                                      <p:rCtr x="31667" y="0"/>
                                    </p:animMotion>
                                  </p:childTnLst>
                                </p:cTn>
                              </p:par>
                            </p:childTnLst>
                          </p:cTn>
                        </p:par>
                        <p:par>
                          <p:cTn id="13" fill="hold" nodeType="afterGroup">
                            <p:stCondLst>
                              <p:cond delay="2300"/>
                            </p:stCondLst>
                            <p:childTnLst>
                              <p:par>
                                <p:cTn id="14" presetID="10" presetClass="exit" presetSubtype="0" fill="hold" nodeType="afterEffect">
                                  <p:stCondLst>
                                    <p:cond delay="0"/>
                                  </p:stCondLst>
                                  <p:childTnLst>
                                    <p:animEffect transition="out" filter="fade">
                                      <p:cBhvr>
                                        <p:cTn id="15" dur="1000"/>
                                        <p:tgtEl>
                                          <p:spTgt spid="187664"/>
                                        </p:tgtEl>
                                      </p:cBhvr>
                                    </p:animEffect>
                                    <p:set>
                                      <p:cBhvr>
                                        <p:cTn id="16" dur="1" fill="hold">
                                          <p:stCondLst>
                                            <p:cond delay="999"/>
                                          </p:stCondLst>
                                        </p:cTn>
                                        <p:tgtEl>
                                          <p:spTgt spid="187664"/>
                                        </p:tgtEl>
                                        <p:attrNameLst>
                                          <p:attrName>style.visibility</p:attrName>
                                        </p:attrNameLst>
                                      </p:cBhvr>
                                      <p:to>
                                        <p:strVal val="hidden"/>
                                      </p:to>
                                    </p:set>
                                  </p:childTnLst>
                                </p:cTn>
                              </p:par>
                            </p:childTnLst>
                          </p:cTn>
                        </p:par>
                        <p:par>
                          <p:cTn id="17" fill="hold" nodeType="afterGroup">
                            <p:stCondLst>
                              <p:cond delay="3300"/>
                            </p:stCondLst>
                            <p:childTnLst>
                              <p:par>
                                <p:cTn id="18" presetID="10" presetClass="entr" presetSubtype="0" fill="hold" grpId="0" nodeType="afterEffect">
                                  <p:stCondLst>
                                    <p:cond delay="0"/>
                                  </p:stCondLst>
                                  <p:childTnLst>
                                    <p:set>
                                      <p:cBhvr>
                                        <p:cTn id="19" dur="1" fill="hold">
                                          <p:stCondLst>
                                            <p:cond delay="0"/>
                                          </p:stCondLst>
                                        </p:cTn>
                                        <p:tgtEl>
                                          <p:spTgt spid="187609"/>
                                        </p:tgtEl>
                                        <p:attrNameLst>
                                          <p:attrName>style.visibility</p:attrName>
                                        </p:attrNameLst>
                                      </p:cBhvr>
                                      <p:to>
                                        <p:strVal val="visible"/>
                                      </p:to>
                                    </p:set>
                                    <p:animEffect transition="in" filter="fade">
                                      <p:cBhvr>
                                        <p:cTn id="20" dur="1000"/>
                                        <p:tgtEl>
                                          <p:spTgt spid="187609"/>
                                        </p:tgtEl>
                                      </p:cBhvr>
                                    </p:animEffect>
                                  </p:childTnLst>
                                </p:cTn>
                              </p:par>
                            </p:childTnLst>
                          </p:cTn>
                        </p:par>
                        <p:par>
                          <p:cTn id="21" fill="hold" nodeType="afterGroup">
                            <p:stCondLst>
                              <p:cond delay="4300"/>
                            </p:stCondLst>
                            <p:childTnLst>
                              <p:par>
                                <p:cTn id="22" presetID="10" presetClass="entr" presetSubtype="0" fill="hold" nodeType="afterEffect">
                                  <p:stCondLst>
                                    <p:cond delay="0"/>
                                  </p:stCondLst>
                                  <p:childTnLst>
                                    <p:set>
                                      <p:cBhvr>
                                        <p:cTn id="23" dur="1" fill="hold">
                                          <p:stCondLst>
                                            <p:cond delay="0"/>
                                          </p:stCondLst>
                                        </p:cTn>
                                        <p:tgtEl>
                                          <p:spTgt spid="187683"/>
                                        </p:tgtEl>
                                        <p:attrNameLst>
                                          <p:attrName>style.visibility</p:attrName>
                                        </p:attrNameLst>
                                      </p:cBhvr>
                                      <p:to>
                                        <p:strVal val="visible"/>
                                      </p:to>
                                    </p:set>
                                    <p:animEffect transition="in" filter="fade">
                                      <p:cBhvr>
                                        <p:cTn id="24" dur="500"/>
                                        <p:tgtEl>
                                          <p:spTgt spid="187683"/>
                                        </p:tgtEl>
                                      </p:cBhvr>
                                    </p:animEffect>
                                  </p:childTnLst>
                                </p:cTn>
                              </p:par>
                              <p:par>
                                <p:cTn id="25" presetID="22" presetClass="entr" presetSubtype="8" fill="hold" nodeType="withEffect">
                                  <p:stCondLst>
                                    <p:cond delay="300"/>
                                  </p:stCondLst>
                                  <p:childTnLst>
                                    <p:set>
                                      <p:cBhvr>
                                        <p:cTn id="26" dur="1" fill="hold">
                                          <p:stCondLst>
                                            <p:cond delay="0"/>
                                          </p:stCondLst>
                                        </p:cTn>
                                        <p:tgtEl>
                                          <p:spTgt spid="187681"/>
                                        </p:tgtEl>
                                        <p:attrNameLst>
                                          <p:attrName>style.visibility</p:attrName>
                                        </p:attrNameLst>
                                      </p:cBhvr>
                                      <p:to>
                                        <p:strVal val="visible"/>
                                      </p:to>
                                    </p:set>
                                    <p:animEffect transition="in" filter="wipe(left)">
                                      <p:cBhvr>
                                        <p:cTn id="27" dur="2000"/>
                                        <p:tgtEl>
                                          <p:spTgt spid="187681"/>
                                        </p:tgtEl>
                                      </p:cBhvr>
                                    </p:animEffect>
                                  </p:childTnLst>
                                </p:cTn>
                              </p:par>
                              <p:par>
                                <p:cTn id="28" presetID="63" presetClass="path" presetSubtype="0" accel="50000" fill="hold" nodeType="withEffect">
                                  <p:stCondLst>
                                    <p:cond delay="0"/>
                                  </p:stCondLst>
                                  <p:childTnLst>
                                    <p:animMotion origin="layout" path="M -0.06945 0.00093 L 0.56389 0.00093 " pathEditMode="relative" rAng="0" ptsTypes="AA">
                                      <p:cBhvr>
                                        <p:cTn id="29" dur="2000" fill="hold"/>
                                        <p:tgtEl>
                                          <p:spTgt spid="187683"/>
                                        </p:tgtEl>
                                        <p:attrNameLst>
                                          <p:attrName>ppt_x</p:attrName>
                                          <p:attrName>ppt_y</p:attrName>
                                        </p:attrNameLst>
                                      </p:cBhvr>
                                      <p:rCtr x="31667" y="0"/>
                                    </p:animMotion>
                                  </p:childTnLst>
                                </p:cTn>
                              </p:par>
                            </p:childTnLst>
                          </p:cTn>
                        </p:par>
                        <p:par>
                          <p:cTn id="30" fill="hold" nodeType="afterGroup">
                            <p:stCondLst>
                              <p:cond delay="6600"/>
                            </p:stCondLst>
                            <p:childTnLst>
                              <p:par>
                                <p:cTn id="31" presetID="10" presetClass="exit" presetSubtype="0" fill="hold" nodeType="afterEffect">
                                  <p:stCondLst>
                                    <p:cond delay="0"/>
                                  </p:stCondLst>
                                  <p:childTnLst>
                                    <p:animEffect transition="out" filter="fade">
                                      <p:cBhvr>
                                        <p:cTn id="32" dur="1000"/>
                                        <p:tgtEl>
                                          <p:spTgt spid="187683"/>
                                        </p:tgtEl>
                                      </p:cBhvr>
                                    </p:animEffect>
                                    <p:set>
                                      <p:cBhvr>
                                        <p:cTn id="33" dur="1" fill="hold">
                                          <p:stCondLst>
                                            <p:cond delay="999"/>
                                          </p:stCondLst>
                                        </p:cTn>
                                        <p:tgtEl>
                                          <p:spTgt spid="187683"/>
                                        </p:tgtEl>
                                        <p:attrNameLst>
                                          <p:attrName>style.visibility</p:attrName>
                                        </p:attrNameLst>
                                      </p:cBhvr>
                                      <p:to>
                                        <p:strVal val="hidden"/>
                                      </p:to>
                                    </p:set>
                                  </p:childTnLst>
                                </p:cTn>
                              </p:par>
                            </p:childTnLst>
                          </p:cTn>
                        </p:par>
                        <p:par>
                          <p:cTn id="34" fill="hold" nodeType="afterGroup">
                            <p:stCondLst>
                              <p:cond delay="7600"/>
                            </p:stCondLst>
                            <p:childTnLst>
                              <p:par>
                                <p:cTn id="35" presetID="10" presetClass="entr" presetSubtype="0" fill="hold" grpId="0" nodeType="afterEffect">
                                  <p:stCondLst>
                                    <p:cond delay="0"/>
                                  </p:stCondLst>
                                  <p:childTnLst>
                                    <p:set>
                                      <p:cBhvr>
                                        <p:cTn id="36" dur="1" fill="hold">
                                          <p:stCondLst>
                                            <p:cond delay="0"/>
                                          </p:stCondLst>
                                        </p:cTn>
                                        <p:tgtEl>
                                          <p:spTgt spid="187682"/>
                                        </p:tgtEl>
                                        <p:attrNameLst>
                                          <p:attrName>style.visibility</p:attrName>
                                        </p:attrNameLst>
                                      </p:cBhvr>
                                      <p:to>
                                        <p:strVal val="visible"/>
                                      </p:to>
                                    </p:set>
                                    <p:animEffect transition="in" filter="fade">
                                      <p:cBhvr>
                                        <p:cTn id="37" dur="1000"/>
                                        <p:tgtEl>
                                          <p:spTgt spid="187682"/>
                                        </p:tgtEl>
                                      </p:cBhvr>
                                    </p:animEffect>
                                  </p:childTnLst>
                                </p:cTn>
                              </p:par>
                            </p:childTnLst>
                          </p:cTn>
                        </p:par>
                        <p:par>
                          <p:cTn id="38" fill="hold" nodeType="afterGroup">
                            <p:stCondLst>
                              <p:cond delay="8600"/>
                            </p:stCondLst>
                            <p:childTnLst>
                              <p:par>
                                <p:cTn id="39" presetID="10" presetClass="entr" presetSubtype="0" fill="hold" nodeType="afterEffect">
                                  <p:stCondLst>
                                    <p:cond delay="0"/>
                                  </p:stCondLst>
                                  <p:childTnLst>
                                    <p:set>
                                      <p:cBhvr>
                                        <p:cTn id="40" dur="1" fill="hold">
                                          <p:stCondLst>
                                            <p:cond delay="0"/>
                                          </p:stCondLst>
                                        </p:cTn>
                                        <p:tgtEl>
                                          <p:spTgt spid="187686"/>
                                        </p:tgtEl>
                                        <p:attrNameLst>
                                          <p:attrName>style.visibility</p:attrName>
                                        </p:attrNameLst>
                                      </p:cBhvr>
                                      <p:to>
                                        <p:strVal val="visible"/>
                                      </p:to>
                                    </p:set>
                                    <p:animEffect transition="in" filter="fade">
                                      <p:cBhvr>
                                        <p:cTn id="41" dur="500"/>
                                        <p:tgtEl>
                                          <p:spTgt spid="187686"/>
                                        </p:tgtEl>
                                      </p:cBhvr>
                                    </p:animEffect>
                                  </p:childTnLst>
                                </p:cTn>
                              </p:par>
                              <p:par>
                                <p:cTn id="42" presetID="22" presetClass="entr" presetSubtype="8" fill="hold" nodeType="withEffect">
                                  <p:stCondLst>
                                    <p:cond delay="300"/>
                                  </p:stCondLst>
                                  <p:childTnLst>
                                    <p:set>
                                      <p:cBhvr>
                                        <p:cTn id="43" dur="1" fill="hold">
                                          <p:stCondLst>
                                            <p:cond delay="0"/>
                                          </p:stCondLst>
                                        </p:cTn>
                                        <p:tgtEl>
                                          <p:spTgt spid="187684"/>
                                        </p:tgtEl>
                                        <p:attrNameLst>
                                          <p:attrName>style.visibility</p:attrName>
                                        </p:attrNameLst>
                                      </p:cBhvr>
                                      <p:to>
                                        <p:strVal val="visible"/>
                                      </p:to>
                                    </p:set>
                                    <p:animEffect transition="in" filter="wipe(left)">
                                      <p:cBhvr>
                                        <p:cTn id="44" dur="2000"/>
                                        <p:tgtEl>
                                          <p:spTgt spid="187684"/>
                                        </p:tgtEl>
                                      </p:cBhvr>
                                    </p:animEffect>
                                  </p:childTnLst>
                                </p:cTn>
                              </p:par>
                              <p:par>
                                <p:cTn id="45" presetID="63" presetClass="path" presetSubtype="0" accel="50000" fill="hold" nodeType="withEffect">
                                  <p:stCondLst>
                                    <p:cond delay="0"/>
                                  </p:stCondLst>
                                  <p:childTnLst>
                                    <p:animMotion origin="layout" path="M -0.06945 0.00093 L 0.56389 0.00093 " pathEditMode="relative" rAng="0" ptsTypes="AA">
                                      <p:cBhvr>
                                        <p:cTn id="46" dur="2000" fill="hold"/>
                                        <p:tgtEl>
                                          <p:spTgt spid="187686"/>
                                        </p:tgtEl>
                                        <p:attrNameLst>
                                          <p:attrName>ppt_x</p:attrName>
                                          <p:attrName>ppt_y</p:attrName>
                                        </p:attrNameLst>
                                      </p:cBhvr>
                                      <p:rCtr x="31667" y="0"/>
                                    </p:animMotion>
                                  </p:childTnLst>
                                </p:cTn>
                              </p:par>
                            </p:childTnLst>
                          </p:cTn>
                        </p:par>
                        <p:par>
                          <p:cTn id="47" fill="hold" nodeType="afterGroup">
                            <p:stCondLst>
                              <p:cond delay="10900"/>
                            </p:stCondLst>
                            <p:childTnLst>
                              <p:par>
                                <p:cTn id="48" presetID="10" presetClass="exit" presetSubtype="0" fill="hold" nodeType="afterEffect">
                                  <p:stCondLst>
                                    <p:cond delay="0"/>
                                  </p:stCondLst>
                                  <p:childTnLst>
                                    <p:animEffect transition="out" filter="fade">
                                      <p:cBhvr>
                                        <p:cTn id="49" dur="1000"/>
                                        <p:tgtEl>
                                          <p:spTgt spid="187686"/>
                                        </p:tgtEl>
                                      </p:cBhvr>
                                    </p:animEffect>
                                    <p:set>
                                      <p:cBhvr>
                                        <p:cTn id="50" dur="1" fill="hold">
                                          <p:stCondLst>
                                            <p:cond delay="999"/>
                                          </p:stCondLst>
                                        </p:cTn>
                                        <p:tgtEl>
                                          <p:spTgt spid="187686"/>
                                        </p:tgtEl>
                                        <p:attrNameLst>
                                          <p:attrName>style.visibility</p:attrName>
                                        </p:attrNameLst>
                                      </p:cBhvr>
                                      <p:to>
                                        <p:strVal val="hidden"/>
                                      </p:to>
                                    </p:set>
                                  </p:childTnLst>
                                </p:cTn>
                              </p:par>
                            </p:childTnLst>
                          </p:cTn>
                        </p:par>
                        <p:par>
                          <p:cTn id="51" fill="hold" nodeType="afterGroup">
                            <p:stCondLst>
                              <p:cond delay="11900"/>
                            </p:stCondLst>
                            <p:childTnLst>
                              <p:par>
                                <p:cTn id="52" presetID="10" presetClass="entr" presetSubtype="0" fill="hold" grpId="0" nodeType="afterEffect">
                                  <p:stCondLst>
                                    <p:cond delay="0"/>
                                  </p:stCondLst>
                                  <p:childTnLst>
                                    <p:set>
                                      <p:cBhvr>
                                        <p:cTn id="53" dur="1" fill="hold">
                                          <p:stCondLst>
                                            <p:cond delay="0"/>
                                          </p:stCondLst>
                                        </p:cTn>
                                        <p:tgtEl>
                                          <p:spTgt spid="187685"/>
                                        </p:tgtEl>
                                        <p:attrNameLst>
                                          <p:attrName>style.visibility</p:attrName>
                                        </p:attrNameLst>
                                      </p:cBhvr>
                                      <p:to>
                                        <p:strVal val="visible"/>
                                      </p:to>
                                    </p:set>
                                    <p:animEffect transition="in" filter="fade">
                                      <p:cBhvr>
                                        <p:cTn id="54" dur="1000"/>
                                        <p:tgtEl>
                                          <p:spTgt spid="18768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7609" grpId="0"/>
      <p:bldP spid="187682" grpId="0"/>
      <p:bldP spid="187685"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7864" name="Line 120"/>
          <p:cNvSpPr>
            <a:spLocks noChangeShapeType="1"/>
          </p:cNvSpPr>
          <p:nvPr/>
        </p:nvSpPr>
        <p:spPr bwMode="auto">
          <a:xfrm flipV="1">
            <a:off x="4343400" y="2093913"/>
            <a:ext cx="1143000" cy="800100"/>
          </a:xfrm>
          <a:prstGeom prst="line">
            <a:avLst/>
          </a:prstGeom>
          <a:noFill/>
          <a:ln w="31750" cap="rnd">
            <a:solidFill>
              <a:srgbClr val="000000"/>
            </a:solidFill>
            <a:prstDash val="sysDot"/>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287863" name="Line 119"/>
          <p:cNvSpPr>
            <a:spLocks noChangeShapeType="1"/>
          </p:cNvSpPr>
          <p:nvPr/>
        </p:nvSpPr>
        <p:spPr bwMode="auto">
          <a:xfrm flipV="1">
            <a:off x="2895600" y="3065463"/>
            <a:ext cx="1143000" cy="800100"/>
          </a:xfrm>
          <a:prstGeom prst="line">
            <a:avLst/>
          </a:prstGeom>
          <a:noFill/>
          <a:ln w="31750" cap="rnd">
            <a:solidFill>
              <a:srgbClr val="000000"/>
            </a:solidFill>
            <a:prstDash val="sysDot"/>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pic>
        <p:nvPicPr>
          <p:cNvPr id="287860" name="Picture 116" descr="68"/>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953000" y="1866900"/>
            <a:ext cx="914400" cy="627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7862" name="Picture 118" descr="68"/>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513013" y="3522663"/>
            <a:ext cx="915987" cy="628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7865" name="Line 121"/>
          <p:cNvSpPr>
            <a:spLocks noChangeShapeType="1"/>
          </p:cNvSpPr>
          <p:nvPr/>
        </p:nvSpPr>
        <p:spPr bwMode="auto">
          <a:xfrm flipV="1">
            <a:off x="5562600" y="1349375"/>
            <a:ext cx="990600" cy="687388"/>
          </a:xfrm>
          <a:prstGeom prst="line">
            <a:avLst/>
          </a:prstGeom>
          <a:noFill/>
          <a:ln w="31750" cap="rnd">
            <a:solidFill>
              <a:srgbClr val="000000"/>
            </a:solidFill>
            <a:prstDash val="sysDot"/>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pic>
        <p:nvPicPr>
          <p:cNvPr id="287861" name="Picture 117" descr="68"/>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810000" y="2665413"/>
            <a:ext cx="914400" cy="627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7867" name="Picture 123" descr="83"/>
          <p:cNvPicPr>
            <a:picLocks noChangeAspect="1" noChangeArrowheads="1"/>
          </p:cNvPicPr>
          <p:nvPr/>
        </p:nvPicPr>
        <p:blipFill>
          <a:blip r:embed="rId4" cstate="print">
            <a:lum bright="22000"/>
            <a:extLst>
              <a:ext uri="{28A0092B-C50C-407E-A947-70E740481C1C}">
                <a14:useLocalDpi xmlns:a14="http://schemas.microsoft.com/office/drawing/2010/main" val="0"/>
              </a:ext>
            </a:extLst>
          </a:blip>
          <a:srcRect/>
          <a:stretch>
            <a:fillRect/>
          </a:stretch>
        </p:blipFill>
        <p:spPr bwMode="auto">
          <a:xfrm>
            <a:off x="4572000" y="949325"/>
            <a:ext cx="1630363" cy="514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7868" name="Rectangle 124"/>
          <p:cNvSpPr>
            <a:spLocks noChangeArrowheads="1"/>
          </p:cNvSpPr>
          <p:nvPr/>
        </p:nvSpPr>
        <p:spPr bwMode="auto">
          <a:xfrm>
            <a:off x="5029200" y="971550"/>
            <a:ext cx="914400" cy="412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81640" tIns="40820" rIns="81640" bIns="40820" anchor="ctr">
            <a:spAutoFit/>
          </a:bodyPr>
          <a:lstStyle/>
          <a:p>
            <a:pPr algn="l" defTabSz="815975">
              <a:lnSpc>
                <a:spcPct val="120000"/>
              </a:lnSpc>
            </a:pPr>
            <a:r>
              <a:rPr lang="zh-CN" altLang="en-US" sz="1800" b="1" baseline="0">
                <a:solidFill>
                  <a:srgbClr val="FFFFFF"/>
                </a:solidFill>
                <a:ea typeface="楷体" pitchFamily="49" charset="-122"/>
              </a:rPr>
              <a:t>文字</a:t>
            </a:r>
          </a:p>
        </p:txBody>
      </p:sp>
      <p:pic>
        <p:nvPicPr>
          <p:cNvPr id="287869" name="Picture 125" descr="83"/>
          <p:cNvPicPr>
            <a:picLocks noChangeAspect="1" noChangeArrowheads="1"/>
          </p:cNvPicPr>
          <p:nvPr/>
        </p:nvPicPr>
        <p:blipFill>
          <a:blip r:embed="rId4" cstate="print">
            <a:lum bright="22000"/>
            <a:extLst>
              <a:ext uri="{28A0092B-C50C-407E-A947-70E740481C1C}">
                <a14:useLocalDpi xmlns:a14="http://schemas.microsoft.com/office/drawing/2010/main" val="0"/>
              </a:ext>
            </a:extLst>
          </a:blip>
          <a:srcRect/>
          <a:stretch>
            <a:fillRect/>
          </a:stretch>
        </p:blipFill>
        <p:spPr bwMode="auto">
          <a:xfrm>
            <a:off x="3429000" y="1749425"/>
            <a:ext cx="1630363" cy="514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7870" name="Rectangle 126"/>
          <p:cNvSpPr>
            <a:spLocks noChangeArrowheads="1"/>
          </p:cNvSpPr>
          <p:nvPr/>
        </p:nvSpPr>
        <p:spPr bwMode="auto">
          <a:xfrm>
            <a:off x="3886200" y="1773238"/>
            <a:ext cx="914400" cy="412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81640" tIns="40820" rIns="81640" bIns="40820" anchor="ctr">
            <a:spAutoFit/>
          </a:bodyPr>
          <a:lstStyle/>
          <a:p>
            <a:pPr algn="l" defTabSz="815975">
              <a:lnSpc>
                <a:spcPct val="120000"/>
              </a:lnSpc>
            </a:pPr>
            <a:r>
              <a:rPr lang="zh-CN" altLang="en-US" sz="1800" b="1" baseline="0">
                <a:solidFill>
                  <a:srgbClr val="FFFFFF"/>
                </a:solidFill>
                <a:ea typeface="楷体" pitchFamily="49" charset="-122"/>
              </a:rPr>
              <a:t>文字</a:t>
            </a:r>
          </a:p>
        </p:txBody>
      </p:sp>
      <p:pic>
        <p:nvPicPr>
          <p:cNvPr id="287871" name="Picture 127" descr="83"/>
          <p:cNvPicPr>
            <a:picLocks noChangeAspect="1" noChangeArrowheads="1"/>
          </p:cNvPicPr>
          <p:nvPr/>
        </p:nvPicPr>
        <p:blipFill>
          <a:blip r:embed="rId5" cstate="print">
            <a:lum bright="22000"/>
            <a:extLst>
              <a:ext uri="{28A0092B-C50C-407E-A947-70E740481C1C}">
                <a14:useLocalDpi xmlns:a14="http://schemas.microsoft.com/office/drawing/2010/main" val="0"/>
              </a:ext>
            </a:extLst>
          </a:blip>
          <a:srcRect/>
          <a:stretch>
            <a:fillRect/>
          </a:stretch>
        </p:blipFill>
        <p:spPr bwMode="auto">
          <a:xfrm>
            <a:off x="2360613" y="2435225"/>
            <a:ext cx="1631950" cy="515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7872" name="Rectangle 128"/>
          <p:cNvSpPr>
            <a:spLocks noChangeArrowheads="1"/>
          </p:cNvSpPr>
          <p:nvPr/>
        </p:nvSpPr>
        <p:spPr bwMode="auto">
          <a:xfrm>
            <a:off x="2819400" y="2459038"/>
            <a:ext cx="914400" cy="412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81640" tIns="40820" rIns="81640" bIns="40820" anchor="ctr">
            <a:spAutoFit/>
          </a:bodyPr>
          <a:lstStyle/>
          <a:p>
            <a:pPr algn="l" defTabSz="815975">
              <a:lnSpc>
                <a:spcPct val="120000"/>
              </a:lnSpc>
            </a:pPr>
            <a:r>
              <a:rPr lang="zh-CN" altLang="en-US" sz="1800" b="1" baseline="0">
                <a:solidFill>
                  <a:srgbClr val="FFFFFF"/>
                </a:solidFill>
                <a:ea typeface="楷体" pitchFamily="49" charset="-122"/>
              </a:rPr>
              <a:t>文字</a:t>
            </a:r>
          </a:p>
        </p:txBody>
      </p:sp>
      <p:pic>
        <p:nvPicPr>
          <p:cNvPr id="287873" name="Picture 129" descr="83"/>
          <p:cNvPicPr>
            <a:picLocks noChangeAspect="1" noChangeArrowheads="1"/>
          </p:cNvPicPr>
          <p:nvPr/>
        </p:nvPicPr>
        <p:blipFill>
          <a:blip r:embed="rId5" cstate="print">
            <a:lum bright="22000"/>
            <a:extLst>
              <a:ext uri="{28A0092B-C50C-407E-A947-70E740481C1C}">
                <a14:useLocalDpi xmlns:a14="http://schemas.microsoft.com/office/drawing/2010/main" val="0"/>
              </a:ext>
            </a:extLst>
          </a:blip>
          <a:srcRect/>
          <a:stretch>
            <a:fillRect/>
          </a:stretch>
        </p:blipFill>
        <p:spPr bwMode="auto">
          <a:xfrm>
            <a:off x="1035050" y="3408363"/>
            <a:ext cx="1631950" cy="514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7874" name="Rectangle 130"/>
          <p:cNvSpPr>
            <a:spLocks noChangeArrowheads="1"/>
          </p:cNvSpPr>
          <p:nvPr/>
        </p:nvSpPr>
        <p:spPr bwMode="auto">
          <a:xfrm>
            <a:off x="1492250" y="3430588"/>
            <a:ext cx="914400" cy="412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81640" tIns="40820" rIns="81640" bIns="40820" anchor="ctr">
            <a:spAutoFit/>
          </a:bodyPr>
          <a:lstStyle/>
          <a:p>
            <a:pPr algn="l" defTabSz="815975">
              <a:lnSpc>
                <a:spcPct val="120000"/>
              </a:lnSpc>
            </a:pPr>
            <a:r>
              <a:rPr lang="zh-CN" altLang="en-US" sz="1800" b="1" baseline="0">
                <a:solidFill>
                  <a:srgbClr val="FFFFFF"/>
                </a:solidFill>
                <a:ea typeface="楷体" pitchFamily="49" charset="-122"/>
              </a:rPr>
              <a:t>文字</a:t>
            </a:r>
          </a:p>
        </p:txBody>
      </p:sp>
      <p:sp>
        <p:nvSpPr>
          <p:cNvPr id="287875" name="Rectangle 131"/>
          <p:cNvSpPr>
            <a:spLocks noChangeArrowheads="1"/>
          </p:cNvSpPr>
          <p:nvPr/>
        </p:nvSpPr>
        <p:spPr bwMode="auto">
          <a:xfrm>
            <a:off x="6629400" y="1474788"/>
            <a:ext cx="1600200" cy="593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81640" tIns="40820" rIns="81640" bIns="40820" anchor="ctr">
            <a:spAutoFit/>
          </a:bodyPr>
          <a:lstStyle/>
          <a:p>
            <a:pPr algn="l" defTabSz="815975">
              <a:lnSpc>
                <a:spcPct val="120000"/>
              </a:lnSpc>
            </a:pPr>
            <a:r>
              <a:rPr lang="zh-CN" altLang="en-US" sz="1400" b="1" baseline="0">
                <a:solidFill>
                  <a:srgbClr val="000000"/>
                </a:solidFill>
                <a:ea typeface="楷体" pitchFamily="49" charset="-122"/>
              </a:rPr>
              <a:t>点击输入相关的文字内容</a:t>
            </a:r>
          </a:p>
        </p:txBody>
      </p:sp>
      <p:sp>
        <p:nvSpPr>
          <p:cNvPr id="287876" name="Rectangle 132"/>
          <p:cNvSpPr>
            <a:spLocks noChangeArrowheads="1"/>
          </p:cNvSpPr>
          <p:nvPr/>
        </p:nvSpPr>
        <p:spPr bwMode="auto">
          <a:xfrm>
            <a:off x="5486400" y="2274888"/>
            <a:ext cx="1600200" cy="593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81640" tIns="40820" rIns="81640" bIns="40820" anchor="ctr">
            <a:spAutoFit/>
          </a:bodyPr>
          <a:lstStyle/>
          <a:p>
            <a:pPr algn="l" defTabSz="815975">
              <a:lnSpc>
                <a:spcPct val="120000"/>
              </a:lnSpc>
            </a:pPr>
            <a:r>
              <a:rPr lang="zh-CN" altLang="en-US" sz="1400" b="1" baseline="0">
                <a:solidFill>
                  <a:srgbClr val="000000"/>
                </a:solidFill>
                <a:ea typeface="楷体" pitchFamily="49" charset="-122"/>
              </a:rPr>
              <a:t>点击输入相关的文字内容</a:t>
            </a:r>
          </a:p>
        </p:txBody>
      </p:sp>
      <p:sp>
        <p:nvSpPr>
          <p:cNvPr id="287877" name="Rectangle 133"/>
          <p:cNvSpPr>
            <a:spLocks noChangeArrowheads="1"/>
          </p:cNvSpPr>
          <p:nvPr/>
        </p:nvSpPr>
        <p:spPr bwMode="auto">
          <a:xfrm>
            <a:off x="4419600" y="3081338"/>
            <a:ext cx="1600200" cy="593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81640" tIns="40820" rIns="81640" bIns="40820" anchor="ctr">
            <a:spAutoFit/>
          </a:bodyPr>
          <a:lstStyle/>
          <a:p>
            <a:pPr algn="l" defTabSz="815975">
              <a:lnSpc>
                <a:spcPct val="120000"/>
              </a:lnSpc>
            </a:pPr>
            <a:r>
              <a:rPr lang="zh-CN" altLang="en-US" sz="1400" b="1" baseline="0">
                <a:solidFill>
                  <a:srgbClr val="000000"/>
                </a:solidFill>
                <a:ea typeface="楷体" pitchFamily="49" charset="-122"/>
              </a:rPr>
              <a:t>点击输入相关的文字内容</a:t>
            </a:r>
          </a:p>
        </p:txBody>
      </p:sp>
      <p:sp>
        <p:nvSpPr>
          <p:cNvPr id="287878" name="Rectangle 134"/>
          <p:cNvSpPr>
            <a:spLocks noChangeArrowheads="1"/>
          </p:cNvSpPr>
          <p:nvPr/>
        </p:nvSpPr>
        <p:spPr bwMode="auto">
          <a:xfrm>
            <a:off x="3200400" y="3881438"/>
            <a:ext cx="1600200" cy="593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81640" tIns="40820" rIns="81640" bIns="40820" anchor="ctr">
            <a:spAutoFit/>
          </a:bodyPr>
          <a:lstStyle/>
          <a:p>
            <a:pPr algn="l" defTabSz="815975">
              <a:lnSpc>
                <a:spcPct val="120000"/>
              </a:lnSpc>
            </a:pPr>
            <a:r>
              <a:rPr lang="zh-CN" altLang="en-US" sz="1400" b="1" baseline="0">
                <a:solidFill>
                  <a:srgbClr val="000000"/>
                </a:solidFill>
                <a:ea typeface="楷体" pitchFamily="49" charset="-122"/>
              </a:rPr>
              <a:t>点击输入相关的文字内容</a:t>
            </a:r>
          </a:p>
        </p:txBody>
      </p:sp>
      <p:pic>
        <p:nvPicPr>
          <p:cNvPr id="287859" name="Picture 115" descr="68"/>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172200" y="744538"/>
            <a:ext cx="1295400" cy="890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7881" name="Picture 137" descr="46"/>
          <p:cNvPicPr>
            <a:picLocks noChangeAspect="1" noChangeArrowheads="1"/>
          </p:cNvPicPr>
          <p:nvPr/>
        </p:nvPicPr>
        <p:blipFill>
          <a:blip r:embed="rId7" cstate="print">
            <a:lum bright="12000"/>
            <a:extLst>
              <a:ext uri="{28A0092B-C50C-407E-A947-70E740481C1C}">
                <a14:useLocalDpi xmlns:a14="http://schemas.microsoft.com/office/drawing/2010/main" val="0"/>
              </a:ext>
            </a:extLst>
          </a:blip>
          <a:srcRect/>
          <a:stretch>
            <a:fillRect/>
          </a:stretch>
        </p:blipFill>
        <p:spPr bwMode="auto">
          <a:xfrm>
            <a:off x="7278688" y="1900238"/>
            <a:ext cx="1677987" cy="2228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7883" name="Picture 139" descr="71"/>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6478588" y="3035300"/>
            <a:ext cx="2133600" cy="1900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cover dir="rd"/>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1" presetClass="entr" presetSubtype="0" fill="hold" nodeType="afterEffect">
                                  <p:stCondLst>
                                    <p:cond delay="0"/>
                                  </p:stCondLst>
                                  <p:iterate type="lt">
                                    <p:tmPct val="5000"/>
                                  </p:iterate>
                                  <p:childTnLst>
                                    <p:set>
                                      <p:cBhvr>
                                        <p:cTn id="6" dur="1" fill="hold">
                                          <p:stCondLst>
                                            <p:cond delay="0"/>
                                          </p:stCondLst>
                                        </p:cTn>
                                        <p:tgtEl>
                                          <p:spTgt spid="287862"/>
                                        </p:tgtEl>
                                        <p:attrNameLst>
                                          <p:attrName>style.visibility</p:attrName>
                                        </p:attrNameLst>
                                      </p:cBhvr>
                                      <p:to>
                                        <p:strVal val="visible"/>
                                      </p:to>
                                    </p:set>
                                    <p:anim calcmode="lin" valueType="num">
                                      <p:cBhvr>
                                        <p:cTn id="7" dur="1000" fill="hold"/>
                                        <p:tgtEl>
                                          <p:spTgt spid="287862"/>
                                        </p:tgtEl>
                                        <p:attrNameLst>
                                          <p:attrName>ppt_w</p:attrName>
                                        </p:attrNameLst>
                                      </p:cBhvr>
                                      <p:tavLst>
                                        <p:tav tm="0">
                                          <p:val>
                                            <p:fltVal val="0"/>
                                          </p:val>
                                        </p:tav>
                                        <p:tav tm="100000">
                                          <p:val>
                                            <p:strVal val="#ppt_w"/>
                                          </p:val>
                                        </p:tav>
                                      </p:tavLst>
                                    </p:anim>
                                    <p:anim calcmode="lin" valueType="num">
                                      <p:cBhvr>
                                        <p:cTn id="8" dur="1000" fill="hold"/>
                                        <p:tgtEl>
                                          <p:spTgt spid="287862"/>
                                        </p:tgtEl>
                                        <p:attrNameLst>
                                          <p:attrName>ppt_h</p:attrName>
                                        </p:attrNameLst>
                                      </p:cBhvr>
                                      <p:tavLst>
                                        <p:tav tm="0">
                                          <p:val>
                                            <p:fltVal val="0"/>
                                          </p:val>
                                        </p:tav>
                                        <p:tav tm="100000">
                                          <p:val>
                                            <p:strVal val="#ppt_h"/>
                                          </p:val>
                                        </p:tav>
                                      </p:tavLst>
                                    </p:anim>
                                    <p:anim calcmode="lin" valueType="num">
                                      <p:cBhvr>
                                        <p:cTn id="9" dur="1000" fill="hold"/>
                                        <p:tgtEl>
                                          <p:spTgt spid="287862"/>
                                        </p:tgtEl>
                                        <p:attrNameLst>
                                          <p:attrName>style.rotation</p:attrName>
                                        </p:attrNameLst>
                                      </p:cBhvr>
                                      <p:tavLst>
                                        <p:tav tm="0">
                                          <p:val>
                                            <p:fltVal val="90"/>
                                          </p:val>
                                        </p:tav>
                                        <p:tav tm="100000">
                                          <p:val>
                                            <p:fltVal val="0"/>
                                          </p:val>
                                        </p:tav>
                                      </p:tavLst>
                                    </p:anim>
                                    <p:animEffect transition="in" filter="fade">
                                      <p:cBhvr>
                                        <p:cTn id="10" dur="1000"/>
                                        <p:tgtEl>
                                          <p:spTgt spid="287862"/>
                                        </p:tgtEl>
                                      </p:cBhvr>
                                    </p:animEffect>
                                  </p:childTnLst>
                                </p:cTn>
                              </p:par>
                            </p:childTnLst>
                          </p:cTn>
                        </p:par>
                        <p:par>
                          <p:cTn id="11" fill="hold" nodeType="afterGroup">
                            <p:stCondLst>
                              <p:cond delay="1000"/>
                            </p:stCondLst>
                            <p:childTnLst>
                              <p:par>
                                <p:cTn id="12" presetID="55" presetClass="entr" presetSubtype="0" fill="hold" nodeType="afterEffect">
                                  <p:stCondLst>
                                    <p:cond delay="0"/>
                                  </p:stCondLst>
                                  <p:childTnLst>
                                    <p:set>
                                      <p:cBhvr>
                                        <p:cTn id="13" dur="1" fill="hold">
                                          <p:stCondLst>
                                            <p:cond delay="0"/>
                                          </p:stCondLst>
                                        </p:cTn>
                                        <p:tgtEl>
                                          <p:spTgt spid="287873"/>
                                        </p:tgtEl>
                                        <p:attrNameLst>
                                          <p:attrName>style.visibility</p:attrName>
                                        </p:attrNameLst>
                                      </p:cBhvr>
                                      <p:to>
                                        <p:strVal val="visible"/>
                                      </p:to>
                                    </p:set>
                                    <p:anim calcmode="lin" valueType="num">
                                      <p:cBhvr>
                                        <p:cTn id="14" dur="1000" fill="hold"/>
                                        <p:tgtEl>
                                          <p:spTgt spid="287873"/>
                                        </p:tgtEl>
                                        <p:attrNameLst>
                                          <p:attrName>ppt_w</p:attrName>
                                        </p:attrNameLst>
                                      </p:cBhvr>
                                      <p:tavLst>
                                        <p:tav tm="0">
                                          <p:val>
                                            <p:strVal val="#ppt_w*0.70"/>
                                          </p:val>
                                        </p:tav>
                                        <p:tav tm="100000">
                                          <p:val>
                                            <p:strVal val="#ppt_w"/>
                                          </p:val>
                                        </p:tav>
                                      </p:tavLst>
                                    </p:anim>
                                    <p:anim calcmode="lin" valueType="num">
                                      <p:cBhvr>
                                        <p:cTn id="15" dur="1000" fill="hold"/>
                                        <p:tgtEl>
                                          <p:spTgt spid="287873"/>
                                        </p:tgtEl>
                                        <p:attrNameLst>
                                          <p:attrName>ppt_h</p:attrName>
                                        </p:attrNameLst>
                                      </p:cBhvr>
                                      <p:tavLst>
                                        <p:tav tm="0">
                                          <p:val>
                                            <p:strVal val="#ppt_h"/>
                                          </p:val>
                                        </p:tav>
                                        <p:tav tm="100000">
                                          <p:val>
                                            <p:strVal val="#ppt_h"/>
                                          </p:val>
                                        </p:tav>
                                      </p:tavLst>
                                    </p:anim>
                                    <p:animEffect transition="in" filter="fade">
                                      <p:cBhvr>
                                        <p:cTn id="16" dur="1000"/>
                                        <p:tgtEl>
                                          <p:spTgt spid="287873"/>
                                        </p:tgtEl>
                                      </p:cBhvr>
                                    </p:animEffect>
                                  </p:childTnLst>
                                </p:cTn>
                              </p:par>
                            </p:childTnLst>
                          </p:cTn>
                        </p:par>
                        <p:par>
                          <p:cTn id="17" fill="hold" nodeType="afterGroup">
                            <p:stCondLst>
                              <p:cond delay="2000"/>
                            </p:stCondLst>
                            <p:childTnLst>
                              <p:par>
                                <p:cTn id="18" presetID="22" presetClass="entr" presetSubtype="8" fill="hold" grpId="0" nodeType="afterEffect">
                                  <p:stCondLst>
                                    <p:cond delay="0"/>
                                  </p:stCondLst>
                                  <p:childTnLst>
                                    <p:set>
                                      <p:cBhvr>
                                        <p:cTn id="19" dur="1" fill="hold">
                                          <p:stCondLst>
                                            <p:cond delay="0"/>
                                          </p:stCondLst>
                                        </p:cTn>
                                        <p:tgtEl>
                                          <p:spTgt spid="287874"/>
                                        </p:tgtEl>
                                        <p:attrNameLst>
                                          <p:attrName>style.visibility</p:attrName>
                                        </p:attrNameLst>
                                      </p:cBhvr>
                                      <p:to>
                                        <p:strVal val="visible"/>
                                      </p:to>
                                    </p:set>
                                    <p:animEffect transition="in" filter="wipe(left)">
                                      <p:cBhvr>
                                        <p:cTn id="20" dur="1000"/>
                                        <p:tgtEl>
                                          <p:spTgt spid="287874"/>
                                        </p:tgtEl>
                                      </p:cBhvr>
                                    </p:animEffect>
                                  </p:childTnLst>
                                </p:cTn>
                              </p:par>
                            </p:childTnLst>
                          </p:cTn>
                        </p:par>
                        <p:par>
                          <p:cTn id="21" fill="hold" nodeType="afterGroup">
                            <p:stCondLst>
                              <p:cond delay="3000"/>
                            </p:stCondLst>
                            <p:childTnLst>
                              <p:par>
                                <p:cTn id="22" presetID="47" presetClass="entr" presetSubtype="0" fill="hold" grpId="0" nodeType="afterEffect">
                                  <p:stCondLst>
                                    <p:cond delay="0"/>
                                  </p:stCondLst>
                                  <p:childTnLst>
                                    <p:set>
                                      <p:cBhvr>
                                        <p:cTn id="23" dur="1" fill="hold">
                                          <p:stCondLst>
                                            <p:cond delay="0"/>
                                          </p:stCondLst>
                                        </p:cTn>
                                        <p:tgtEl>
                                          <p:spTgt spid="287878"/>
                                        </p:tgtEl>
                                        <p:attrNameLst>
                                          <p:attrName>style.visibility</p:attrName>
                                        </p:attrNameLst>
                                      </p:cBhvr>
                                      <p:to>
                                        <p:strVal val="visible"/>
                                      </p:to>
                                    </p:set>
                                    <p:animEffect transition="in" filter="fade">
                                      <p:cBhvr>
                                        <p:cTn id="24" dur="1000"/>
                                        <p:tgtEl>
                                          <p:spTgt spid="287878"/>
                                        </p:tgtEl>
                                      </p:cBhvr>
                                    </p:animEffect>
                                    <p:anim calcmode="lin" valueType="num">
                                      <p:cBhvr>
                                        <p:cTn id="25" dur="1000" fill="hold"/>
                                        <p:tgtEl>
                                          <p:spTgt spid="287878"/>
                                        </p:tgtEl>
                                        <p:attrNameLst>
                                          <p:attrName>ppt_x</p:attrName>
                                        </p:attrNameLst>
                                      </p:cBhvr>
                                      <p:tavLst>
                                        <p:tav tm="0">
                                          <p:val>
                                            <p:strVal val="#ppt_x"/>
                                          </p:val>
                                        </p:tav>
                                        <p:tav tm="100000">
                                          <p:val>
                                            <p:strVal val="#ppt_x"/>
                                          </p:val>
                                        </p:tav>
                                      </p:tavLst>
                                    </p:anim>
                                    <p:anim calcmode="lin" valueType="num">
                                      <p:cBhvr>
                                        <p:cTn id="26" dur="1000" fill="hold"/>
                                        <p:tgtEl>
                                          <p:spTgt spid="287878"/>
                                        </p:tgtEl>
                                        <p:attrNameLst>
                                          <p:attrName>ppt_y</p:attrName>
                                        </p:attrNameLst>
                                      </p:cBhvr>
                                      <p:tavLst>
                                        <p:tav tm="0">
                                          <p:val>
                                            <p:strVal val="#ppt_y-.1"/>
                                          </p:val>
                                        </p:tav>
                                        <p:tav tm="100000">
                                          <p:val>
                                            <p:strVal val="#ppt_y"/>
                                          </p:val>
                                        </p:tav>
                                      </p:tavLst>
                                    </p:anim>
                                  </p:childTnLst>
                                </p:cTn>
                              </p:par>
                            </p:childTnLst>
                          </p:cTn>
                        </p:par>
                        <p:par>
                          <p:cTn id="27" fill="hold" nodeType="afterGroup">
                            <p:stCondLst>
                              <p:cond delay="4000"/>
                            </p:stCondLst>
                            <p:childTnLst>
                              <p:par>
                                <p:cTn id="28" presetID="22" presetClass="entr" presetSubtype="4" fill="hold" grpId="0" nodeType="afterEffect">
                                  <p:stCondLst>
                                    <p:cond delay="0"/>
                                  </p:stCondLst>
                                  <p:childTnLst>
                                    <p:set>
                                      <p:cBhvr>
                                        <p:cTn id="29" dur="1" fill="hold">
                                          <p:stCondLst>
                                            <p:cond delay="0"/>
                                          </p:stCondLst>
                                        </p:cTn>
                                        <p:tgtEl>
                                          <p:spTgt spid="287863"/>
                                        </p:tgtEl>
                                        <p:attrNameLst>
                                          <p:attrName>style.visibility</p:attrName>
                                        </p:attrNameLst>
                                      </p:cBhvr>
                                      <p:to>
                                        <p:strVal val="visible"/>
                                      </p:to>
                                    </p:set>
                                    <p:animEffect transition="in" filter="wipe(down)">
                                      <p:cBhvr>
                                        <p:cTn id="30" dur="1000"/>
                                        <p:tgtEl>
                                          <p:spTgt spid="287863"/>
                                        </p:tgtEl>
                                      </p:cBhvr>
                                    </p:animEffect>
                                  </p:childTnLst>
                                </p:cTn>
                              </p:par>
                            </p:childTnLst>
                          </p:cTn>
                        </p:par>
                        <p:par>
                          <p:cTn id="31" fill="hold" nodeType="afterGroup">
                            <p:stCondLst>
                              <p:cond delay="5000"/>
                            </p:stCondLst>
                            <p:childTnLst>
                              <p:par>
                                <p:cTn id="32" presetID="31" presetClass="entr" presetSubtype="0" fill="hold" nodeType="afterEffect">
                                  <p:stCondLst>
                                    <p:cond delay="0"/>
                                  </p:stCondLst>
                                  <p:iterate type="lt">
                                    <p:tmPct val="5000"/>
                                  </p:iterate>
                                  <p:childTnLst>
                                    <p:set>
                                      <p:cBhvr>
                                        <p:cTn id="33" dur="1" fill="hold">
                                          <p:stCondLst>
                                            <p:cond delay="0"/>
                                          </p:stCondLst>
                                        </p:cTn>
                                        <p:tgtEl>
                                          <p:spTgt spid="287861"/>
                                        </p:tgtEl>
                                        <p:attrNameLst>
                                          <p:attrName>style.visibility</p:attrName>
                                        </p:attrNameLst>
                                      </p:cBhvr>
                                      <p:to>
                                        <p:strVal val="visible"/>
                                      </p:to>
                                    </p:set>
                                    <p:anim calcmode="lin" valueType="num">
                                      <p:cBhvr>
                                        <p:cTn id="34" dur="1000" fill="hold"/>
                                        <p:tgtEl>
                                          <p:spTgt spid="287861"/>
                                        </p:tgtEl>
                                        <p:attrNameLst>
                                          <p:attrName>ppt_w</p:attrName>
                                        </p:attrNameLst>
                                      </p:cBhvr>
                                      <p:tavLst>
                                        <p:tav tm="0">
                                          <p:val>
                                            <p:fltVal val="0"/>
                                          </p:val>
                                        </p:tav>
                                        <p:tav tm="100000">
                                          <p:val>
                                            <p:strVal val="#ppt_w"/>
                                          </p:val>
                                        </p:tav>
                                      </p:tavLst>
                                    </p:anim>
                                    <p:anim calcmode="lin" valueType="num">
                                      <p:cBhvr>
                                        <p:cTn id="35" dur="1000" fill="hold"/>
                                        <p:tgtEl>
                                          <p:spTgt spid="287861"/>
                                        </p:tgtEl>
                                        <p:attrNameLst>
                                          <p:attrName>ppt_h</p:attrName>
                                        </p:attrNameLst>
                                      </p:cBhvr>
                                      <p:tavLst>
                                        <p:tav tm="0">
                                          <p:val>
                                            <p:fltVal val="0"/>
                                          </p:val>
                                        </p:tav>
                                        <p:tav tm="100000">
                                          <p:val>
                                            <p:strVal val="#ppt_h"/>
                                          </p:val>
                                        </p:tav>
                                      </p:tavLst>
                                    </p:anim>
                                    <p:anim calcmode="lin" valueType="num">
                                      <p:cBhvr>
                                        <p:cTn id="36" dur="1000" fill="hold"/>
                                        <p:tgtEl>
                                          <p:spTgt spid="287861"/>
                                        </p:tgtEl>
                                        <p:attrNameLst>
                                          <p:attrName>style.rotation</p:attrName>
                                        </p:attrNameLst>
                                      </p:cBhvr>
                                      <p:tavLst>
                                        <p:tav tm="0">
                                          <p:val>
                                            <p:fltVal val="90"/>
                                          </p:val>
                                        </p:tav>
                                        <p:tav tm="100000">
                                          <p:val>
                                            <p:fltVal val="0"/>
                                          </p:val>
                                        </p:tav>
                                      </p:tavLst>
                                    </p:anim>
                                    <p:animEffect transition="in" filter="fade">
                                      <p:cBhvr>
                                        <p:cTn id="37" dur="1000"/>
                                        <p:tgtEl>
                                          <p:spTgt spid="287861"/>
                                        </p:tgtEl>
                                      </p:cBhvr>
                                    </p:animEffect>
                                  </p:childTnLst>
                                </p:cTn>
                              </p:par>
                            </p:childTnLst>
                          </p:cTn>
                        </p:par>
                        <p:par>
                          <p:cTn id="38" fill="hold" nodeType="afterGroup">
                            <p:stCondLst>
                              <p:cond delay="6000"/>
                            </p:stCondLst>
                            <p:childTnLst>
                              <p:par>
                                <p:cTn id="39" presetID="55" presetClass="entr" presetSubtype="0" fill="hold" nodeType="afterEffect">
                                  <p:stCondLst>
                                    <p:cond delay="0"/>
                                  </p:stCondLst>
                                  <p:childTnLst>
                                    <p:set>
                                      <p:cBhvr>
                                        <p:cTn id="40" dur="1" fill="hold">
                                          <p:stCondLst>
                                            <p:cond delay="0"/>
                                          </p:stCondLst>
                                        </p:cTn>
                                        <p:tgtEl>
                                          <p:spTgt spid="287871"/>
                                        </p:tgtEl>
                                        <p:attrNameLst>
                                          <p:attrName>style.visibility</p:attrName>
                                        </p:attrNameLst>
                                      </p:cBhvr>
                                      <p:to>
                                        <p:strVal val="visible"/>
                                      </p:to>
                                    </p:set>
                                    <p:anim calcmode="lin" valueType="num">
                                      <p:cBhvr>
                                        <p:cTn id="41" dur="1000" fill="hold"/>
                                        <p:tgtEl>
                                          <p:spTgt spid="287871"/>
                                        </p:tgtEl>
                                        <p:attrNameLst>
                                          <p:attrName>ppt_w</p:attrName>
                                        </p:attrNameLst>
                                      </p:cBhvr>
                                      <p:tavLst>
                                        <p:tav tm="0">
                                          <p:val>
                                            <p:strVal val="#ppt_w*0.70"/>
                                          </p:val>
                                        </p:tav>
                                        <p:tav tm="100000">
                                          <p:val>
                                            <p:strVal val="#ppt_w"/>
                                          </p:val>
                                        </p:tav>
                                      </p:tavLst>
                                    </p:anim>
                                    <p:anim calcmode="lin" valueType="num">
                                      <p:cBhvr>
                                        <p:cTn id="42" dur="1000" fill="hold"/>
                                        <p:tgtEl>
                                          <p:spTgt spid="287871"/>
                                        </p:tgtEl>
                                        <p:attrNameLst>
                                          <p:attrName>ppt_h</p:attrName>
                                        </p:attrNameLst>
                                      </p:cBhvr>
                                      <p:tavLst>
                                        <p:tav tm="0">
                                          <p:val>
                                            <p:strVal val="#ppt_h"/>
                                          </p:val>
                                        </p:tav>
                                        <p:tav tm="100000">
                                          <p:val>
                                            <p:strVal val="#ppt_h"/>
                                          </p:val>
                                        </p:tav>
                                      </p:tavLst>
                                    </p:anim>
                                    <p:animEffect transition="in" filter="fade">
                                      <p:cBhvr>
                                        <p:cTn id="43" dur="1000"/>
                                        <p:tgtEl>
                                          <p:spTgt spid="287871"/>
                                        </p:tgtEl>
                                      </p:cBhvr>
                                    </p:animEffect>
                                  </p:childTnLst>
                                </p:cTn>
                              </p:par>
                            </p:childTnLst>
                          </p:cTn>
                        </p:par>
                        <p:par>
                          <p:cTn id="44" fill="hold" nodeType="afterGroup">
                            <p:stCondLst>
                              <p:cond delay="7000"/>
                            </p:stCondLst>
                            <p:childTnLst>
                              <p:par>
                                <p:cTn id="45" presetID="22" presetClass="entr" presetSubtype="8" fill="hold" grpId="0" nodeType="afterEffect">
                                  <p:stCondLst>
                                    <p:cond delay="0"/>
                                  </p:stCondLst>
                                  <p:childTnLst>
                                    <p:set>
                                      <p:cBhvr>
                                        <p:cTn id="46" dur="1" fill="hold">
                                          <p:stCondLst>
                                            <p:cond delay="0"/>
                                          </p:stCondLst>
                                        </p:cTn>
                                        <p:tgtEl>
                                          <p:spTgt spid="287872"/>
                                        </p:tgtEl>
                                        <p:attrNameLst>
                                          <p:attrName>style.visibility</p:attrName>
                                        </p:attrNameLst>
                                      </p:cBhvr>
                                      <p:to>
                                        <p:strVal val="visible"/>
                                      </p:to>
                                    </p:set>
                                    <p:animEffect transition="in" filter="wipe(left)">
                                      <p:cBhvr>
                                        <p:cTn id="47" dur="1000"/>
                                        <p:tgtEl>
                                          <p:spTgt spid="287872"/>
                                        </p:tgtEl>
                                      </p:cBhvr>
                                    </p:animEffect>
                                  </p:childTnLst>
                                </p:cTn>
                              </p:par>
                            </p:childTnLst>
                          </p:cTn>
                        </p:par>
                        <p:par>
                          <p:cTn id="48" fill="hold" nodeType="afterGroup">
                            <p:stCondLst>
                              <p:cond delay="8000"/>
                            </p:stCondLst>
                            <p:childTnLst>
                              <p:par>
                                <p:cTn id="49" presetID="47" presetClass="entr" presetSubtype="0" fill="hold" grpId="0" nodeType="afterEffect">
                                  <p:stCondLst>
                                    <p:cond delay="0"/>
                                  </p:stCondLst>
                                  <p:childTnLst>
                                    <p:set>
                                      <p:cBhvr>
                                        <p:cTn id="50" dur="1" fill="hold">
                                          <p:stCondLst>
                                            <p:cond delay="0"/>
                                          </p:stCondLst>
                                        </p:cTn>
                                        <p:tgtEl>
                                          <p:spTgt spid="287877"/>
                                        </p:tgtEl>
                                        <p:attrNameLst>
                                          <p:attrName>style.visibility</p:attrName>
                                        </p:attrNameLst>
                                      </p:cBhvr>
                                      <p:to>
                                        <p:strVal val="visible"/>
                                      </p:to>
                                    </p:set>
                                    <p:animEffect transition="in" filter="fade">
                                      <p:cBhvr>
                                        <p:cTn id="51" dur="1000"/>
                                        <p:tgtEl>
                                          <p:spTgt spid="287877"/>
                                        </p:tgtEl>
                                      </p:cBhvr>
                                    </p:animEffect>
                                    <p:anim calcmode="lin" valueType="num">
                                      <p:cBhvr>
                                        <p:cTn id="52" dur="1000" fill="hold"/>
                                        <p:tgtEl>
                                          <p:spTgt spid="287877"/>
                                        </p:tgtEl>
                                        <p:attrNameLst>
                                          <p:attrName>ppt_x</p:attrName>
                                        </p:attrNameLst>
                                      </p:cBhvr>
                                      <p:tavLst>
                                        <p:tav tm="0">
                                          <p:val>
                                            <p:strVal val="#ppt_x"/>
                                          </p:val>
                                        </p:tav>
                                        <p:tav tm="100000">
                                          <p:val>
                                            <p:strVal val="#ppt_x"/>
                                          </p:val>
                                        </p:tav>
                                      </p:tavLst>
                                    </p:anim>
                                    <p:anim calcmode="lin" valueType="num">
                                      <p:cBhvr>
                                        <p:cTn id="53" dur="1000" fill="hold"/>
                                        <p:tgtEl>
                                          <p:spTgt spid="287877"/>
                                        </p:tgtEl>
                                        <p:attrNameLst>
                                          <p:attrName>ppt_y</p:attrName>
                                        </p:attrNameLst>
                                      </p:cBhvr>
                                      <p:tavLst>
                                        <p:tav tm="0">
                                          <p:val>
                                            <p:strVal val="#ppt_y-.1"/>
                                          </p:val>
                                        </p:tav>
                                        <p:tav tm="100000">
                                          <p:val>
                                            <p:strVal val="#ppt_y"/>
                                          </p:val>
                                        </p:tav>
                                      </p:tavLst>
                                    </p:anim>
                                  </p:childTnLst>
                                </p:cTn>
                              </p:par>
                            </p:childTnLst>
                          </p:cTn>
                        </p:par>
                        <p:par>
                          <p:cTn id="54" fill="hold" nodeType="afterGroup">
                            <p:stCondLst>
                              <p:cond delay="9000"/>
                            </p:stCondLst>
                            <p:childTnLst>
                              <p:par>
                                <p:cTn id="55" presetID="22" presetClass="entr" presetSubtype="4" fill="hold" grpId="0" nodeType="afterEffect">
                                  <p:stCondLst>
                                    <p:cond delay="0"/>
                                  </p:stCondLst>
                                  <p:childTnLst>
                                    <p:set>
                                      <p:cBhvr>
                                        <p:cTn id="56" dur="1" fill="hold">
                                          <p:stCondLst>
                                            <p:cond delay="0"/>
                                          </p:stCondLst>
                                        </p:cTn>
                                        <p:tgtEl>
                                          <p:spTgt spid="287864"/>
                                        </p:tgtEl>
                                        <p:attrNameLst>
                                          <p:attrName>style.visibility</p:attrName>
                                        </p:attrNameLst>
                                      </p:cBhvr>
                                      <p:to>
                                        <p:strVal val="visible"/>
                                      </p:to>
                                    </p:set>
                                    <p:animEffect transition="in" filter="wipe(down)">
                                      <p:cBhvr>
                                        <p:cTn id="57" dur="1000"/>
                                        <p:tgtEl>
                                          <p:spTgt spid="287864"/>
                                        </p:tgtEl>
                                      </p:cBhvr>
                                    </p:animEffect>
                                  </p:childTnLst>
                                </p:cTn>
                              </p:par>
                            </p:childTnLst>
                          </p:cTn>
                        </p:par>
                        <p:par>
                          <p:cTn id="58" fill="hold" nodeType="afterGroup">
                            <p:stCondLst>
                              <p:cond delay="10000"/>
                            </p:stCondLst>
                            <p:childTnLst>
                              <p:par>
                                <p:cTn id="59" presetID="31" presetClass="entr" presetSubtype="0" fill="hold" nodeType="afterEffect">
                                  <p:stCondLst>
                                    <p:cond delay="0"/>
                                  </p:stCondLst>
                                  <p:iterate type="lt">
                                    <p:tmPct val="5000"/>
                                  </p:iterate>
                                  <p:childTnLst>
                                    <p:set>
                                      <p:cBhvr>
                                        <p:cTn id="60" dur="1" fill="hold">
                                          <p:stCondLst>
                                            <p:cond delay="0"/>
                                          </p:stCondLst>
                                        </p:cTn>
                                        <p:tgtEl>
                                          <p:spTgt spid="287860"/>
                                        </p:tgtEl>
                                        <p:attrNameLst>
                                          <p:attrName>style.visibility</p:attrName>
                                        </p:attrNameLst>
                                      </p:cBhvr>
                                      <p:to>
                                        <p:strVal val="visible"/>
                                      </p:to>
                                    </p:set>
                                    <p:anim calcmode="lin" valueType="num">
                                      <p:cBhvr>
                                        <p:cTn id="61" dur="1000" fill="hold"/>
                                        <p:tgtEl>
                                          <p:spTgt spid="287860"/>
                                        </p:tgtEl>
                                        <p:attrNameLst>
                                          <p:attrName>ppt_w</p:attrName>
                                        </p:attrNameLst>
                                      </p:cBhvr>
                                      <p:tavLst>
                                        <p:tav tm="0">
                                          <p:val>
                                            <p:fltVal val="0"/>
                                          </p:val>
                                        </p:tav>
                                        <p:tav tm="100000">
                                          <p:val>
                                            <p:strVal val="#ppt_w"/>
                                          </p:val>
                                        </p:tav>
                                      </p:tavLst>
                                    </p:anim>
                                    <p:anim calcmode="lin" valueType="num">
                                      <p:cBhvr>
                                        <p:cTn id="62" dur="1000" fill="hold"/>
                                        <p:tgtEl>
                                          <p:spTgt spid="287860"/>
                                        </p:tgtEl>
                                        <p:attrNameLst>
                                          <p:attrName>ppt_h</p:attrName>
                                        </p:attrNameLst>
                                      </p:cBhvr>
                                      <p:tavLst>
                                        <p:tav tm="0">
                                          <p:val>
                                            <p:fltVal val="0"/>
                                          </p:val>
                                        </p:tav>
                                        <p:tav tm="100000">
                                          <p:val>
                                            <p:strVal val="#ppt_h"/>
                                          </p:val>
                                        </p:tav>
                                      </p:tavLst>
                                    </p:anim>
                                    <p:anim calcmode="lin" valueType="num">
                                      <p:cBhvr>
                                        <p:cTn id="63" dur="1000" fill="hold"/>
                                        <p:tgtEl>
                                          <p:spTgt spid="287860"/>
                                        </p:tgtEl>
                                        <p:attrNameLst>
                                          <p:attrName>style.rotation</p:attrName>
                                        </p:attrNameLst>
                                      </p:cBhvr>
                                      <p:tavLst>
                                        <p:tav tm="0">
                                          <p:val>
                                            <p:fltVal val="90"/>
                                          </p:val>
                                        </p:tav>
                                        <p:tav tm="100000">
                                          <p:val>
                                            <p:fltVal val="0"/>
                                          </p:val>
                                        </p:tav>
                                      </p:tavLst>
                                    </p:anim>
                                    <p:animEffect transition="in" filter="fade">
                                      <p:cBhvr>
                                        <p:cTn id="64" dur="1000"/>
                                        <p:tgtEl>
                                          <p:spTgt spid="287860"/>
                                        </p:tgtEl>
                                      </p:cBhvr>
                                    </p:animEffect>
                                  </p:childTnLst>
                                </p:cTn>
                              </p:par>
                            </p:childTnLst>
                          </p:cTn>
                        </p:par>
                        <p:par>
                          <p:cTn id="65" fill="hold" nodeType="afterGroup">
                            <p:stCondLst>
                              <p:cond delay="11000"/>
                            </p:stCondLst>
                            <p:childTnLst>
                              <p:par>
                                <p:cTn id="66" presetID="55" presetClass="entr" presetSubtype="0" fill="hold" nodeType="afterEffect">
                                  <p:stCondLst>
                                    <p:cond delay="0"/>
                                  </p:stCondLst>
                                  <p:childTnLst>
                                    <p:set>
                                      <p:cBhvr>
                                        <p:cTn id="67" dur="1" fill="hold">
                                          <p:stCondLst>
                                            <p:cond delay="0"/>
                                          </p:stCondLst>
                                        </p:cTn>
                                        <p:tgtEl>
                                          <p:spTgt spid="287869"/>
                                        </p:tgtEl>
                                        <p:attrNameLst>
                                          <p:attrName>style.visibility</p:attrName>
                                        </p:attrNameLst>
                                      </p:cBhvr>
                                      <p:to>
                                        <p:strVal val="visible"/>
                                      </p:to>
                                    </p:set>
                                    <p:anim calcmode="lin" valueType="num">
                                      <p:cBhvr>
                                        <p:cTn id="68" dur="1000" fill="hold"/>
                                        <p:tgtEl>
                                          <p:spTgt spid="287869"/>
                                        </p:tgtEl>
                                        <p:attrNameLst>
                                          <p:attrName>ppt_w</p:attrName>
                                        </p:attrNameLst>
                                      </p:cBhvr>
                                      <p:tavLst>
                                        <p:tav tm="0">
                                          <p:val>
                                            <p:strVal val="#ppt_w*0.70"/>
                                          </p:val>
                                        </p:tav>
                                        <p:tav tm="100000">
                                          <p:val>
                                            <p:strVal val="#ppt_w"/>
                                          </p:val>
                                        </p:tav>
                                      </p:tavLst>
                                    </p:anim>
                                    <p:anim calcmode="lin" valueType="num">
                                      <p:cBhvr>
                                        <p:cTn id="69" dur="1000" fill="hold"/>
                                        <p:tgtEl>
                                          <p:spTgt spid="287869"/>
                                        </p:tgtEl>
                                        <p:attrNameLst>
                                          <p:attrName>ppt_h</p:attrName>
                                        </p:attrNameLst>
                                      </p:cBhvr>
                                      <p:tavLst>
                                        <p:tav tm="0">
                                          <p:val>
                                            <p:strVal val="#ppt_h"/>
                                          </p:val>
                                        </p:tav>
                                        <p:tav tm="100000">
                                          <p:val>
                                            <p:strVal val="#ppt_h"/>
                                          </p:val>
                                        </p:tav>
                                      </p:tavLst>
                                    </p:anim>
                                    <p:animEffect transition="in" filter="fade">
                                      <p:cBhvr>
                                        <p:cTn id="70" dur="1000"/>
                                        <p:tgtEl>
                                          <p:spTgt spid="287869"/>
                                        </p:tgtEl>
                                      </p:cBhvr>
                                    </p:animEffect>
                                  </p:childTnLst>
                                </p:cTn>
                              </p:par>
                            </p:childTnLst>
                          </p:cTn>
                        </p:par>
                        <p:par>
                          <p:cTn id="71" fill="hold" nodeType="afterGroup">
                            <p:stCondLst>
                              <p:cond delay="12000"/>
                            </p:stCondLst>
                            <p:childTnLst>
                              <p:par>
                                <p:cTn id="72" presetID="22" presetClass="entr" presetSubtype="8" fill="hold" grpId="0" nodeType="afterEffect">
                                  <p:stCondLst>
                                    <p:cond delay="0"/>
                                  </p:stCondLst>
                                  <p:childTnLst>
                                    <p:set>
                                      <p:cBhvr>
                                        <p:cTn id="73" dur="1" fill="hold">
                                          <p:stCondLst>
                                            <p:cond delay="0"/>
                                          </p:stCondLst>
                                        </p:cTn>
                                        <p:tgtEl>
                                          <p:spTgt spid="287870"/>
                                        </p:tgtEl>
                                        <p:attrNameLst>
                                          <p:attrName>style.visibility</p:attrName>
                                        </p:attrNameLst>
                                      </p:cBhvr>
                                      <p:to>
                                        <p:strVal val="visible"/>
                                      </p:to>
                                    </p:set>
                                    <p:animEffect transition="in" filter="wipe(left)">
                                      <p:cBhvr>
                                        <p:cTn id="74" dur="1000"/>
                                        <p:tgtEl>
                                          <p:spTgt spid="287870"/>
                                        </p:tgtEl>
                                      </p:cBhvr>
                                    </p:animEffect>
                                  </p:childTnLst>
                                </p:cTn>
                              </p:par>
                            </p:childTnLst>
                          </p:cTn>
                        </p:par>
                        <p:par>
                          <p:cTn id="75" fill="hold" nodeType="afterGroup">
                            <p:stCondLst>
                              <p:cond delay="13000"/>
                            </p:stCondLst>
                            <p:childTnLst>
                              <p:par>
                                <p:cTn id="76" presetID="47" presetClass="entr" presetSubtype="0" fill="hold" grpId="0" nodeType="afterEffect">
                                  <p:stCondLst>
                                    <p:cond delay="0"/>
                                  </p:stCondLst>
                                  <p:childTnLst>
                                    <p:set>
                                      <p:cBhvr>
                                        <p:cTn id="77" dur="1" fill="hold">
                                          <p:stCondLst>
                                            <p:cond delay="0"/>
                                          </p:stCondLst>
                                        </p:cTn>
                                        <p:tgtEl>
                                          <p:spTgt spid="287876"/>
                                        </p:tgtEl>
                                        <p:attrNameLst>
                                          <p:attrName>style.visibility</p:attrName>
                                        </p:attrNameLst>
                                      </p:cBhvr>
                                      <p:to>
                                        <p:strVal val="visible"/>
                                      </p:to>
                                    </p:set>
                                    <p:animEffect transition="in" filter="fade">
                                      <p:cBhvr>
                                        <p:cTn id="78" dur="1000"/>
                                        <p:tgtEl>
                                          <p:spTgt spid="287876"/>
                                        </p:tgtEl>
                                      </p:cBhvr>
                                    </p:animEffect>
                                    <p:anim calcmode="lin" valueType="num">
                                      <p:cBhvr>
                                        <p:cTn id="79" dur="1000" fill="hold"/>
                                        <p:tgtEl>
                                          <p:spTgt spid="287876"/>
                                        </p:tgtEl>
                                        <p:attrNameLst>
                                          <p:attrName>ppt_x</p:attrName>
                                        </p:attrNameLst>
                                      </p:cBhvr>
                                      <p:tavLst>
                                        <p:tav tm="0">
                                          <p:val>
                                            <p:strVal val="#ppt_x"/>
                                          </p:val>
                                        </p:tav>
                                        <p:tav tm="100000">
                                          <p:val>
                                            <p:strVal val="#ppt_x"/>
                                          </p:val>
                                        </p:tav>
                                      </p:tavLst>
                                    </p:anim>
                                    <p:anim calcmode="lin" valueType="num">
                                      <p:cBhvr>
                                        <p:cTn id="80" dur="1000" fill="hold"/>
                                        <p:tgtEl>
                                          <p:spTgt spid="287876"/>
                                        </p:tgtEl>
                                        <p:attrNameLst>
                                          <p:attrName>ppt_y</p:attrName>
                                        </p:attrNameLst>
                                      </p:cBhvr>
                                      <p:tavLst>
                                        <p:tav tm="0">
                                          <p:val>
                                            <p:strVal val="#ppt_y-.1"/>
                                          </p:val>
                                        </p:tav>
                                        <p:tav tm="100000">
                                          <p:val>
                                            <p:strVal val="#ppt_y"/>
                                          </p:val>
                                        </p:tav>
                                      </p:tavLst>
                                    </p:anim>
                                  </p:childTnLst>
                                </p:cTn>
                              </p:par>
                            </p:childTnLst>
                          </p:cTn>
                        </p:par>
                        <p:par>
                          <p:cTn id="81" fill="hold" nodeType="afterGroup">
                            <p:stCondLst>
                              <p:cond delay="14000"/>
                            </p:stCondLst>
                            <p:childTnLst>
                              <p:par>
                                <p:cTn id="82" presetID="22" presetClass="entr" presetSubtype="4" fill="hold" grpId="0" nodeType="afterEffect">
                                  <p:stCondLst>
                                    <p:cond delay="0"/>
                                  </p:stCondLst>
                                  <p:childTnLst>
                                    <p:set>
                                      <p:cBhvr>
                                        <p:cTn id="83" dur="1" fill="hold">
                                          <p:stCondLst>
                                            <p:cond delay="0"/>
                                          </p:stCondLst>
                                        </p:cTn>
                                        <p:tgtEl>
                                          <p:spTgt spid="287865"/>
                                        </p:tgtEl>
                                        <p:attrNameLst>
                                          <p:attrName>style.visibility</p:attrName>
                                        </p:attrNameLst>
                                      </p:cBhvr>
                                      <p:to>
                                        <p:strVal val="visible"/>
                                      </p:to>
                                    </p:set>
                                    <p:animEffect transition="in" filter="wipe(down)">
                                      <p:cBhvr>
                                        <p:cTn id="84" dur="1000"/>
                                        <p:tgtEl>
                                          <p:spTgt spid="287865"/>
                                        </p:tgtEl>
                                      </p:cBhvr>
                                    </p:animEffect>
                                  </p:childTnLst>
                                </p:cTn>
                              </p:par>
                            </p:childTnLst>
                          </p:cTn>
                        </p:par>
                        <p:par>
                          <p:cTn id="85" fill="hold" nodeType="afterGroup">
                            <p:stCondLst>
                              <p:cond delay="15000"/>
                            </p:stCondLst>
                            <p:childTnLst>
                              <p:par>
                                <p:cTn id="86" presetID="31" presetClass="entr" presetSubtype="0" fill="hold" nodeType="afterEffect">
                                  <p:stCondLst>
                                    <p:cond delay="0"/>
                                  </p:stCondLst>
                                  <p:iterate type="lt">
                                    <p:tmPct val="5000"/>
                                  </p:iterate>
                                  <p:childTnLst>
                                    <p:set>
                                      <p:cBhvr>
                                        <p:cTn id="87" dur="1" fill="hold">
                                          <p:stCondLst>
                                            <p:cond delay="0"/>
                                          </p:stCondLst>
                                        </p:cTn>
                                        <p:tgtEl>
                                          <p:spTgt spid="287859"/>
                                        </p:tgtEl>
                                        <p:attrNameLst>
                                          <p:attrName>style.visibility</p:attrName>
                                        </p:attrNameLst>
                                      </p:cBhvr>
                                      <p:to>
                                        <p:strVal val="visible"/>
                                      </p:to>
                                    </p:set>
                                    <p:anim calcmode="lin" valueType="num">
                                      <p:cBhvr>
                                        <p:cTn id="88" dur="1000" fill="hold"/>
                                        <p:tgtEl>
                                          <p:spTgt spid="287859"/>
                                        </p:tgtEl>
                                        <p:attrNameLst>
                                          <p:attrName>ppt_w</p:attrName>
                                        </p:attrNameLst>
                                      </p:cBhvr>
                                      <p:tavLst>
                                        <p:tav tm="0">
                                          <p:val>
                                            <p:fltVal val="0"/>
                                          </p:val>
                                        </p:tav>
                                        <p:tav tm="100000">
                                          <p:val>
                                            <p:strVal val="#ppt_w"/>
                                          </p:val>
                                        </p:tav>
                                      </p:tavLst>
                                    </p:anim>
                                    <p:anim calcmode="lin" valueType="num">
                                      <p:cBhvr>
                                        <p:cTn id="89" dur="1000" fill="hold"/>
                                        <p:tgtEl>
                                          <p:spTgt spid="287859"/>
                                        </p:tgtEl>
                                        <p:attrNameLst>
                                          <p:attrName>ppt_h</p:attrName>
                                        </p:attrNameLst>
                                      </p:cBhvr>
                                      <p:tavLst>
                                        <p:tav tm="0">
                                          <p:val>
                                            <p:fltVal val="0"/>
                                          </p:val>
                                        </p:tav>
                                        <p:tav tm="100000">
                                          <p:val>
                                            <p:strVal val="#ppt_h"/>
                                          </p:val>
                                        </p:tav>
                                      </p:tavLst>
                                    </p:anim>
                                    <p:anim calcmode="lin" valueType="num">
                                      <p:cBhvr>
                                        <p:cTn id="90" dur="1000" fill="hold"/>
                                        <p:tgtEl>
                                          <p:spTgt spid="287859"/>
                                        </p:tgtEl>
                                        <p:attrNameLst>
                                          <p:attrName>style.rotation</p:attrName>
                                        </p:attrNameLst>
                                      </p:cBhvr>
                                      <p:tavLst>
                                        <p:tav tm="0">
                                          <p:val>
                                            <p:fltVal val="90"/>
                                          </p:val>
                                        </p:tav>
                                        <p:tav tm="100000">
                                          <p:val>
                                            <p:fltVal val="0"/>
                                          </p:val>
                                        </p:tav>
                                      </p:tavLst>
                                    </p:anim>
                                    <p:animEffect transition="in" filter="fade">
                                      <p:cBhvr>
                                        <p:cTn id="91" dur="1000"/>
                                        <p:tgtEl>
                                          <p:spTgt spid="287859"/>
                                        </p:tgtEl>
                                      </p:cBhvr>
                                    </p:animEffect>
                                  </p:childTnLst>
                                </p:cTn>
                              </p:par>
                            </p:childTnLst>
                          </p:cTn>
                        </p:par>
                        <p:par>
                          <p:cTn id="92" fill="hold" nodeType="afterGroup">
                            <p:stCondLst>
                              <p:cond delay="16000"/>
                            </p:stCondLst>
                            <p:childTnLst>
                              <p:par>
                                <p:cTn id="93" presetID="55" presetClass="entr" presetSubtype="0" fill="hold" nodeType="afterEffect">
                                  <p:stCondLst>
                                    <p:cond delay="0"/>
                                  </p:stCondLst>
                                  <p:childTnLst>
                                    <p:set>
                                      <p:cBhvr>
                                        <p:cTn id="94" dur="1" fill="hold">
                                          <p:stCondLst>
                                            <p:cond delay="0"/>
                                          </p:stCondLst>
                                        </p:cTn>
                                        <p:tgtEl>
                                          <p:spTgt spid="287867"/>
                                        </p:tgtEl>
                                        <p:attrNameLst>
                                          <p:attrName>style.visibility</p:attrName>
                                        </p:attrNameLst>
                                      </p:cBhvr>
                                      <p:to>
                                        <p:strVal val="visible"/>
                                      </p:to>
                                    </p:set>
                                    <p:anim calcmode="lin" valueType="num">
                                      <p:cBhvr>
                                        <p:cTn id="95" dur="1000" fill="hold"/>
                                        <p:tgtEl>
                                          <p:spTgt spid="287867"/>
                                        </p:tgtEl>
                                        <p:attrNameLst>
                                          <p:attrName>ppt_w</p:attrName>
                                        </p:attrNameLst>
                                      </p:cBhvr>
                                      <p:tavLst>
                                        <p:tav tm="0">
                                          <p:val>
                                            <p:strVal val="#ppt_w*0.70"/>
                                          </p:val>
                                        </p:tav>
                                        <p:tav tm="100000">
                                          <p:val>
                                            <p:strVal val="#ppt_w"/>
                                          </p:val>
                                        </p:tav>
                                      </p:tavLst>
                                    </p:anim>
                                    <p:anim calcmode="lin" valueType="num">
                                      <p:cBhvr>
                                        <p:cTn id="96" dur="1000" fill="hold"/>
                                        <p:tgtEl>
                                          <p:spTgt spid="287867"/>
                                        </p:tgtEl>
                                        <p:attrNameLst>
                                          <p:attrName>ppt_h</p:attrName>
                                        </p:attrNameLst>
                                      </p:cBhvr>
                                      <p:tavLst>
                                        <p:tav tm="0">
                                          <p:val>
                                            <p:strVal val="#ppt_h"/>
                                          </p:val>
                                        </p:tav>
                                        <p:tav tm="100000">
                                          <p:val>
                                            <p:strVal val="#ppt_h"/>
                                          </p:val>
                                        </p:tav>
                                      </p:tavLst>
                                    </p:anim>
                                    <p:animEffect transition="in" filter="fade">
                                      <p:cBhvr>
                                        <p:cTn id="97" dur="1000"/>
                                        <p:tgtEl>
                                          <p:spTgt spid="287867"/>
                                        </p:tgtEl>
                                      </p:cBhvr>
                                    </p:animEffect>
                                  </p:childTnLst>
                                </p:cTn>
                              </p:par>
                            </p:childTnLst>
                          </p:cTn>
                        </p:par>
                        <p:par>
                          <p:cTn id="98" fill="hold" nodeType="afterGroup">
                            <p:stCondLst>
                              <p:cond delay="17000"/>
                            </p:stCondLst>
                            <p:childTnLst>
                              <p:par>
                                <p:cTn id="99" presetID="22" presetClass="entr" presetSubtype="8" fill="hold" grpId="0" nodeType="afterEffect">
                                  <p:stCondLst>
                                    <p:cond delay="0"/>
                                  </p:stCondLst>
                                  <p:childTnLst>
                                    <p:set>
                                      <p:cBhvr>
                                        <p:cTn id="100" dur="1" fill="hold">
                                          <p:stCondLst>
                                            <p:cond delay="0"/>
                                          </p:stCondLst>
                                        </p:cTn>
                                        <p:tgtEl>
                                          <p:spTgt spid="287868"/>
                                        </p:tgtEl>
                                        <p:attrNameLst>
                                          <p:attrName>style.visibility</p:attrName>
                                        </p:attrNameLst>
                                      </p:cBhvr>
                                      <p:to>
                                        <p:strVal val="visible"/>
                                      </p:to>
                                    </p:set>
                                    <p:animEffect transition="in" filter="wipe(left)">
                                      <p:cBhvr>
                                        <p:cTn id="101" dur="1000"/>
                                        <p:tgtEl>
                                          <p:spTgt spid="287868"/>
                                        </p:tgtEl>
                                      </p:cBhvr>
                                    </p:animEffect>
                                  </p:childTnLst>
                                </p:cTn>
                              </p:par>
                            </p:childTnLst>
                          </p:cTn>
                        </p:par>
                        <p:par>
                          <p:cTn id="102" fill="hold" nodeType="afterGroup">
                            <p:stCondLst>
                              <p:cond delay="18000"/>
                            </p:stCondLst>
                            <p:childTnLst>
                              <p:par>
                                <p:cTn id="103" presetID="47" presetClass="entr" presetSubtype="0" fill="hold" grpId="0" nodeType="afterEffect">
                                  <p:stCondLst>
                                    <p:cond delay="0"/>
                                  </p:stCondLst>
                                  <p:childTnLst>
                                    <p:set>
                                      <p:cBhvr>
                                        <p:cTn id="104" dur="1" fill="hold">
                                          <p:stCondLst>
                                            <p:cond delay="0"/>
                                          </p:stCondLst>
                                        </p:cTn>
                                        <p:tgtEl>
                                          <p:spTgt spid="287875"/>
                                        </p:tgtEl>
                                        <p:attrNameLst>
                                          <p:attrName>style.visibility</p:attrName>
                                        </p:attrNameLst>
                                      </p:cBhvr>
                                      <p:to>
                                        <p:strVal val="visible"/>
                                      </p:to>
                                    </p:set>
                                    <p:animEffect transition="in" filter="fade">
                                      <p:cBhvr>
                                        <p:cTn id="105" dur="1000"/>
                                        <p:tgtEl>
                                          <p:spTgt spid="287875"/>
                                        </p:tgtEl>
                                      </p:cBhvr>
                                    </p:animEffect>
                                    <p:anim calcmode="lin" valueType="num">
                                      <p:cBhvr>
                                        <p:cTn id="106" dur="1000" fill="hold"/>
                                        <p:tgtEl>
                                          <p:spTgt spid="287875"/>
                                        </p:tgtEl>
                                        <p:attrNameLst>
                                          <p:attrName>ppt_x</p:attrName>
                                        </p:attrNameLst>
                                      </p:cBhvr>
                                      <p:tavLst>
                                        <p:tav tm="0">
                                          <p:val>
                                            <p:strVal val="#ppt_x"/>
                                          </p:val>
                                        </p:tav>
                                        <p:tav tm="100000">
                                          <p:val>
                                            <p:strVal val="#ppt_x"/>
                                          </p:val>
                                        </p:tav>
                                      </p:tavLst>
                                    </p:anim>
                                    <p:anim calcmode="lin" valueType="num">
                                      <p:cBhvr>
                                        <p:cTn id="107" dur="1000" fill="hold"/>
                                        <p:tgtEl>
                                          <p:spTgt spid="287875"/>
                                        </p:tgtEl>
                                        <p:attrNameLst>
                                          <p:attrName>ppt_y</p:attrName>
                                        </p:attrNameLst>
                                      </p:cBhvr>
                                      <p:tavLst>
                                        <p:tav tm="0">
                                          <p:val>
                                            <p:strVal val="#ppt_y-.1"/>
                                          </p:val>
                                        </p:tav>
                                        <p:tav tm="100000">
                                          <p:val>
                                            <p:strVal val="#ppt_y"/>
                                          </p:val>
                                        </p:tav>
                                      </p:tavLst>
                                    </p:anim>
                                  </p:childTnLst>
                                </p:cTn>
                              </p:par>
                            </p:childTnLst>
                          </p:cTn>
                        </p:par>
                        <p:par>
                          <p:cTn id="108" fill="hold" nodeType="afterGroup">
                            <p:stCondLst>
                              <p:cond delay="19000"/>
                            </p:stCondLst>
                            <p:childTnLst>
                              <p:par>
                                <p:cTn id="109" presetID="6" presetClass="entr" presetSubtype="16" fill="hold" nodeType="afterEffect">
                                  <p:stCondLst>
                                    <p:cond delay="0"/>
                                  </p:stCondLst>
                                  <p:childTnLst>
                                    <p:set>
                                      <p:cBhvr>
                                        <p:cTn id="110" dur="1" fill="hold">
                                          <p:stCondLst>
                                            <p:cond delay="0"/>
                                          </p:stCondLst>
                                        </p:cTn>
                                        <p:tgtEl>
                                          <p:spTgt spid="287883"/>
                                        </p:tgtEl>
                                        <p:attrNameLst>
                                          <p:attrName>style.visibility</p:attrName>
                                        </p:attrNameLst>
                                      </p:cBhvr>
                                      <p:to>
                                        <p:strVal val="visible"/>
                                      </p:to>
                                    </p:set>
                                    <p:animEffect transition="in" filter="circle(in)">
                                      <p:cBhvr>
                                        <p:cTn id="111" dur="1000"/>
                                        <p:tgtEl>
                                          <p:spTgt spid="287883"/>
                                        </p:tgtEl>
                                      </p:cBhvr>
                                    </p:animEffect>
                                  </p:childTnLst>
                                </p:cTn>
                              </p:par>
                            </p:childTnLst>
                          </p:cTn>
                        </p:par>
                        <p:par>
                          <p:cTn id="112" fill="hold" nodeType="afterGroup">
                            <p:stCondLst>
                              <p:cond delay="20000"/>
                            </p:stCondLst>
                            <p:childTnLst>
                              <p:par>
                                <p:cTn id="113" presetID="42" presetClass="entr" presetSubtype="0" fill="hold" nodeType="afterEffect">
                                  <p:stCondLst>
                                    <p:cond delay="0"/>
                                  </p:stCondLst>
                                  <p:childTnLst>
                                    <p:set>
                                      <p:cBhvr>
                                        <p:cTn id="114" dur="1" fill="hold">
                                          <p:stCondLst>
                                            <p:cond delay="0"/>
                                          </p:stCondLst>
                                        </p:cTn>
                                        <p:tgtEl>
                                          <p:spTgt spid="287881"/>
                                        </p:tgtEl>
                                        <p:attrNameLst>
                                          <p:attrName>style.visibility</p:attrName>
                                        </p:attrNameLst>
                                      </p:cBhvr>
                                      <p:to>
                                        <p:strVal val="visible"/>
                                      </p:to>
                                    </p:set>
                                    <p:animEffect transition="in" filter="fade">
                                      <p:cBhvr>
                                        <p:cTn id="115" dur="1000"/>
                                        <p:tgtEl>
                                          <p:spTgt spid="287881"/>
                                        </p:tgtEl>
                                      </p:cBhvr>
                                    </p:animEffect>
                                    <p:anim calcmode="lin" valueType="num">
                                      <p:cBhvr>
                                        <p:cTn id="116" dur="1000" fill="hold"/>
                                        <p:tgtEl>
                                          <p:spTgt spid="287881"/>
                                        </p:tgtEl>
                                        <p:attrNameLst>
                                          <p:attrName>ppt_x</p:attrName>
                                        </p:attrNameLst>
                                      </p:cBhvr>
                                      <p:tavLst>
                                        <p:tav tm="0">
                                          <p:val>
                                            <p:strVal val="#ppt_x"/>
                                          </p:val>
                                        </p:tav>
                                        <p:tav tm="100000">
                                          <p:val>
                                            <p:strVal val="#ppt_x"/>
                                          </p:val>
                                        </p:tav>
                                      </p:tavLst>
                                    </p:anim>
                                    <p:anim calcmode="lin" valueType="num">
                                      <p:cBhvr>
                                        <p:cTn id="117" dur="1000" fill="hold"/>
                                        <p:tgtEl>
                                          <p:spTgt spid="28788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7864" grpId="0" animBg="1"/>
      <p:bldP spid="287863" grpId="0" animBg="1"/>
      <p:bldP spid="287865" grpId="0" animBg="1"/>
      <p:bldP spid="287868" grpId="0"/>
      <p:bldP spid="287870" grpId="0"/>
      <p:bldP spid="287872" grpId="0"/>
      <p:bldP spid="287874" grpId="0"/>
      <p:bldP spid="287875" grpId="0"/>
      <p:bldP spid="287876" grpId="0"/>
      <p:bldP spid="287877" grpId="0"/>
      <p:bldP spid="287878" grpId="0"/>
    </p:bldLst>
  </p:timing>
</p:sld>
</file>

<file path=ppt/slides/slide21.xml><?xml version="1.0" encoding="utf-8"?>
<p:sld xmlns:a="http://schemas.openxmlformats.org/drawingml/2006/main" xmlns:r="http://schemas.openxmlformats.org/officeDocument/2006/relationships" xmlns:p="http://schemas.openxmlformats.org/presentationml/2006/main" showMasterPhAnim="0">
  <p:cSld>
    <p:bg>
      <p:bgPr>
        <a:solidFill>
          <a:srgbClr val="FFFFFF"/>
        </a:solidFill>
        <a:effectLst/>
      </p:bgPr>
    </p:bg>
    <p:spTree>
      <p:nvGrpSpPr>
        <p:cNvPr id="1" name=""/>
        <p:cNvGrpSpPr/>
        <p:nvPr/>
      </p:nvGrpSpPr>
      <p:grpSpPr>
        <a:xfrm>
          <a:off x="0" y="0"/>
          <a:ext cx="0" cy="0"/>
          <a:chOff x="0" y="0"/>
          <a:chExt cx="0" cy="0"/>
        </a:xfrm>
      </p:grpSpPr>
      <p:pic>
        <p:nvPicPr>
          <p:cNvPr id="23554" name="Picture 72" descr="01副本"/>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9145588" cy="5145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7593" name="Picture 73" descr="祝福词"/>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433763" y="211138"/>
            <a:ext cx="3425825" cy="3322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8" name="组合 17"/>
          <p:cNvGrpSpPr/>
          <p:nvPr/>
        </p:nvGrpSpPr>
        <p:grpSpPr>
          <a:xfrm>
            <a:off x="3100450" y="-1522373"/>
            <a:ext cx="4977544" cy="4435799"/>
            <a:chOff x="3100450" y="-1522373"/>
            <a:chExt cx="4977544" cy="4435799"/>
          </a:xfrm>
        </p:grpSpPr>
        <p:grpSp>
          <p:nvGrpSpPr>
            <p:cNvPr id="19" name="组合 18"/>
            <p:cNvGrpSpPr/>
            <p:nvPr/>
          </p:nvGrpSpPr>
          <p:grpSpPr>
            <a:xfrm>
              <a:off x="3100450" y="915388"/>
              <a:ext cx="3377344" cy="1998038"/>
              <a:chOff x="3277854" y="8158757"/>
              <a:chExt cx="4339463" cy="2567228"/>
            </a:xfrm>
          </p:grpSpPr>
          <p:sp>
            <p:nvSpPr>
              <p:cNvPr id="21" name="Freeform 34"/>
              <p:cNvSpPr>
                <a:spLocks noEditPoints="1"/>
              </p:cNvSpPr>
              <p:nvPr/>
            </p:nvSpPr>
            <p:spPr bwMode="auto">
              <a:xfrm>
                <a:off x="3277854" y="8158757"/>
                <a:ext cx="1998324" cy="2392561"/>
              </a:xfrm>
              <a:custGeom>
                <a:avLst/>
                <a:gdLst>
                  <a:gd name="T0" fmla="*/ 223 w 223"/>
                  <a:gd name="T1" fmla="*/ 90 h 267"/>
                  <a:gd name="T2" fmla="*/ 215 w 223"/>
                  <a:gd name="T3" fmla="*/ 129 h 267"/>
                  <a:gd name="T4" fmla="*/ 213 w 223"/>
                  <a:gd name="T5" fmla="*/ 135 h 267"/>
                  <a:gd name="T6" fmla="*/ 208 w 223"/>
                  <a:gd name="T7" fmla="*/ 159 h 267"/>
                  <a:gd name="T8" fmla="*/ 210 w 223"/>
                  <a:gd name="T9" fmla="*/ 184 h 267"/>
                  <a:gd name="T10" fmla="*/ 211 w 223"/>
                  <a:gd name="T11" fmla="*/ 192 h 267"/>
                  <a:gd name="T12" fmla="*/ 211 w 223"/>
                  <a:gd name="T13" fmla="*/ 221 h 267"/>
                  <a:gd name="T14" fmla="*/ 211 w 223"/>
                  <a:gd name="T15" fmla="*/ 236 h 267"/>
                  <a:gd name="T16" fmla="*/ 208 w 223"/>
                  <a:gd name="T17" fmla="*/ 265 h 267"/>
                  <a:gd name="T18" fmla="*/ 195 w 223"/>
                  <a:gd name="T19" fmla="*/ 265 h 267"/>
                  <a:gd name="T20" fmla="*/ 182 w 223"/>
                  <a:gd name="T21" fmla="*/ 266 h 267"/>
                  <a:gd name="T22" fmla="*/ 164 w 223"/>
                  <a:gd name="T23" fmla="*/ 267 h 267"/>
                  <a:gd name="T24" fmla="*/ 141 w 223"/>
                  <a:gd name="T25" fmla="*/ 267 h 267"/>
                  <a:gd name="T26" fmla="*/ 81 w 223"/>
                  <a:gd name="T27" fmla="*/ 266 h 267"/>
                  <a:gd name="T28" fmla="*/ 26 w 223"/>
                  <a:gd name="T29" fmla="*/ 260 h 267"/>
                  <a:gd name="T30" fmla="*/ 39 w 223"/>
                  <a:gd name="T31" fmla="*/ 207 h 267"/>
                  <a:gd name="T32" fmla="*/ 69 w 223"/>
                  <a:gd name="T33" fmla="*/ 170 h 267"/>
                  <a:gd name="T34" fmla="*/ 85 w 223"/>
                  <a:gd name="T35" fmla="*/ 148 h 267"/>
                  <a:gd name="T36" fmla="*/ 76 w 223"/>
                  <a:gd name="T37" fmla="*/ 123 h 267"/>
                  <a:gd name="T38" fmla="*/ 62 w 223"/>
                  <a:gd name="T39" fmla="*/ 117 h 267"/>
                  <a:gd name="T40" fmla="*/ 53 w 223"/>
                  <a:gd name="T41" fmla="*/ 113 h 267"/>
                  <a:gd name="T42" fmla="*/ 24 w 223"/>
                  <a:gd name="T43" fmla="*/ 89 h 267"/>
                  <a:gd name="T44" fmla="*/ 27 w 223"/>
                  <a:gd name="T45" fmla="*/ 73 h 267"/>
                  <a:gd name="T46" fmla="*/ 44 w 223"/>
                  <a:gd name="T47" fmla="*/ 36 h 267"/>
                  <a:gd name="T48" fmla="*/ 73 w 223"/>
                  <a:gd name="T49" fmla="*/ 11 h 267"/>
                  <a:gd name="T50" fmla="*/ 73 w 223"/>
                  <a:gd name="T51" fmla="*/ 11 h 267"/>
                  <a:gd name="T52" fmla="*/ 121 w 223"/>
                  <a:gd name="T53" fmla="*/ 0 h 267"/>
                  <a:gd name="T54" fmla="*/ 189 w 223"/>
                  <a:gd name="T55" fmla="*/ 21 h 267"/>
                  <a:gd name="T56" fmla="*/ 206 w 223"/>
                  <a:gd name="T57" fmla="*/ 36 h 267"/>
                  <a:gd name="T58" fmla="*/ 194 w 223"/>
                  <a:gd name="T59" fmla="*/ 90 h 267"/>
                  <a:gd name="T60" fmla="*/ 194 w 223"/>
                  <a:gd name="T61" fmla="*/ 90 h 267"/>
                  <a:gd name="T62" fmla="*/ 172 w 223"/>
                  <a:gd name="T63" fmla="*/ 44 h 267"/>
                  <a:gd name="T64" fmla="*/ 149 w 223"/>
                  <a:gd name="T65" fmla="*/ 33 h 267"/>
                  <a:gd name="T66" fmla="*/ 91 w 223"/>
                  <a:gd name="T67" fmla="*/ 35 h 267"/>
                  <a:gd name="T68" fmla="*/ 72 w 223"/>
                  <a:gd name="T69" fmla="*/ 48 h 267"/>
                  <a:gd name="T70" fmla="*/ 68 w 223"/>
                  <a:gd name="T71" fmla="*/ 54 h 267"/>
                  <a:gd name="T72" fmla="*/ 55 w 223"/>
                  <a:gd name="T73" fmla="*/ 82 h 267"/>
                  <a:gd name="T74" fmla="*/ 73 w 223"/>
                  <a:gd name="T75" fmla="*/ 90 h 267"/>
                  <a:gd name="T76" fmla="*/ 92 w 223"/>
                  <a:gd name="T77" fmla="*/ 98 h 267"/>
                  <a:gd name="T78" fmla="*/ 105 w 223"/>
                  <a:gd name="T79" fmla="*/ 94 h 267"/>
                  <a:gd name="T80" fmla="*/ 124 w 223"/>
                  <a:gd name="T81" fmla="*/ 103 h 267"/>
                  <a:gd name="T82" fmla="*/ 131 w 223"/>
                  <a:gd name="T83" fmla="*/ 123 h 267"/>
                  <a:gd name="T84" fmla="*/ 110 w 223"/>
                  <a:gd name="T85" fmla="*/ 165 h 267"/>
                  <a:gd name="T86" fmla="*/ 92 w 223"/>
                  <a:gd name="T87" fmla="*/ 188 h 267"/>
                  <a:gd name="T88" fmla="*/ 63 w 223"/>
                  <a:gd name="T89" fmla="*/ 225 h 267"/>
                  <a:gd name="T90" fmla="*/ 76 w 223"/>
                  <a:gd name="T91" fmla="*/ 236 h 267"/>
                  <a:gd name="T92" fmla="*/ 109 w 223"/>
                  <a:gd name="T93" fmla="*/ 237 h 267"/>
                  <a:gd name="T94" fmla="*/ 163 w 223"/>
                  <a:gd name="T95" fmla="*/ 237 h 267"/>
                  <a:gd name="T96" fmla="*/ 168 w 223"/>
                  <a:gd name="T97" fmla="*/ 237 h 267"/>
                  <a:gd name="T98" fmla="*/ 181 w 223"/>
                  <a:gd name="T99" fmla="*/ 235 h 267"/>
                  <a:gd name="T100" fmla="*/ 181 w 223"/>
                  <a:gd name="T101" fmla="*/ 217 h 267"/>
                  <a:gd name="T102" fmla="*/ 181 w 223"/>
                  <a:gd name="T103" fmla="*/ 189 h 267"/>
                  <a:gd name="T104" fmla="*/ 181 w 223"/>
                  <a:gd name="T105" fmla="*/ 186 h 267"/>
                  <a:gd name="T106" fmla="*/ 178 w 223"/>
                  <a:gd name="T107" fmla="*/ 174 h 267"/>
                  <a:gd name="T108" fmla="*/ 175 w 223"/>
                  <a:gd name="T109" fmla="*/ 174 h 267"/>
                  <a:gd name="T110" fmla="*/ 167 w 223"/>
                  <a:gd name="T111" fmla="*/ 150 h 267"/>
                  <a:gd name="T112" fmla="*/ 188 w 223"/>
                  <a:gd name="T113" fmla="*/ 118 h 267"/>
                  <a:gd name="T114" fmla="*/ 192 w 223"/>
                  <a:gd name="T115" fmla="*/ 106 h 267"/>
                  <a:gd name="T116" fmla="*/ 101 w 223"/>
                  <a:gd name="T117" fmla="*/ 122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23" h="267">
                    <a:moveTo>
                      <a:pt x="223" y="90"/>
                    </a:moveTo>
                    <a:cubicBezTo>
                      <a:pt x="223" y="90"/>
                      <a:pt x="223" y="90"/>
                      <a:pt x="223" y="90"/>
                    </a:cubicBezTo>
                    <a:cubicBezTo>
                      <a:pt x="223" y="90"/>
                      <a:pt x="223" y="90"/>
                      <a:pt x="223" y="90"/>
                    </a:cubicBezTo>
                    <a:cubicBezTo>
                      <a:pt x="223" y="96"/>
                      <a:pt x="223" y="103"/>
                      <a:pt x="221" y="109"/>
                    </a:cubicBezTo>
                    <a:cubicBezTo>
                      <a:pt x="221" y="110"/>
                      <a:pt x="221" y="111"/>
                      <a:pt x="221" y="113"/>
                    </a:cubicBezTo>
                    <a:cubicBezTo>
                      <a:pt x="219" y="118"/>
                      <a:pt x="218" y="124"/>
                      <a:pt x="215" y="129"/>
                    </a:cubicBezTo>
                    <a:cubicBezTo>
                      <a:pt x="215" y="129"/>
                      <a:pt x="215" y="129"/>
                      <a:pt x="215" y="129"/>
                    </a:cubicBezTo>
                    <a:cubicBezTo>
                      <a:pt x="215" y="129"/>
                      <a:pt x="215" y="129"/>
                      <a:pt x="215" y="129"/>
                    </a:cubicBezTo>
                    <a:cubicBezTo>
                      <a:pt x="215" y="131"/>
                      <a:pt x="214" y="133"/>
                      <a:pt x="213" y="135"/>
                    </a:cubicBezTo>
                    <a:cubicBezTo>
                      <a:pt x="212" y="137"/>
                      <a:pt x="211" y="138"/>
                      <a:pt x="210" y="140"/>
                    </a:cubicBezTo>
                    <a:cubicBezTo>
                      <a:pt x="209" y="143"/>
                      <a:pt x="207" y="145"/>
                      <a:pt x="206" y="147"/>
                    </a:cubicBezTo>
                    <a:cubicBezTo>
                      <a:pt x="208" y="159"/>
                      <a:pt x="208" y="159"/>
                      <a:pt x="208" y="159"/>
                    </a:cubicBezTo>
                    <a:cubicBezTo>
                      <a:pt x="208" y="163"/>
                      <a:pt x="209" y="166"/>
                      <a:pt x="209" y="170"/>
                    </a:cubicBezTo>
                    <a:cubicBezTo>
                      <a:pt x="209" y="175"/>
                      <a:pt x="210" y="180"/>
                      <a:pt x="210" y="183"/>
                    </a:cubicBezTo>
                    <a:cubicBezTo>
                      <a:pt x="210" y="184"/>
                      <a:pt x="210" y="184"/>
                      <a:pt x="210" y="184"/>
                    </a:cubicBezTo>
                    <a:cubicBezTo>
                      <a:pt x="210" y="184"/>
                      <a:pt x="210" y="184"/>
                      <a:pt x="210" y="184"/>
                    </a:cubicBezTo>
                    <a:cubicBezTo>
                      <a:pt x="210" y="185"/>
                      <a:pt x="210" y="186"/>
                      <a:pt x="210" y="188"/>
                    </a:cubicBezTo>
                    <a:cubicBezTo>
                      <a:pt x="210" y="188"/>
                      <a:pt x="210" y="190"/>
                      <a:pt x="211" y="192"/>
                    </a:cubicBezTo>
                    <a:cubicBezTo>
                      <a:pt x="211" y="199"/>
                      <a:pt x="211" y="206"/>
                      <a:pt x="211" y="212"/>
                    </a:cubicBezTo>
                    <a:cubicBezTo>
                      <a:pt x="211" y="217"/>
                      <a:pt x="211" y="217"/>
                      <a:pt x="211" y="217"/>
                    </a:cubicBezTo>
                    <a:cubicBezTo>
                      <a:pt x="211" y="221"/>
                      <a:pt x="211" y="221"/>
                      <a:pt x="211" y="221"/>
                    </a:cubicBezTo>
                    <a:cubicBezTo>
                      <a:pt x="211" y="222"/>
                      <a:pt x="211" y="225"/>
                      <a:pt x="211" y="229"/>
                    </a:cubicBezTo>
                    <a:cubicBezTo>
                      <a:pt x="211" y="232"/>
                      <a:pt x="211" y="234"/>
                      <a:pt x="211" y="236"/>
                    </a:cubicBezTo>
                    <a:cubicBezTo>
                      <a:pt x="211" y="236"/>
                      <a:pt x="211" y="236"/>
                      <a:pt x="211" y="236"/>
                    </a:cubicBezTo>
                    <a:cubicBezTo>
                      <a:pt x="211" y="239"/>
                      <a:pt x="210" y="241"/>
                      <a:pt x="210" y="244"/>
                    </a:cubicBezTo>
                    <a:cubicBezTo>
                      <a:pt x="210" y="247"/>
                      <a:pt x="210" y="250"/>
                      <a:pt x="209" y="252"/>
                    </a:cubicBezTo>
                    <a:cubicBezTo>
                      <a:pt x="208" y="265"/>
                      <a:pt x="208" y="265"/>
                      <a:pt x="208" y="265"/>
                    </a:cubicBezTo>
                    <a:cubicBezTo>
                      <a:pt x="195" y="265"/>
                      <a:pt x="195" y="265"/>
                      <a:pt x="195" y="265"/>
                    </a:cubicBezTo>
                    <a:cubicBezTo>
                      <a:pt x="195" y="265"/>
                      <a:pt x="195" y="265"/>
                      <a:pt x="195" y="265"/>
                    </a:cubicBezTo>
                    <a:cubicBezTo>
                      <a:pt x="195" y="265"/>
                      <a:pt x="195" y="265"/>
                      <a:pt x="195" y="265"/>
                    </a:cubicBezTo>
                    <a:cubicBezTo>
                      <a:pt x="192" y="265"/>
                      <a:pt x="189" y="265"/>
                      <a:pt x="185" y="266"/>
                    </a:cubicBezTo>
                    <a:cubicBezTo>
                      <a:pt x="185" y="266"/>
                      <a:pt x="185" y="266"/>
                      <a:pt x="185" y="266"/>
                    </a:cubicBezTo>
                    <a:cubicBezTo>
                      <a:pt x="182" y="266"/>
                      <a:pt x="182" y="266"/>
                      <a:pt x="182" y="266"/>
                    </a:cubicBezTo>
                    <a:cubicBezTo>
                      <a:pt x="179" y="266"/>
                      <a:pt x="175" y="266"/>
                      <a:pt x="169" y="266"/>
                    </a:cubicBezTo>
                    <a:cubicBezTo>
                      <a:pt x="169" y="266"/>
                      <a:pt x="169" y="266"/>
                      <a:pt x="169" y="266"/>
                    </a:cubicBezTo>
                    <a:cubicBezTo>
                      <a:pt x="168" y="266"/>
                      <a:pt x="166" y="266"/>
                      <a:pt x="164" y="267"/>
                    </a:cubicBezTo>
                    <a:cubicBezTo>
                      <a:pt x="164" y="267"/>
                      <a:pt x="164" y="267"/>
                      <a:pt x="164" y="267"/>
                    </a:cubicBezTo>
                    <a:cubicBezTo>
                      <a:pt x="163" y="267"/>
                      <a:pt x="162" y="267"/>
                      <a:pt x="160" y="267"/>
                    </a:cubicBezTo>
                    <a:cubicBezTo>
                      <a:pt x="152" y="267"/>
                      <a:pt x="146" y="267"/>
                      <a:pt x="141" y="267"/>
                    </a:cubicBezTo>
                    <a:cubicBezTo>
                      <a:pt x="129" y="267"/>
                      <a:pt x="118" y="267"/>
                      <a:pt x="108" y="267"/>
                    </a:cubicBezTo>
                    <a:cubicBezTo>
                      <a:pt x="98" y="267"/>
                      <a:pt x="89" y="266"/>
                      <a:pt x="81" y="266"/>
                    </a:cubicBezTo>
                    <a:cubicBezTo>
                      <a:pt x="81" y="266"/>
                      <a:pt x="81" y="266"/>
                      <a:pt x="81" y="266"/>
                    </a:cubicBezTo>
                    <a:cubicBezTo>
                      <a:pt x="78" y="266"/>
                      <a:pt x="75" y="266"/>
                      <a:pt x="74" y="266"/>
                    </a:cubicBezTo>
                    <a:cubicBezTo>
                      <a:pt x="71" y="265"/>
                      <a:pt x="68" y="265"/>
                      <a:pt x="66" y="265"/>
                    </a:cubicBezTo>
                    <a:cubicBezTo>
                      <a:pt x="54" y="264"/>
                      <a:pt x="40" y="262"/>
                      <a:pt x="26" y="260"/>
                    </a:cubicBezTo>
                    <a:cubicBezTo>
                      <a:pt x="0" y="256"/>
                      <a:pt x="0" y="256"/>
                      <a:pt x="0" y="256"/>
                    </a:cubicBezTo>
                    <a:cubicBezTo>
                      <a:pt x="16" y="236"/>
                      <a:pt x="16" y="236"/>
                      <a:pt x="16" y="236"/>
                    </a:cubicBezTo>
                    <a:cubicBezTo>
                      <a:pt x="39" y="207"/>
                      <a:pt x="39" y="207"/>
                      <a:pt x="39" y="207"/>
                    </a:cubicBezTo>
                    <a:cubicBezTo>
                      <a:pt x="39" y="207"/>
                      <a:pt x="39" y="207"/>
                      <a:pt x="39" y="207"/>
                    </a:cubicBezTo>
                    <a:cubicBezTo>
                      <a:pt x="69" y="170"/>
                      <a:pt x="69" y="170"/>
                      <a:pt x="69" y="170"/>
                    </a:cubicBezTo>
                    <a:cubicBezTo>
                      <a:pt x="69" y="170"/>
                      <a:pt x="69" y="170"/>
                      <a:pt x="69" y="170"/>
                    </a:cubicBezTo>
                    <a:cubicBezTo>
                      <a:pt x="69" y="170"/>
                      <a:pt x="69" y="170"/>
                      <a:pt x="69" y="170"/>
                    </a:cubicBezTo>
                    <a:cubicBezTo>
                      <a:pt x="72" y="165"/>
                      <a:pt x="75" y="161"/>
                      <a:pt x="78" y="158"/>
                    </a:cubicBezTo>
                    <a:cubicBezTo>
                      <a:pt x="81" y="153"/>
                      <a:pt x="84" y="150"/>
                      <a:pt x="85" y="148"/>
                    </a:cubicBezTo>
                    <a:cubicBezTo>
                      <a:pt x="90" y="141"/>
                      <a:pt x="94" y="135"/>
                      <a:pt x="97" y="131"/>
                    </a:cubicBezTo>
                    <a:cubicBezTo>
                      <a:pt x="89" y="128"/>
                      <a:pt x="89" y="128"/>
                      <a:pt x="89" y="128"/>
                    </a:cubicBezTo>
                    <a:cubicBezTo>
                      <a:pt x="88" y="128"/>
                      <a:pt x="86" y="127"/>
                      <a:pt x="76" y="123"/>
                    </a:cubicBezTo>
                    <a:cubicBezTo>
                      <a:pt x="71" y="121"/>
                      <a:pt x="67" y="119"/>
                      <a:pt x="62" y="117"/>
                    </a:cubicBezTo>
                    <a:cubicBezTo>
                      <a:pt x="62" y="117"/>
                      <a:pt x="62" y="117"/>
                      <a:pt x="62" y="117"/>
                    </a:cubicBezTo>
                    <a:cubicBezTo>
                      <a:pt x="62" y="117"/>
                      <a:pt x="62" y="117"/>
                      <a:pt x="62" y="117"/>
                    </a:cubicBezTo>
                    <a:cubicBezTo>
                      <a:pt x="61" y="117"/>
                      <a:pt x="61" y="117"/>
                      <a:pt x="61" y="117"/>
                    </a:cubicBezTo>
                    <a:cubicBezTo>
                      <a:pt x="57" y="115"/>
                      <a:pt x="57" y="115"/>
                      <a:pt x="57" y="115"/>
                    </a:cubicBezTo>
                    <a:cubicBezTo>
                      <a:pt x="55" y="114"/>
                      <a:pt x="59" y="116"/>
                      <a:pt x="53" y="113"/>
                    </a:cubicBezTo>
                    <a:cubicBezTo>
                      <a:pt x="45" y="110"/>
                      <a:pt x="38" y="107"/>
                      <a:pt x="32" y="104"/>
                    </a:cubicBezTo>
                    <a:cubicBezTo>
                      <a:pt x="22" y="100"/>
                      <a:pt x="22" y="100"/>
                      <a:pt x="22" y="100"/>
                    </a:cubicBezTo>
                    <a:cubicBezTo>
                      <a:pt x="24" y="89"/>
                      <a:pt x="24" y="89"/>
                      <a:pt x="24" y="89"/>
                    </a:cubicBezTo>
                    <a:cubicBezTo>
                      <a:pt x="24" y="89"/>
                      <a:pt x="24" y="89"/>
                      <a:pt x="24" y="89"/>
                    </a:cubicBezTo>
                    <a:cubicBezTo>
                      <a:pt x="24" y="86"/>
                      <a:pt x="24" y="83"/>
                      <a:pt x="25" y="81"/>
                    </a:cubicBezTo>
                    <a:cubicBezTo>
                      <a:pt x="25" y="78"/>
                      <a:pt x="26" y="75"/>
                      <a:pt x="27" y="73"/>
                    </a:cubicBezTo>
                    <a:cubicBezTo>
                      <a:pt x="30" y="58"/>
                      <a:pt x="36" y="46"/>
                      <a:pt x="44" y="36"/>
                    </a:cubicBezTo>
                    <a:cubicBezTo>
                      <a:pt x="44" y="36"/>
                      <a:pt x="44" y="36"/>
                      <a:pt x="44" y="36"/>
                    </a:cubicBezTo>
                    <a:cubicBezTo>
                      <a:pt x="44" y="36"/>
                      <a:pt x="44" y="36"/>
                      <a:pt x="44" y="36"/>
                    </a:cubicBezTo>
                    <a:cubicBezTo>
                      <a:pt x="45" y="34"/>
                      <a:pt x="46" y="33"/>
                      <a:pt x="47" y="31"/>
                    </a:cubicBezTo>
                    <a:cubicBezTo>
                      <a:pt x="49" y="30"/>
                      <a:pt x="50" y="29"/>
                      <a:pt x="51" y="27"/>
                    </a:cubicBezTo>
                    <a:cubicBezTo>
                      <a:pt x="57" y="21"/>
                      <a:pt x="65" y="15"/>
                      <a:pt x="73" y="11"/>
                    </a:cubicBezTo>
                    <a:cubicBezTo>
                      <a:pt x="73" y="11"/>
                      <a:pt x="73" y="11"/>
                      <a:pt x="73" y="11"/>
                    </a:cubicBezTo>
                    <a:cubicBezTo>
                      <a:pt x="73" y="11"/>
                      <a:pt x="73" y="11"/>
                      <a:pt x="73" y="11"/>
                    </a:cubicBezTo>
                    <a:cubicBezTo>
                      <a:pt x="73" y="11"/>
                      <a:pt x="73" y="11"/>
                      <a:pt x="73" y="11"/>
                    </a:cubicBezTo>
                    <a:cubicBezTo>
                      <a:pt x="75" y="10"/>
                      <a:pt x="77" y="9"/>
                      <a:pt x="79" y="8"/>
                    </a:cubicBezTo>
                    <a:cubicBezTo>
                      <a:pt x="81" y="7"/>
                      <a:pt x="83" y="6"/>
                      <a:pt x="85" y="5"/>
                    </a:cubicBezTo>
                    <a:cubicBezTo>
                      <a:pt x="96" y="2"/>
                      <a:pt x="108" y="0"/>
                      <a:pt x="121" y="0"/>
                    </a:cubicBezTo>
                    <a:cubicBezTo>
                      <a:pt x="134" y="0"/>
                      <a:pt x="146" y="1"/>
                      <a:pt x="158" y="5"/>
                    </a:cubicBezTo>
                    <a:cubicBezTo>
                      <a:pt x="169" y="8"/>
                      <a:pt x="180" y="14"/>
                      <a:pt x="189" y="21"/>
                    </a:cubicBezTo>
                    <a:cubicBezTo>
                      <a:pt x="189" y="21"/>
                      <a:pt x="189" y="21"/>
                      <a:pt x="189" y="21"/>
                    </a:cubicBezTo>
                    <a:cubicBezTo>
                      <a:pt x="189" y="21"/>
                      <a:pt x="189" y="21"/>
                      <a:pt x="189" y="21"/>
                    </a:cubicBezTo>
                    <a:cubicBezTo>
                      <a:pt x="193" y="23"/>
                      <a:pt x="195" y="25"/>
                      <a:pt x="198" y="28"/>
                    </a:cubicBezTo>
                    <a:cubicBezTo>
                      <a:pt x="201" y="30"/>
                      <a:pt x="203" y="33"/>
                      <a:pt x="206" y="36"/>
                    </a:cubicBezTo>
                    <a:cubicBezTo>
                      <a:pt x="218" y="51"/>
                      <a:pt x="223" y="69"/>
                      <a:pt x="223" y="90"/>
                    </a:cubicBezTo>
                    <a:cubicBezTo>
                      <a:pt x="223" y="90"/>
                      <a:pt x="223" y="90"/>
                      <a:pt x="223" y="90"/>
                    </a:cubicBezTo>
                    <a:close/>
                    <a:moveTo>
                      <a:pt x="194" y="90"/>
                    </a:moveTo>
                    <a:cubicBezTo>
                      <a:pt x="194" y="90"/>
                      <a:pt x="194" y="90"/>
                      <a:pt x="194" y="90"/>
                    </a:cubicBezTo>
                    <a:cubicBezTo>
                      <a:pt x="194" y="90"/>
                      <a:pt x="194" y="90"/>
                      <a:pt x="194" y="90"/>
                    </a:cubicBezTo>
                    <a:cubicBezTo>
                      <a:pt x="194" y="90"/>
                      <a:pt x="194" y="90"/>
                      <a:pt x="194" y="90"/>
                    </a:cubicBezTo>
                    <a:cubicBezTo>
                      <a:pt x="194" y="76"/>
                      <a:pt x="190" y="64"/>
                      <a:pt x="183" y="55"/>
                    </a:cubicBezTo>
                    <a:cubicBezTo>
                      <a:pt x="181" y="53"/>
                      <a:pt x="179" y="51"/>
                      <a:pt x="178" y="49"/>
                    </a:cubicBezTo>
                    <a:cubicBezTo>
                      <a:pt x="176" y="48"/>
                      <a:pt x="174" y="46"/>
                      <a:pt x="172" y="44"/>
                    </a:cubicBezTo>
                    <a:cubicBezTo>
                      <a:pt x="172" y="44"/>
                      <a:pt x="172" y="44"/>
                      <a:pt x="172" y="44"/>
                    </a:cubicBezTo>
                    <a:cubicBezTo>
                      <a:pt x="172" y="44"/>
                      <a:pt x="172" y="44"/>
                      <a:pt x="172" y="44"/>
                    </a:cubicBezTo>
                    <a:cubicBezTo>
                      <a:pt x="165" y="39"/>
                      <a:pt x="158" y="36"/>
                      <a:pt x="149" y="33"/>
                    </a:cubicBezTo>
                    <a:cubicBezTo>
                      <a:pt x="141" y="31"/>
                      <a:pt x="132" y="29"/>
                      <a:pt x="121" y="29"/>
                    </a:cubicBezTo>
                    <a:cubicBezTo>
                      <a:pt x="111" y="29"/>
                      <a:pt x="102" y="31"/>
                      <a:pt x="95" y="33"/>
                    </a:cubicBezTo>
                    <a:cubicBezTo>
                      <a:pt x="94" y="34"/>
                      <a:pt x="92" y="34"/>
                      <a:pt x="91" y="35"/>
                    </a:cubicBezTo>
                    <a:cubicBezTo>
                      <a:pt x="90" y="35"/>
                      <a:pt x="88" y="36"/>
                      <a:pt x="87" y="37"/>
                    </a:cubicBezTo>
                    <a:cubicBezTo>
                      <a:pt x="87" y="37"/>
                      <a:pt x="87" y="37"/>
                      <a:pt x="87" y="37"/>
                    </a:cubicBezTo>
                    <a:cubicBezTo>
                      <a:pt x="81" y="40"/>
                      <a:pt x="77" y="43"/>
                      <a:pt x="72" y="48"/>
                    </a:cubicBezTo>
                    <a:cubicBezTo>
                      <a:pt x="71" y="49"/>
                      <a:pt x="71" y="50"/>
                      <a:pt x="70" y="51"/>
                    </a:cubicBezTo>
                    <a:cubicBezTo>
                      <a:pt x="69" y="51"/>
                      <a:pt x="68" y="52"/>
                      <a:pt x="68" y="54"/>
                    </a:cubicBezTo>
                    <a:cubicBezTo>
                      <a:pt x="68" y="54"/>
                      <a:pt x="68" y="54"/>
                      <a:pt x="68" y="54"/>
                    </a:cubicBezTo>
                    <a:cubicBezTo>
                      <a:pt x="68" y="54"/>
                      <a:pt x="68" y="54"/>
                      <a:pt x="68" y="54"/>
                    </a:cubicBezTo>
                    <a:cubicBezTo>
                      <a:pt x="62" y="61"/>
                      <a:pt x="58" y="70"/>
                      <a:pt x="55" y="80"/>
                    </a:cubicBezTo>
                    <a:cubicBezTo>
                      <a:pt x="55" y="80"/>
                      <a:pt x="55" y="81"/>
                      <a:pt x="55" y="82"/>
                    </a:cubicBezTo>
                    <a:cubicBezTo>
                      <a:pt x="58" y="83"/>
                      <a:pt x="61" y="85"/>
                      <a:pt x="64" y="86"/>
                    </a:cubicBezTo>
                    <a:cubicBezTo>
                      <a:pt x="67" y="87"/>
                      <a:pt x="63" y="86"/>
                      <a:pt x="68" y="88"/>
                    </a:cubicBezTo>
                    <a:cubicBezTo>
                      <a:pt x="73" y="90"/>
                      <a:pt x="73" y="90"/>
                      <a:pt x="73" y="90"/>
                    </a:cubicBezTo>
                    <a:cubicBezTo>
                      <a:pt x="73" y="90"/>
                      <a:pt x="73" y="90"/>
                      <a:pt x="73" y="90"/>
                    </a:cubicBezTo>
                    <a:cubicBezTo>
                      <a:pt x="78" y="92"/>
                      <a:pt x="83" y="94"/>
                      <a:pt x="87" y="96"/>
                    </a:cubicBezTo>
                    <a:cubicBezTo>
                      <a:pt x="92" y="98"/>
                      <a:pt x="92" y="98"/>
                      <a:pt x="92" y="98"/>
                    </a:cubicBezTo>
                    <a:cubicBezTo>
                      <a:pt x="93" y="97"/>
                      <a:pt x="93" y="97"/>
                      <a:pt x="93" y="97"/>
                    </a:cubicBezTo>
                    <a:cubicBezTo>
                      <a:pt x="97" y="96"/>
                      <a:pt x="101" y="95"/>
                      <a:pt x="105" y="95"/>
                    </a:cubicBezTo>
                    <a:cubicBezTo>
                      <a:pt x="105" y="94"/>
                      <a:pt x="105" y="94"/>
                      <a:pt x="105" y="94"/>
                    </a:cubicBezTo>
                    <a:cubicBezTo>
                      <a:pt x="105" y="94"/>
                      <a:pt x="105" y="94"/>
                      <a:pt x="105" y="94"/>
                    </a:cubicBezTo>
                    <a:cubicBezTo>
                      <a:pt x="109" y="94"/>
                      <a:pt x="112" y="95"/>
                      <a:pt x="115" y="97"/>
                    </a:cubicBezTo>
                    <a:cubicBezTo>
                      <a:pt x="118" y="98"/>
                      <a:pt x="121" y="100"/>
                      <a:pt x="124" y="103"/>
                    </a:cubicBezTo>
                    <a:cubicBezTo>
                      <a:pt x="126" y="105"/>
                      <a:pt x="127" y="108"/>
                      <a:pt x="129" y="111"/>
                    </a:cubicBezTo>
                    <a:cubicBezTo>
                      <a:pt x="129" y="111"/>
                      <a:pt x="129" y="112"/>
                      <a:pt x="129" y="113"/>
                    </a:cubicBezTo>
                    <a:cubicBezTo>
                      <a:pt x="130" y="116"/>
                      <a:pt x="131" y="119"/>
                      <a:pt x="131" y="123"/>
                    </a:cubicBezTo>
                    <a:cubicBezTo>
                      <a:pt x="131" y="123"/>
                      <a:pt x="131" y="123"/>
                      <a:pt x="131" y="123"/>
                    </a:cubicBezTo>
                    <a:cubicBezTo>
                      <a:pt x="131" y="123"/>
                      <a:pt x="131" y="123"/>
                      <a:pt x="131" y="123"/>
                    </a:cubicBezTo>
                    <a:cubicBezTo>
                      <a:pt x="131" y="131"/>
                      <a:pt x="124" y="145"/>
                      <a:pt x="110" y="165"/>
                    </a:cubicBezTo>
                    <a:cubicBezTo>
                      <a:pt x="107" y="169"/>
                      <a:pt x="104" y="173"/>
                      <a:pt x="102" y="176"/>
                    </a:cubicBezTo>
                    <a:cubicBezTo>
                      <a:pt x="99" y="180"/>
                      <a:pt x="95" y="184"/>
                      <a:pt x="92" y="188"/>
                    </a:cubicBezTo>
                    <a:cubicBezTo>
                      <a:pt x="92" y="188"/>
                      <a:pt x="92" y="188"/>
                      <a:pt x="92" y="188"/>
                    </a:cubicBezTo>
                    <a:cubicBezTo>
                      <a:pt x="92" y="188"/>
                      <a:pt x="92" y="188"/>
                      <a:pt x="92" y="188"/>
                    </a:cubicBezTo>
                    <a:cubicBezTo>
                      <a:pt x="63" y="225"/>
                      <a:pt x="63" y="225"/>
                      <a:pt x="63" y="225"/>
                    </a:cubicBezTo>
                    <a:cubicBezTo>
                      <a:pt x="63" y="225"/>
                      <a:pt x="63" y="225"/>
                      <a:pt x="63" y="225"/>
                    </a:cubicBezTo>
                    <a:cubicBezTo>
                      <a:pt x="56" y="234"/>
                      <a:pt x="56" y="234"/>
                      <a:pt x="56" y="234"/>
                    </a:cubicBezTo>
                    <a:cubicBezTo>
                      <a:pt x="60" y="235"/>
                      <a:pt x="64" y="235"/>
                      <a:pt x="69" y="235"/>
                    </a:cubicBezTo>
                    <a:cubicBezTo>
                      <a:pt x="72" y="236"/>
                      <a:pt x="74" y="236"/>
                      <a:pt x="76" y="236"/>
                    </a:cubicBezTo>
                    <a:cubicBezTo>
                      <a:pt x="79" y="236"/>
                      <a:pt x="81" y="236"/>
                      <a:pt x="82" y="236"/>
                    </a:cubicBezTo>
                    <a:cubicBezTo>
                      <a:pt x="82" y="236"/>
                      <a:pt x="82" y="236"/>
                      <a:pt x="82" y="236"/>
                    </a:cubicBezTo>
                    <a:cubicBezTo>
                      <a:pt x="91" y="237"/>
                      <a:pt x="100" y="237"/>
                      <a:pt x="109" y="237"/>
                    </a:cubicBezTo>
                    <a:cubicBezTo>
                      <a:pt x="119" y="238"/>
                      <a:pt x="130" y="238"/>
                      <a:pt x="141" y="238"/>
                    </a:cubicBezTo>
                    <a:cubicBezTo>
                      <a:pt x="145" y="238"/>
                      <a:pt x="151" y="238"/>
                      <a:pt x="158" y="237"/>
                    </a:cubicBezTo>
                    <a:cubicBezTo>
                      <a:pt x="163" y="237"/>
                      <a:pt x="163" y="237"/>
                      <a:pt x="163" y="237"/>
                    </a:cubicBezTo>
                    <a:cubicBezTo>
                      <a:pt x="163" y="237"/>
                      <a:pt x="163" y="237"/>
                      <a:pt x="163" y="237"/>
                    </a:cubicBezTo>
                    <a:cubicBezTo>
                      <a:pt x="168" y="237"/>
                      <a:pt x="168" y="237"/>
                      <a:pt x="168" y="237"/>
                    </a:cubicBezTo>
                    <a:cubicBezTo>
                      <a:pt x="168" y="237"/>
                      <a:pt x="168" y="237"/>
                      <a:pt x="168" y="237"/>
                    </a:cubicBezTo>
                    <a:cubicBezTo>
                      <a:pt x="172" y="236"/>
                      <a:pt x="177" y="236"/>
                      <a:pt x="181" y="236"/>
                    </a:cubicBezTo>
                    <a:cubicBezTo>
                      <a:pt x="181" y="235"/>
                      <a:pt x="181" y="235"/>
                      <a:pt x="181" y="235"/>
                    </a:cubicBezTo>
                    <a:cubicBezTo>
                      <a:pt x="181" y="235"/>
                      <a:pt x="181" y="235"/>
                      <a:pt x="181" y="235"/>
                    </a:cubicBezTo>
                    <a:cubicBezTo>
                      <a:pt x="181" y="232"/>
                      <a:pt x="181" y="230"/>
                      <a:pt x="181" y="228"/>
                    </a:cubicBezTo>
                    <a:cubicBezTo>
                      <a:pt x="181" y="227"/>
                      <a:pt x="181" y="225"/>
                      <a:pt x="181" y="221"/>
                    </a:cubicBezTo>
                    <a:cubicBezTo>
                      <a:pt x="181" y="217"/>
                      <a:pt x="181" y="217"/>
                      <a:pt x="181" y="217"/>
                    </a:cubicBezTo>
                    <a:cubicBezTo>
                      <a:pt x="181" y="212"/>
                      <a:pt x="181" y="212"/>
                      <a:pt x="181" y="212"/>
                    </a:cubicBezTo>
                    <a:cubicBezTo>
                      <a:pt x="181" y="205"/>
                      <a:pt x="181" y="199"/>
                      <a:pt x="181" y="193"/>
                    </a:cubicBezTo>
                    <a:cubicBezTo>
                      <a:pt x="181" y="193"/>
                      <a:pt x="181" y="191"/>
                      <a:pt x="181" y="189"/>
                    </a:cubicBezTo>
                    <a:cubicBezTo>
                      <a:pt x="181" y="189"/>
                      <a:pt x="181" y="188"/>
                      <a:pt x="181" y="186"/>
                    </a:cubicBezTo>
                    <a:cubicBezTo>
                      <a:pt x="181" y="186"/>
                      <a:pt x="181" y="186"/>
                      <a:pt x="181" y="186"/>
                    </a:cubicBezTo>
                    <a:cubicBezTo>
                      <a:pt x="181" y="186"/>
                      <a:pt x="181" y="186"/>
                      <a:pt x="181" y="186"/>
                    </a:cubicBezTo>
                    <a:cubicBezTo>
                      <a:pt x="180" y="181"/>
                      <a:pt x="180" y="178"/>
                      <a:pt x="180" y="175"/>
                    </a:cubicBezTo>
                    <a:cubicBezTo>
                      <a:pt x="179" y="175"/>
                      <a:pt x="178" y="175"/>
                      <a:pt x="178" y="174"/>
                    </a:cubicBezTo>
                    <a:cubicBezTo>
                      <a:pt x="178" y="174"/>
                      <a:pt x="178" y="174"/>
                      <a:pt x="178" y="174"/>
                    </a:cubicBezTo>
                    <a:cubicBezTo>
                      <a:pt x="177" y="174"/>
                      <a:pt x="177" y="174"/>
                      <a:pt x="177" y="174"/>
                    </a:cubicBezTo>
                    <a:cubicBezTo>
                      <a:pt x="177" y="174"/>
                      <a:pt x="177" y="174"/>
                      <a:pt x="177" y="174"/>
                    </a:cubicBezTo>
                    <a:cubicBezTo>
                      <a:pt x="175" y="174"/>
                      <a:pt x="175" y="174"/>
                      <a:pt x="175" y="174"/>
                    </a:cubicBezTo>
                    <a:cubicBezTo>
                      <a:pt x="175" y="174"/>
                      <a:pt x="175" y="174"/>
                      <a:pt x="175" y="174"/>
                    </a:cubicBezTo>
                    <a:cubicBezTo>
                      <a:pt x="151" y="168"/>
                      <a:pt x="151" y="168"/>
                      <a:pt x="151" y="168"/>
                    </a:cubicBezTo>
                    <a:cubicBezTo>
                      <a:pt x="167" y="150"/>
                      <a:pt x="167" y="150"/>
                      <a:pt x="167" y="150"/>
                    </a:cubicBezTo>
                    <a:cubicBezTo>
                      <a:pt x="174" y="142"/>
                      <a:pt x="180" y="134"/>
                      <a:pt x="184" y="126"/>
                    </a:cubicBezTo>
                    <a:cubicBezTo>
                      <a:pt x="185" y="125"/>
                      <a:pt x="185" y="123"/>
                      <a:pt x="186" y="122"/>
                    </a:cubicBezTo>
                    <a:cubicBezTo>
                      <a:pt x="187" y="121"/>
                      <a:pt x="187" y="119"/>
                      <a:pt x="188" y="118"/>
                    </a:cubicBezTo>
                    <a:cubicBezTo>
                      <a:pt x="188" y="118"/>
                      <a:pt x="188" y="118"/>
                      <a:pt x="188" y="118"/>
                    </a:cubicBezTo>
                    <a:cubicBezTo>
                      <a:pt x="188" y="118"/>
                      <a:pt x="188" y="118"/>
                      <a:pt x="188" y="118"/>
                    </a:cubicBezTo>
                    <a:cubicBezTo>
                      <a:pt x="190" y="114"/>
                      <a:pt x="191" y="110"/>
                      <a:pt x="192" y="106"/>
                    </a:cubicBezTo>
                    <a:cubicBezTo>
                      <a:pt x="192" y="105"/>
                      <a:pt x="192" y="104"/>
                      <a:pt x="192" y="103"/>
                    </a:cubicBezTo>
                    <a:cubicBezTo>
                      <a:pt x="193" y="99"/>
                      <a:pt x="194" y="94"/>
                      <a:pt x="194" y="90"/>
                    </a:cubicBezTo>
                    <a:close/>
                    <a:moveTo>
                      <a:pt x="101" y="122"/>
                    </a:moveTo>
                    <a:cubicBezTo>
                      <a:pt x="101" y="121"/>
                      <a:pt x="101" y="121"/>
                      <a:pt x="101" y="121"/>
                    </a:cubicBezTo>
                    <a:cubicBezTo>
                      <a:pt x="101" y="121"/>
                      <a:pt x="101" y="121"/>
                      <a:pt x="101" y="12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Freeform 35"/>
              <p:cNvSpPr>
                <a:spLocks/>
              </p:cNvSpPr>
              <p:nvPr/>
            </p:nvSpPr>
            <p:spPr bwMode="auto">
              <a:xfrm>
                <a:off x="3527823" y="8284455"/>
                <a:ext cx="1624085" cy="2141163"/>
              </a:xfrm>
              <a:custGeom>
                <a:avLst/>
                <a:gdLst>
                  <a:gd name="T0" fmla="*/ 181 w 181"/>
                  <a:gd name="T1" fmla="*/ 76 h 239"/>
                  <a:gd name="T2" fmla="*/ 174 w 181"/>
                  <a:gd name="T3" fmla="*/ 109 h 239"/>
                  <a:gd name="T4" fmla="*/ 151 w 181"/>
                  <a:gd name="T5" fmla="*/ 145 h 239"/>
                  <a:gd name="T6" fmla="*/ 157 w 181"/>
                  <a:gd name="T7" fmla="*/ 147 h 239"/>
                  <a:gd name="T8" fmla="*/ 165 w 181"/>
                  <a:gd name="T9" fmla="*/ 147 h 239"/>
                  <a:gd name="T10" fmla="*/ 167 w 181"/>
                  <a:gd name="T11" fmla="*/ 171 h 239"/>
                  <a:gd name="T12" fmla="*/ 168 w 181"/>
                  <a:gd name="T13" fmla="*/ 198 h 239"/>
                  <a:gd name="T14" fmla="*/ 168 w 181"/>
                  <a:gd name="T15" fmla="*/ 203 h 239"/>
                  <a:gd name="T16" fmla="*/ 168 w 181"/>
                  <a:gd name="T17" fmla="*/ 207 h 239"/>
                  <a:gd name="T18" fmla="*/ 168 w 181"/>
                  <a:gd name="T19" fmla="*/ 222 h 239"/>
                  <a:gd name="T20" fmla="*/ 167 w 181"/>
                  <a:gd name="T21" fmla="*/ 237 h 239"/>
                  <a:gd name="T22" fmla="*/ 141 w 181"/>
                  <a:gd name="T23" fmla="*/ 238 h 239"/>
                  <a:gd name="T24" fmla="*/ 113 w 181"/>
                  <a:gd name="T25" fmla="*/ 239 h 239"/>
                  <a:gd name="T26" fmla="*/ 54 w 181"/>
                  <a:gd name="T27" fmla="*/ 237 h 239"/>
                  <a:gd name="T28" fmla="*/ 0 w 181"/>
                  <a:gd name="T29" fmla="*/ 232 h 239"/>
                  <a:gd name="T30" fmla="*/ 23 w 181"/>
                  <a:gd name="T31" fmla="*/ 202 h 239"/>
                  <a:gd name="T32" fmla="*/ 52 w 181"/>
                  <a:gd name="T33" fmla="*/ 165 h 239"/>
                  <a:gd name="T34" fmla="*/ 88 w 181"/>
                  <a:gd name="T35" fmla="*/ 109 h 239"/>
                  <a:gd name="T36" fmla="*/ 85 w 181"/>
                  <a:gd name="T37" fmla="*/ 99 h 239"/>
                  <a:gd name="T38" fmla="*/ 77 w 181"/>
                  <a:gd name="T39" fmla="*/ 95 h 239"/>
                  <a:gd name="T40" fmla="*/ 67 w 181"/>
                  <a:gd name="T41" fmla="*/ 101 h 239"/>
                  <a:gd name="T42" fmla="*/ 39 w 181"/>
                  <a:gd name="T43" fmla="*/ 89 h 239"/>
                  <a:gd name="T44" fmla="*/ 10 w 181"/>
                  <a:gd name="T45" fmla="*/ 77 h 239"/>
                  <a:gd name="T46" fmla="*/ 28 w 181"/>
                  <a:gd name="T47" fmla="*/ 31 h 239"/>
                  <a:gd name="T48" fmla="*/ 52 w 181"/>
                  <a:gd name="T49" fmla="*/ 10 h 239"/>
                  <a:gd name="T50" fmla="*/ 93 w 181"/>
                  <a:gd name="T51" fmla="*/ 0 h 239"/>
                  <a:gd name="T52" fmla="*/ 153 w 181"/>
                  <a:gd name="T53" fmla="*/ 19 h 239"/>
                  <a:gd name="T54" fmla="*/ 181 w 181"/>
                  <a:gd name="T55" fmla="*/ 76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81" h="239">
                    <a:moveTo>
                      <a:pt x="181" y="76"/>
                    </a:moveTo>
                    <a:cubicBezTo>
                      <a:pt x="181" y="87"/>
                      <a:pt x="178" y="98"/>
                      <a:pt x="174" y="109"/>
                    </a:cubicBezTo>
                    <a:cubicBezTo>
                      <a:pt x="169" y="121"/>
                      <a:pt x="161" y="133"/>
                      <a:pt x="151" y="145"/>
                    </a:cubicBezTo>
                    <a:cubicBezTo>
                      <a:pt x="153" y="146"/>
                      <a:pt x="156" y="146"/>
                      <a:pt x="157" y="147"/>
                    </a:cubicBezTo>
                    <a:cubicBezTo>
                      <a:pt x="159" y="147"/>
                      <a:pt x="161" y="147"/>
                      <a:pt x="165" y="147"/>
                    </a:cubicBezTo>
                    <a:cubicBezTo>
                      <a:pt x="166" y="154"/>
                      <a:pt x="167" y="162"/>
                      <a:pt x="167" y="171"/>
                    </a:cubicBezTo>
                    <a:cubicBezTo>
                      <a:pt x="168" y="180"/>
                      <a:pt x="168" y="189"/>
                      <a:pt x="168" y="198"/>
                    </a:cubicBezTo>
                    <a:cubicBezTo>
                      <a:pt x="168" y="203"/>
                      <a:pt x="168" y="203"/>
                      <a:pt x="168" y="203"/>
                    </a:cubicBezTo>
                    <a:cubicBezTo>
                      <a:pt x="168" y="207"/>
                      <a:pt x="168" y="207"/>
                      <a:pt x="168" y="207"/>
                    </a:cubicBezTo>
                    <a:cubicBezTo>
                      <a:pt x="168" y="212"/>
                      <a:pt x="168" y="217"/>
                      <a:pt x="168" y="222"/>
                    </a:cubicBezTo>
                    <a:cubicBezTo>
                      <a:pt x="168" y="226"/>
                      <a:pt x="167" y="231"/>
                      <a:pt x="167" y="237"/>
                    </a:cubicBezTo>
                    <a:cubicBezTo>
                      <a:pt x="161" y="237"/>
                      <a:pt x="153" y="237"/>
                      <a:pt x="141" y="238"/>
                    </a:cubicBezTo>
                    <a:cubicBezTo>
                      <a:pt x="129" y="238"/>
                      <a:pt x="119" y="239"/>
                      <a:pt x="113" y="239"/>
                    </a:cubicBezTo>
                    <a:cubicBezTo>
                      <a:pt x="90" y="239"/>
                      <a:pt x="70" y="238"/>
                      <a:pt x="54" y="237"/>
                    </a:cubicBezTo>
                    <a:cubicBezTo>
                      <a:pt x="37" y="236"/>
                      <a:pt x="20" y="234"/>
                      <a:pt x="0" y="232"/>
                    </a:cubicBezTo>
                    <a:cubicBezTo>
                      <a:pt x="23" y="202"/>
                      <a:pt x="23" y="202"/>
                      <a:pt x="23" y="202"/>
                    </a:cubicBezTo>
                    <a:cubicBezTo>
                      <a:pt x="52" y="165"/>
                      <a:pt x="52" y="165"/>
                      <a:pt x="52" y="165"/>
                    </a:cubicBezTo>
                    <a:cubicBezTo>
                      <a:pt x="76" y="135"/>
                      <a:pt x="88" y="116"/>
                      <a:pt x="88" y="109"/>
                    </a:cubicBezTo>
                    <a:cubicBezTo>
                      <a:pt x="88" y="105"/>
                      <a:pt x="87" y="101"/>
                      <a:pt x="85" y="99"/>
                    </a:cubicBezTo>
                    <a:cubicBezTo>
                      <a:pt x="83" y="96"/>
                      <a:pt x="80" y="95"/>
                      <a:pt x="77" y="95"/>
                    </a:cubicBezTo>
                    <a:cubicBezTo>
                      <a:pt x="73" y="95"/>
                      <a:pt x="70" y="97"/>
                      <a:pt x="67" y="101"/>
                    </a:cubicBezTo>
                    <a:cubicBezTo>
                      <a:pt x="59" y="97"/>
                      <a:pt x="49" y="94"/>
                      <a:pt x="39" y="89"/>
                    </a:cubicBezTo>
                    <a:cubicBezTo>
                      <a:pt x="29" y="85"/>
                      <a:pt x="19" y="81"/>
                      <a:pt x="10" y="77"/>
                    </a:cubicBezTo>
                    <a:cubicBezTo>
                      <a:pt x="12" y="58"/>
                      <a:pt x="18" y="43"/>
                      <a:pt x="28" y="31"/>
                    </a:cubicBezTo>
                    <a:cubicBezTo>
                      <a:pt x="34" y="22"/>
                      <a:pt x="42" y="15"/>
                      <a:pt x="52" y="10"/>
                    </a:cubicBezTo>
                    <a:cubicBezTo>
                      <a:pt x="63" y="4"/>
                      <a:pt x="77" y="0"/>
                      <a:pt x="93" y="0"/>
                    </a:cubicBezTo>
                    <a:cubicBezTo>
                      <a:pt x="117" y="0"/>
                      <a:pt x="136" y="6"/>
                      <a:pt x="153" y="19"/>
                    </a:cubicBezTo>
                    <a:cubicBezTo>
                      <a:pt x="171" y="32"/>
                      <a:pt x="181" y="51"/>
                      <a:pt x="181" y="76"/>
                    </a:cubicBezTo>
                    <a:close/>
                  </a:path>
                </a:pathLst>
              </a:custGeom>
              <a:solidFill>
                <a:srgbClr val="FF99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Freeform 36"/>
              <p:cNvSpPr>
                <a:spLocks noEditPoints="1"/>
              </p:cNvSpPr>
              <p:nvPr/>
            </p:nvSpPr>
            <p:spPr bwMode="auto">
              <a:xfrm>
                <a:off x="4793381" y="8517283"/>
                <a:ext cx="2096883" cy="2105453"/>
              </a:xfrm>
              <a:custGeom>
                <a:avLst/>
                <a:gdLst>
                  <a:gd name="T0" fmla="*/ 225 w 234"/>
                  <a:gd name="T1" fmla="*/ 163 h 235"/>
                  <a:gd name="T2" fmla="*/ 200 w 234"/>
                  <a:gd name="T3" fmla="*/ 200 h 235"/>
                  <a:gd name="T4" fmla="*/ 117 w 234"/>
                  <a:gd name="T5" fmla="*/ 235 h 235"/>
                  <a:gd name="T6" fmla="*/ 117 w 234"/>
                  <a:gd name="T7" fmla="*/ 235 h 235"/>
                  <a:gd name="T8" fmla="*/ 65 w 234"/>
                  <a:gd name="T9" fmla="*/ 223 h 235"/>
                  <a:gd name="T10" fmla="*/ 8 w 234"/>
                  <a:gd name="T11" fmla="*/ 163 h 235"/>
                  <a:gd name="T12" fmla="*/ 8 w 234"/>
                  <a:gd name="T13" fmla="*/ 72 h 235"/>
                  <a:gd name="T14" fmla="*/ 34 w 234"/>
                  <a:gd name="T15" fmla="*/ 34 h 235"/>
                  <a:gd name="T16" fmla="*/ 44 w 234"/>
                  <a:gd name="T17" fmla="*/ 26 h 235"/>
                  <a:gd name="T18" fmla="*/ 117 w 234"/>
                  <a:gd name="T19" fmla="*/ 0 h 235"/>
                  <a:gd name="T20" fmla="*/ 200 w 234"/>
                  <a:gd name="T21" fmla="*/ 34 h 235"/>
                  <a:gd name="T22" fmla="*/ 225 w 234"/>
                  <a:gd name="T23" fmla="*/ 72 h 235"/>
                  <a:gd name="T24" fmla="*/ 207 w 234"/>
                  <a:gd name="T25" fmla="*/ 155 h 235"/>
                  <a:gd name="T26" fmla="*/ 207 w 234"/>
                  <a:gd name="T27" fmla="*/ 80 h 235"/>
                  <a:gd name="T28" fmla="*/ 186 w 234"/>
                  <a:gd name="T29" fmla="*/ 48 h 235"/>
                  <a:gd name="T30" fmla="*/ 117 w 234"/>
                  <a:gd name="T31" fmla="*/ 20 h 235"/>
                  <a:gd name="T32" fmla="*/ 56 w 234"/>
                  <a:gd name="T33" fmla="*/ 41 h 235"/>
                  <a:gd name="T34" fmla="*/ 48 w 234"/>
                  <a:gd name="T35" fmla="*/ 48 h 235"/>
                  <a:gd name="T36" fmla="*/ 26 w 234"/>
                  <a:gd name="T37" fmla="*/ 80 h 235"/>
                  <a:gd name="T38" fmla="*/ 26 w 234"/>
                  <a:gd name="T39" fmla="*/ 155 h 235"/>
                  <a:gd name="T40" fmla="*/ 74 w 234"/>
                  <a:gd name="T41" fmla="*/ 205 h 235"/>
                  <a:gd name="T42" fmla="*/ 117 w 234"/>
                  <a:gd name="T43" fmla="*/ 215 h 235"/>
                  <a:gd name="T44" fmla="*/ 117 w 234"/>
                  <a:gd name="T45" fmla="*/ 215 h 235"/>
                  <a:gd name="T46" fmla="*/ 186 w 234"/>
                  <a:gd name="T47" fmla="*/ 187 h 235"/>
                  <a:gd name="T48" fmla="*/ 159 w 234"/>
                  <a:gd name="T49" fmla="*/ 157 h 235"/>
                  <a:gd name="T50" fmla="*/ 159 w 234"/>
                  <a:gd name="T51" fmla="*/ 157 h 235"/>
                  <a:gd name="T52" fmla="*/ 158 w 234"/>
                  <a:gd name="T53" fmla="*/ 151 h 235"/>
                  <a:gd name="T54" fmla="*/ 156 w 234"/>
                  <a:gd name="T55" fmla="*/ 148 h 235"/>
                  <a:gd name="T56" fmla="*/ 156 w 234"/>
                  <a:gd name="T57" fmla="*/ 148 h 235"/>
                  <a:gd name="T58" fmla="*/ 154 w 234"/>
                  <a:gd name="T59" fmla="*/ 146 h 235"/>
                  <a:gd name="T60" fmla="*/ 142 w 234"/>
                  <a:gd name="T61" fmla="*/ 145 h 235"/>
                  <a:gd name="T62" fmla="*/ 138 w 234"/>
                  <a:gd name="T63" fmla="*/ 148 h 235"/>
                  <a:gd name="T64" fmla="*/ 138 w 234"/>
                  <a:gd name="T65" fmla="*/ 148 h 235"/>
                  <a:gd name="T66" fmla="*/ 137 w 234"/>
                  <a:gd name="T67" fmla="*/ 150 h 235"/>
                  <a:gd name="T68" fmla="*/ 138 w 234"/>
                  <a:gd name="T69" fmla="*/ 165 h 235"/>
                  <a:gd name="T70" fmla="*/ 142 w 234"/>
                  <a:gd name="T71" fmla="*/ 168 h 235"/>
                  <a:gd name="T72" fmla="*/ 147 w 234"/>
                  <a:gd name="T73" fmla="*/ 169 h 235"/>
                  <a:gd name="T74" fmla="*/ 152 w 234"/>
                  <a:gd name="T75" fmla="*/ 168 h 235"/>
                  <a:gd name="T76" fmla="*/ 156 w 234"/>
                  <a:gd name="T77" fmla="*/ 166 h 235"/>
                  <a:gd name="T78" fmla="*/ 159 w 234"/>
                  <a:gd name="T79" fmla="*/ 157 h 235"/>
                  <a:gd name="T80" fmla="*/ 177 w 234"/>
                  <a:gd name="T81" fmla="*/ 144 h 235"/>
                  <a:gd name="T82" fmla="*/ 170 w 234"/>
                  <a:gd name="T83" fmla="*/ 134 h 235"/>
                  <a:gd name="T84" fmla="*/ 170 w 234"/>
                  <a:gd name="T85" fmla="*/ 134 h 235"/>
                  <a:gd name="T86" fmla="*/ 167 w 234"/>
                  <a:gd name="T87" fmla="*/ 132 h 235"/>
                  <a:gd name="T88" fmla="*/ 147 w 234"/>
                  <a:gd name="T89" fmla="*/ 125 h 235"/>
                  <a:gd name="T90" fmla="*/ 124 w 234"/>
                  <a:gd name="T91" fmla="*/ 134 h 235"/>
                  <a:gd name="T92" fmla="*/ 124 w 234"/>
                  <a:gd name="T93" fmla="*/ 134 h 235"/>
                  <a:gd name="T94" fmla="*/ 122 w 234"/>
                  <a:gd name="T95" fmla="*/ 137 h 235"/>
                  <a:gd name="T96" fmla="*/ 115 w 234"/>
                  <a:gd name="T97" fmla="*/ 157 h 235"/>
                  <a:gd name="T98" fmla="*/ 124 w 234"/>
                  <a:gd name="T99" fmla="*/ 179 h 235"/>
                  <a:gd name="T100" fmla="*/ 147 w 234"/>
                  <a:gd name="T101" fmla="*/ 189 h 235"/>
                  <a:gd name="T102" fmla="*/ 147 w 234"/>
                  <a:gd name="T103" fmla="*/ 189 h 235"/>
                  <a:gd name="T104" fmla="*/ 161 w 234"/>
                  <a:gd name="T105" fmla="*/ 185 h 235"/>
                  <a:gd name="T106" fmla="*/ 177 w 234"/>
                  <a:gd name="T107" fmla="*/ 169 h 235"/>
                  <a:gd name="T108" fmla="*/ 179 w 234"/>
                  <a:gd name="T109" fmla="*/ 157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34" h="235">
                    <a:moveTo>
                      <a:pt x="234" y="117"/>
                    </a:moveTo>
                    <a:cubicBezTo>
                      <a:pt x="234" y="134"/>
                      <a:pt x="231" y="149"/>
                      <a:pt x="225" y="163"/>
                    </a:cubicBezTo>
                    <a:cubicBezTo>
                      <a:pt x="220" y="177"/>
                      <a:pt x="211" y="189"/>
                      <a:pt x="200" y="200"/>
                    </a:cubicBezTo>
                    <a:cubicBezTo>
                      <a:pt x="200" y="200"/>
                      <a:pt x="200" y="200"/>
                      <a:pt x="200" y="200"/>
                    </a:cubicBezTo>
                    <a:cubicBezTo>
                      <a:pt x="188" y="212"/>
                      <a:pt x="176" y="220"/>
                      <a:pt x="162" y="226"/>
                    </a:cubicBezTo>
                    <a:cubicBezTo>
                      <a:pt x="148" y="232"/>
                      <a:pt x="133" y="235"/>
                      <a:pt x="117" y="235"/>
                    </a:cubicBezTo>
                    <a:cubicBezTo>
                      <a:pt x="117" y="235"/>
                      <a:pt x="117" y="235"/>
                      <a:pt x="117" y="235"/>
                    </a:cubicBezTo>
                    <a:cubicBezTo>
                      <a:pt x="117" y="235"/>
                      <a:pt x="117" y="235"/>
                      <a:pt x="117" y="235"/>
                    </a:cubicBezTo>
                    <a:cubicBezTo>
                      <a:pt x="100" y="235"/>
                      <a:pt x="85" y="232"/>
                      <a:pt x="72" y="226"/>
                    </a:cubicBezTo>
                    <a:cubicBezTo>
                      <a:pt x="69" y="225"/>
                      <a:pt x="67" y="224"/>
                      <a:pt x="65" y="223"/>
                    </a:cubicBezTo>
                    <a:cubicBezTo>
                      <a:pt x="54" y="217"/>
                      <a:pt x="43" y="210"/>
                      <a:pt x="34" y="200"/>
                    </a:cubicBezTo>
                    <a:cubicBezTo>
                      <a:pt x="22" y="189"/>
                      <a:pt x="14" y="177"/>
                      <a:pt x="8" y="163"/>
                    </a:cubicBezTo>
                    <a:cubicBezTo>
                      <a:pt x="2" y="149"/>
                      <a:pt x="0" y="134"/>
                      <a:pt x="0" y="117"/>
                    </a:cubicBezTo>
                    <a:cubicBezTo>
                      <a:pt x="0" y="101"/>
                      <a:pt x="2" y="86"/>
                      <a:pt x="8" y="72"/>
                    </a:cubicBezTo>
                    <a:cubicBezTo>
                      <a:pt x="14" y="58"/>
                      <a:pt x="22" y="46"/>
                      <a:pt x="34" y="35"/>
                    </a:cubicBezTo>
                    <a:cubicBezTo>
                      <a:pt x="34" y="34"/>
                      <a:pt x="34" y="34"/>
                      <a:pt x="34" y="34"/>
                    </a:cubicBezTo>
                    <a:cubicBezTo>
                      <a:pt x="34" y="34"/>
                      <a:pt x="34" y="34"/>
                      <a:pt x="34" y="34"/>
                    </a:cubicBezTo>
                    <a:cubicBezTo>
                      <a:pt x="37" y="31"/>
                      <a:pt x="40" y="29"/>
                      <a:pt x="44" y="26"/>
                    </a:cubicBezTo>
                    <a:cubicBezTo>
                      <a:pt x="47" y="23"/>
                      <a:pt x="50" y="20"/>
                      <a:pt x="54" y="18"/>
                    </a:cubicBezTo>
                    <a:cubicBezTo>
                      <a:pt x="72" y="6"/>
                      <a:pt x="93" y="0"/>
                      <a:pt x="117" y="0"/>
                    </a:cubicBezTo>
                    <a:cubicBezTo>
                      <a:pt x="133" y="0"/>
                      <a:pt x="148" y="3"/>
                      <a:pt x="162" y="9"/>
                    </a:cubicBezTo>
                    <a:cubicBezTo>
                      <a:pt x="176" y="15"/>
                      <a:pt x="188" y="23"/>
                      <a:pt x="200" y="34"/>
                    </a:cubicBezTo>
                    <a:cubicBezTo>
                      <a:pt x="200" y="34"/>
                      <a:pt x="200" y="34"/>
                      <a:pt x="200" y="34"/>
                    </a:cubicBezTo>
                    <a:cubicBezTo>
                      <a:pt x="211" y="46"/>
                      <a:pt x="220" y="58"/>
                      <a:pt x="225" y="72"/>
                    </a:cubicBezTo>
                    <a:cubicBezTo>
                      <a:pt x="231" y="86"/>
                      <a:pt x="234" y="101"/>
                      <a:pt x="234" y="117"/>
                    </a:cubicBezTo>
                    <a:close/>
                    <a:moveTo>
                      <a:pt x="207" y="155"/>
                    </a:moveTo>
                    <a:cubicBezTo>
                      <a:pt x="212" y="144"/>
                      <a:pt x="214" y="131"/>
                      <a:pt x="214" y="117"/>
                    </a:cubicBezTo>
                    <a:cubicBezTo>
                      <a:pt x="214" y="104"/>
                      <a:pt x="212" y="91"/>
                      <a:pt x="207" y="80"/>
                    </a:cubicBezTo>
                    <a:cubicBezTo>
                      <a:pt x="202" y="68"/>
                      <a:pt x="195" y="58"/>
                      <a:pt x="186" y="48"/>
                    </a:cubicBezTo>
                    <a:cubicBezTo>
                      <a:pt x="186" y="48"/>
                      <a:pt x="186" y="48"/>
                      <a:pt x="186" y="48"/>
                    </a:cubicBezTo>
                    <a:cubicBezTo>
                      <a:pt x="176" y="39"/>
                      <a:pt x="166" y="32"/>
                      <a:pt x="154" y="27"/>
                    </a:cubicBezTo>
                    <a:cubicBezTo>
                      <a:pt x="143" y="22"/>
                      <a:pt x="130" y="20"/>
                      <a:pt x="117" y="20"/>
                    </a:cubicBezTo>
                    <a:cubicBezTo>
                      <a:pt x="97" y="20"/>
                      <a:pt x="80" y="25"/>
                      <a:pt x="65" y="35"/>
                    </a:cubicBezTo>
                    <a:cubicBezTo>
                      <a:pt x="62" y="37"/>
                      <a:pt x="59" y="39"/>
                      <a:pt x="56" y="41"/>
                    </a:cubicBezTo>
                    <a:cubicBezTo>
                      <a:pt x="53" y="43"/>
                      <a:pt x="50" y="46"/>
                      <a:pt x="48" y="48"/>
                    </a:cubicBezTo>
                    <a:cubicBezTo>
                      <a:pt x="48" y="48"/>
                      <a:pt x="48" y="48"/>
                      <a:pt x="48" y="48"/>
                    </a:cubicBezTo>
                    <a:cubicBezTo>
                      <a:pt x="48" y="48"/>
                      <a:pt x="48" y="48"/>
                      <a:pt x="48" y="48"/>
                    </a:cubicBezTo>
                    <a:cubicBezTo>
                      <a:pt x="38" y="58"/>
                      <a:pt x="31" y="68"/>
                      <a:pt x="26" y="80"/>
                    </a:cubicBezTo>
                    <a:cubicBezTo>
                      <a:pt x="22" y="91"/>
                      <a:pt x="19" y="104"/>
                      <a:pt x="19" y="117"/>
                    </a:cubicBezTo>
                    <a:cubicBezTo>
                      <a:pt x="19" y="131"/>
                      <a:pt x="22" y="144"/>
                      <a:pt x="26" y="155"/>
                    </a:cubicBezTo>
                    <a:cubicBezTo>
                      <a:pt x="31" y="167"/>
                      <a:pt x="38" y="177"/>
                      <a:pt x="48" y="187"/>
                    </a:cubicBezTo>
                    <a:cubicBezTo>
                      <a:pt x="56" y="195"/>
                      <a:pt x="64" y="201"/>
                      <a:pt x="74" y="205"/>
                    </a:cubicBezTo>
                    <a:cubicBezTo>
                      <a:pt x="75" y="206"/>
                      <a:pt x="77" y="207"/>
                      <a:pt x="79" y="208"/>
                    </a:cubicBezTo>
                    <a:cubicBezTo>
                      <a:pt x="91" y="213"/>
                      <a:pt x="103" y="215"/>
                      <a:pt x="117" y="215"/>
                    </a:cubicBezTo>
                    <a:cubicBezTo>
                      <a:pt x="117" y="215"/>
                      <a:pt x="117" y="215"/>
                      <a:pt x="117" y="215"/>
                    </a:cubicBezTo>
                    <a:cubicBezTo>
                      <a:pt x="117" y="215"/>
                      <a:pt x="117" y="215"/>
                      <a:pt x="117" y="215"/>
                    </a:cubicBezTo>
                    <a:cubicBezTo>
                      <a:pt x="130" y="215"/>
                      <a:pt x="143" y="213"/>
                      <a:pt x="154" y="208"/>
                    </a:cubicBezTo>
                    <a:cubicBezTo>
                      <a:pt x="166" y="203"/>
                      <a:pt x="176" y="196"/>
                      <a:pt x="186" y="187"/>
                    </a:cubicBezTo>
                    <a:cubicBezTo>
                      <a:pt x="195" y="177"/>
                      <a:pt x="202" y="167"/>
                      <a:pt x="207" y="155"/>
                    </a:cubicBezTo>
                    <a:close/>
                    <a:moveTo>
                      <a:pt x="159" y="157"/>
                    </a:moveTo>
                    <a:cubicBezTo>
                      <a:pt x="159" y="157"/>
                      <a:pt x="159" y="157"/>
                      <a:pt x="159" y="157"/>
                    </a:cubicBezTo>
                    <a:cubicBezTo>
                      <a:pt x="159" y="157"/>
                      <a:pt x="159" y="157"/>
                      <a:pt x="159" y="157"/>
                    </a:cubicBezTo>
                    <a:cubicBezTo>
                      <a:pt x="159" y="155"/>
                      <a:pt x="159" y="153"/>
                      <a:pt x="159" y="152"/>
                    </a:cubicBezTo>
                    <a:cubicBezTo>
                      <a:pt x="158" y="152"/>
                      <a:pt x="158" y="151"/>
                      <a:pt x="158" y="151"/>
                    </a:cubicBezTo>
                    <a:cubicBezTo>
                      <a:pt x="158" y="150"/>
                      <a:pt x="157" y="149"/>
                      <a:pt x="156" y="148"/>
                    </a:cubicBezTo>
                    <a:cubicBezTo>
                      <a:pt x="156" y="148"/>
                      <a:pt x="156" y="148"/>
                      <a:pt x="156" y="148"/>
                    </a:cubicBezTo>
                    <a:cubicBezTo>
                      <a:pt x="156" y="148"/>
                      <a:pt x="156" y="148"/>
                      <a:pt x="156" y="148"/>
                    </a:cubicBezTo>
                    <a:cubicBezTo>
                      <a:pt x="156" y="148"/>
                      <a:pt x="156" y="148"/>
                      <a:pt x="156" y="148"/>
                    </a:cubicBezTo>
                    <a:cubicBezTo>
                      <a:pt x="156" y="148"/>
                      <a:pt x="155" y="147"/>
                      <a:pt x="155" y="147"/>
                    </a:cubicBezTo>
                    <a:cubicBezTo>
                      <a:pt x="155" y="147"/>
                      <a:pt x="154" y="147"/>
                      <a:pt x="154" y="146"/>
                    </a:cubicBezTo>
                    <a:cubicBezTo>
                      <a:pt x="152" y="145"/>
                      <a:pt x="150" y="144"/>
                      <a:pt x="147" y="144"/>
                    </a:cubicBezTo>
                    <a:cubicBezTo>
                      <a:pt x="145" y="144"/>
                      <a:pt x="143" y="145"/>
                      <a:pt x="142" y="145"/>
                    </a:cubicBezTo>
                    <a:cubicBezTo>
                      <a:pt x="141" y="146"/>
                      <a:pt x="139" y="147"/>
                      <a:pt x="138" y="148"/>
                    </a:cubicBezTo>
                    <a:cubicBezTo>
                      <a:pt x="138" y="148"/>
                      <a:pt x="138" y="148"/>
                      <a:pt x="138" y="148"/>
                    </a:cubicBezTo>
                    <a:cubicBezTo>
                      <a:pt x="138" y="148"/>
                      <a:pt x="138" y="148"/>
                      <a:pt x="138" y="148"/>
                    </a:cubicBezTo>
                    <a:cubicBezTo>
                      <a:pt x="138" y="148"/>
                      <a:pt x="138" y="148"/>
                      <a:pt x="138" y="148"/>
                    </a:cubicBezTo>
                    <a:cubicBezTo>
                      <a:pt x="138" y="148"/>
                      <a:pt x="138" y="148"/>
                      <a:pt x="137" y="149"/>
                    </a:cubicBezTo>
                    <a:cubicBezTo>
                      <a:pt x="137" y="149"/>
                      <a:pt x="137" y="150"/>
                      <a:pt x="137" y="150"/>
                    </a:cubicBezTo>
                    <a:cubicBezTo>
                      <a:pt x="135" y="152"/>
                      <a:pt x="135" y="154"/>
                      <a:pt x="135" y="157"/>
                    </a:cubicBezTo>
                    <a:cubicBezTo>
                      <a:pt x="135" y="160"/>
                      <a:pt x="136" y="163"/>
                      <a:pt x="138" y="165"/>
                    </a:cubicBezTo>
                    <a:cubicBezTo>
                      <a:pt x="138" y="165"/>
                      <a:pt x="138" y="165"/>
                      <a:pt x="138" y="165"/>
                    </a:cubicBezTo>
                    <a:cubicBezTo>
                      <a:pt x="140" y="167"/>
                      <a:pt x="141" y="168"/>
                      <a:pt x="142" y="168"/>
                    </a:cubicBezTo>
                    <a:cubicBezTo>
                      <a:pt x="144" y="169"/>
                      <a:pt x="145" y="169"/>
                      <a:pt x="147" y="169"/>
                    </a:cubicBezTo>
                    <a:cubicBezTo>
                      <a:pt x="147" y="169"/>
                      <a:pt x="147" y="169"/>
                      <a:pt x="147" y="169"/>
                    </a:cubicBezTo>
                    <a:cubicBezTo>
                      <a:pt x="147" y="169"/>
                      <a:pt x="147" y="169"/>
                      <a:pt x="147" y="169"/>
                    </a:cubicBezTo>
                    <a:cubicBezTo>
                      <a:pt x="149" y="169"/>
                      <a:pt x="150" y="169"/>
                      <a:pt x="152" y="168"/>
                    </a:cubicBezTo>
                    <a:cubicBezTo>
                      <a:pt x="152" y="168"/>
                      <a:pt x="152" y="168"/>
                      <a:pt x="153" y="168"/>
                    </a:cubicBezTo>
                    <a:cubicBezTo>
                      <a:pt x="154" y="167"/>
                      <a:pt x="155" y="166"/>
                      <a:pt x="156" y="166"/>
                    </a:cubicBezTo>
                    <a:cubicBezTo>
                      <a:pt x="157" y="164"/>
                      <a:pt x="158" y="163"/>
                      <a:pt x="159" y="162"/>
                    </a:cubicBezTo>
                    <a:cubicBezTo>
                      <a:pt x="159" y="160"/>
                      <a:pt x="159" y="158"/>
                      <a:pt x="159" y="157"/>
                    </a:cubicBezTo>
                    <a:close/>
                    <a:moveTo>
                      <a:pt x="179" y="157"/>
                    </a:moveTo>
                    <a:cubicBezTo>
                      <a:pt x="179" y="152"/>
                      <a:pt x="178" y="148"/>
                      <a:pt x="177" y="144"/>
                    </a:cubicBezTo>
                    <a:cubicBezTo>
                      <a:pt x="176" y="144"/>
                      <a:pt x="176" y="143"/>
                      <a:pt x="176" y="143"/>
                    </a:cubicBezTo>
                    <a:cubicBezTo>
                      <a:pt x="174" y="139"/>
                      <a:pt x="172" y="137"/>
                      <a:pt x="170" y="134"/>
                    </a:cubicBezTo>
                    <a:cubicBezTo>
                      <a:pt x="170" y="134"/>
                      <a:pt x="170" y="134"/>
                      <a:pt x="170" y="134"/>
                    </a:cubicBezTo>
                    <a:cubicBezTo>
                      <a:pt x="170" y="134"/>
                      <a:pt x="170" y="134"/>
                      <a:pt x="170" y="134"/>
                    </a:cubicBezTo>
                    <a:cubicBezTo>
                      <a:pt x="170" y="134"/>
                      <a:pt x="170" y="134"/>
                      <a:pt x="170" y="134"/>
                    </a:cubicBezTo>
                    <a:cubicBezTo>
                      <a:pt x="169" y="133"/>
                      <a:pt x="168" y="132"/>
                      <a:pt x="167" y="132"/>
                    </a:cubicBezTo>
                    <a:cubicBezTo>
                      <a:pt x="166" y="131"/>
                      <a:pt x="165" y="130"/>
                      <a:pt x="164" y="130"/>
                    </a:cubicBezTo>
                    <a:cubicBezTo>
                      <a:pt x="159" y="126"/>
                      <a:pt x="153" y="125"/>
                      <a:pt x="147" y="125"/>
                    </a:cubicBezTo>
                    <a:cubicBezTo>
                      <a:pt x="143" y="125"/>
                      <a:pt x="139" y="126"/>
                      <a:pt x="135" y="127"/>
                    </a:cubicBezTo>
                    <a:cubicBezTo>
                      <a:pt x="131" y="129"/>
                      <a:pt x="127" y="131"/>
                      <a:pt x="124" y="134"/>
                    </a:cubicBezTo>
                    <a:cubicBezTo>
                      <a:pt x="124" y="134"/>
                      <a:pt x="124" y="134"/>
                      <a:pt x="124" y="134"/>
                    </a:cubicBezTo>
                    <a:cubicBezTo>
                      <a:pt x="124" y="134"/>
                      <a:pt x="124" y="134"/>
                      <a:pt x="124" y="134"/>
                    </a:cubicBezTo>
                    <a:cubicBezTo>
                      <a:pt x="124" y="134"/>
                      <a:pt x="124" y="134"/>
                      <a:pt x="124" y="134"/>
                    </a:cubicBezTo>
                    <a:cubicBezTo>
                      <a:pt x="123" y="135"/>
                      <a:pt x="123" y="136"/>
                      <a:pt x="122" y="137"/>
                    </a:cubicBezTo>
                    <a:cubicBezTo>
                      <a:pt x="121" y="137"/>
                      <a:pt x="121" y="138"/>
                      <a:pt x="120" y="139"/>
                    </a:cubicBezTo>
                    <a:cubicBezTo>
                      <a:pt x="117" y="144"/>
                      <a:pt x="115" y="150"/>
                      <a:pt x="115" y="157"/>
                    </a:cubicBezTo>
                    <a:cubicBezTo>
                      <a:pt x="115" y="166"/>
                      <a:pt x="118" y="173"/>
                      <a:pt x="124" y="179"/>
                    </a:cubicBezTo>
                    <a:cubicBezTo>
                      <a:pt x="124" y="179"/>
                      <a:pt x="124" y="179"/>
                      <a:pt x="124" y="179"/>
                    </a:cubicBezTo>
                    <a:cubicBezTo>
                      <a:pt x="128" y="182"/>
                      <a:pt x="131" y="185"/>
                      <a:pt x="135" y="186"/>
                    </a:cubicBezTo>
                    <a:cubicBezTo>
                      <a:pt x="139" y="188"/>
                      <a:pt x="143" y="189"/>
                      <a:pt x="147" y="189"/>
                    </a:cubicBezTo>
                    <a:cubicBezTo>
                      <a:pt x="147" y="189"/>
                      <a:pt x="147" y="189"/>
                      <a:pt x="147" y="189"/>
                    </a:cubicBezTo>
                    <a:cubicBezTo>
                      <a:pt x="147" y="189"/>
                      <a:pt x="147" y="189"/>
                      <a:pt x="147" y="189"/>
                    </a:cubicBezTo>
                    <a:cubicBezTo>
                      <a:pt x="151" y="189"/>
                      <a:pt x="156" y="188"/>
                      <a:pt x="159" y="186"/>
                    </a:cubicBezTo>
                    <a:cubicBezTo>
                      <a:pt x="160" y="186"/>
                      <a:pt x="161" y="186"/>
                      <a:pt x="161" y="185"/>
                    </a:cubicBezTo>
                    <a:cubicBezTo>
                      <a:pt x="164" y="184"/>
                      <a:pt x="167" y="182"/>
                      <a:pt x="170" y="179"/>
                    </a:cubicBezTo>
                    <a:cubicBezTo>
                      <a:pt x="173" y="176"/>
                      <a:pt x="175" y="173"/>
                      <a:pt x="177" y="169"/>
                    </a:cubicBezTo>
                    <a:cubicBezTo>
                      <a:pt x="178" y="165"/>
                      <a:pt x="179" y="161"/>
                      <a:pt x="179" y="157"/>
                    </a:cubicBezTo>
                    <a:cubicBezTo>
                      <a:pt x="179" y="157"/>
                      <a:pt x="179" y="157"/>
                      <a:pt x="179" y="15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Freeform 37"/>
              <p:cNvSpPr>
                <a:spLocks noEditPoints="1"/>
              </p:cNvSpPr>
              <p:nvPr/>
            </p:nvSpPr>
            <p:spPr bwMode="auto">
              <a:xfrm>
                <a:off x="4873371" y="8607272"/>
                <a:ext cx="1928332" cy="1925475"/>
              </a:xfrm>
              <a:custGeom>
                <a:avLst/>
                <a:gdLst>
                  <a:gd name="T0" fmla="*/ 215 w 215"/>
                  <a:gd name="T1" fmla="*/ 107 h 215"/>
                  <a:gd name="T2" fmla="*/ 184 w 215"/>
                  <a:gd name="T3" fmla="*/ 184 h 215"/>
                  <a:gd name="T4" fmla="*/ 108 w 215"/>
                  <a:gd name="T5" fmla="*/ 215 h 215"/>
                  <a:gd name="T6" fmla="*/ 32 w 215"/>
                  <a:gd name="T7" fmla="*/ 184 h 215"/>
                  <a:gd name="T8" fmla="*/ 0 w 215"/>
                  <a:gd name="T9" fmla="*/ 107 h 215"/>
                  <a:gd name="T10" fmla="*/ 32 w 215"/>
                  <a:gd name="T11" fmla="*/ 31 h 215"/>
                  <a:gd name="T12" fmla="*/ 108 w 215"/>
                  <a:gd name="T13" fmla="*/ 0 h 215"/>
                  <a:gd name="T14" fmla="*/ 184 w 215"/>
                  <a:gd name="T15" fmla="*/ 31 h 215"/>
                  <a:gd name="T16" fmla="*/ 215 w 215"/>
                  <a:gd name="T17" fmla="*/ 107 h 215"/>
                  <a:gd name="T18" fmla="*/ 160 w 215"/>
                  <a:gd name="T19" fmla="*/ 147 h 215"/>
                  <a:gd name="T20" fmla="*/ 154 w 215"/>
                  <a:gd name="T21" fmla="*/ 131 h 215"/>
                  <a:gd name="T22" fmla="*/ 138 w 215"/>
                  <a:gd name="T23" fmla="*/ 125 h 215"/>
                  <a:gd name="T24" fmla="*/ 122 w 215"/>
                  <a:gd name="T25" fmla="*/ 131 h 215"/>
                  <a:gd name="T26" fmla="*/ 116 w 215"/>
                  <a:gd name="T27" fmla="*/ 147 h 215"/>
                  <a:gd name="T28" fmla="*/ 122 w 215"/>
                  <a:gd name="T29" fmla="*/ 162 h 215"/>
                  <a:gd name="T30" fmla="*/ 138 w 215"/>
                  <a:gd name="T31" fmla="*/ 169 h 215"/>
                  <a:gd name="T32" fmla="*/ 154 w 215"/>
                  <a:gd name="T33" fmla="*/ 162 h 215"/>
                  <a:gd name="T34" fmla="*/ 160 w 215"/>
                  <a:gd name="T35" fmla="*/ 147 h 2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15" h="215">
                    <a:moveTo>
                      <a:pt x="215" y="107"/>
                    </a:moveTo>
                    <a:cubicBezTo>
                      <a:pt x="215" y="137"/>
                      <a:pt x="205" y="163"/>
                      <a:pt x="184" y="184"/>
                    </a:cubicBezTo>
                    <a:cubicBezTo>
                      <a:pt x="163" y="204"/>
                      <a:pt x="138" y="215"/>
                      <a:pt x="108" y="215"/>
                    </a:cubicBezTo>
                    <a:cubicBezTo>
                      <a:pt x="78" y="215"/>
                      <a:pt x="52" y="204"/>
                      <a:pt x="32" y="184"/>
                    </a:cubicBezTo>
                    <a:cubicBezTo>
                      <a:pt x="11" y="163"/>
                      <a:pt x="0" y="137"/>
                      <a:pt x="0" y="107"/>
                    </a:cubicBezTo>
                    <a:cubicBezTo>
                      <a:pt x="0" y="78"/>
                      <a:pt x="11" y="52"/>
                      <a:pt x="32" y="31"/>
                    </a:cubicBezTo>
                    <a:cubicBezTo>
                      <a:pt x="52" y="11"/>
                      <a:pt x="78" y="0"/>
                      <a:pt x="108" y="0"/>
                    </a:cubicBezTo>
                    <a:cubicBezTo>
                      <a:pt x="138" y="0"/>
                      <a:pt x="163" y="11"/>
                      <a:pt x="184" y="31"/>
                    </a:cubicBezTo>
                    <a:cubicBezTo>
                      <a:pt x="205" y="52"/>
                      <a:pt x="215" y="78"/>
                      <a:pt x="215" y="107"/>
                    </a:cubicBezTo>
                    <a:close/>
                    <a:moveTo>
                      <a:pt x="160" y="147"/>
                    </a:moveTo>
                    <a:cubicBezTo>
                      <a:pt x="160" y="140"/>
                      <a:pt x="158" y="135"/>
                      <a:pt x="154" y="131"/>
                    </a:cubicBezTo>
                    <a:cubicBezTo>
                      <a:pt x="150" y="127"/>
                      <a:pt x="144" y="125"/>
                      <a:pt x="138" y="125"/>
                    </a:cubicBezTo>
                    <a:cubicBezTo>
                      <a:pt x="132" y="125"/>
                      <a:pt x="126" y="127"/>
                      <a:pt x="122" y="131"/>
                    </a:cubicBezTo>
                    <a:cubicBezTo>
                      <a:pt x="118" y="135"/>
                      <a:pt x="116" y="140"/>
                      <a:pt x="116" y="147"/>
                    </a:cubicBezTo>
                    <a:cubicBezTo>
                      <a:pt x="116" y="153"/>
                      <a:pt x="118" y="158"/>
                      <a:pt x="122" y="162"/>
                    </a:cubicBezTo>
                    <a:cubicBezTo>
                      <a:pt x="127" y="167"/>
                      <a:pt x="132" y="169"/>
                      <a:pt x="138" y="169"/>
                    </a:cubicBezTo>
                    <a:cubicBezTo>
                      <a:pt x="144" y="169"/>
                      <a:pt x="150" y="167"/>
                      <a:pt x="154" y="162"/>
                    </a:cubicBezTo>
                    <a:cubicBezTo>
                      <a:pt x="158" y="158"/>
                      <a:pt x="160" y="153"/>
                      <a:pt x="160" y="147"/>
                    </a:cubicBezTo>
                    <a:close/>
                  </a:path>
                </a:pathLst>
              </a:custGeom>
              <a:solidFill>
                <a:schemeClr val="accent1">
                  <a:lumMod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75000"/>
                    </a:schemeClr>
                  </a:solidFill>
                </a:endParaRPr>
              </a:p>
            </p:txBody>
          </p:sp>
          <p:sp>
            <p:nvSpPr>
              <p:cNvPr id="25" name="Freeform 38"/>
              <p:cNvSpPr>
                <a:spLocks noEditPoints="1"/>
              </p:cNvSpPr>
              <p:nvPr/>
            </p:nvSpPr>
            <p:spPr bwMode="auto">
              <a:xfrm>
                <a:off x="6504596" y="8960489"/>
                <a:ext cx="1112721" cy="1765496"/>
              </a:xfrm>
              <a:custGeom>
                <a:avLst/>
                <a:gdLst>
                  <a:gd name="T0" fmla="*/ 118 w 124"/>
                  <a:gd name="T1" fmla="*/ 38 h 197"/>
                  <a:gd name="T2" fmla="*/ 113 w 124"/>
                  <a:gd name="T3" fmla="*/ 93 h 197"/>
                  <a:gd name="T4" fmla="*/ 112 w 124"/>
                  <a:gd name="T5" fmla="*/ 128 h 197"/>
                  <a:gd name="T6" fmla="*/ 113 w 124"/>
                  <a:gd name="T7" fmla="*/ 155 h 197"/>
                  <a:gd name="T8" fmla="*/ 115 w 124"/>
                  <a:gd name="T9" fmla="*/ 181 h 197"/>
                  <a:gd name="T10" fmla="*/ 104 w 124"/>
                  <a:gd name="T11" fmla="*/ 195 h 197"/>
                  <a:gd name="T12" fmla="*/ 88 w 124"/>
                  <a:gd name="T13" fmla="*/ 197 h 197"/>
                  <a:gd name="T14" fmla="*/ 88 w 124"/>
                  <a:gd name="T15" fmla="*/ 197 h 197"/>
                  <a:gd name="T16" fmla="*/ 86 w 124"/>
                  <a:gd name="T17" fmla="*/ 197 h 197"/>
                  <a:gd name="T18" fmla="*/ 83 w 124"/>
                  <a:gd name="T19" fmla="*/ 197 h 197"/>
                  <a:gd name="T20" fmla="*/ 72 w 124"/>
                  <a:gd name="T21" fmla="*/ 197 h 197"/>
                  <a:gd name="T22" fmla="*/ 50 w 124"/>
                  <a:gd name="T23" fmla="*/ 197 h 197"/>
                  <a:gd name="T24" fmla="*/ 20 w 124"/>
                  <a:gd name="T25" fmla="*/ 194 h 197"/>
                  <a:gd name="T26" fmla="*/ 19 w 124"/>
                  <a:gd name="T27" fmla="*/ 167 h 197"/>
                  <a:gd name="T28" fmla="*/ 18 w 124"/>
                  <a:gd name="T29" fmla="*/ 139 h 197"/>
                  <a:gd name="T30" fmla="*/ 17 w 124"/>
                  <a:gd name="T31" fmla="*/ 123 h 197"/>
                  <a:gd name="T32" fmla="*/ 17 w 124"/>
                  <a:gd name="T33" fmla="*/ 97 h 197"/>
                  <a:gd name="T34" fmla="*/ 17 w 124"/>
                  <a:gd name="T35" fmla="*/ 93 h 197"/>
                  <a:gd name="T36" fmla="*/ 18 w 124"/>
                  <a:gd name="T37" fmla="*/ 82 h 197"/>
                  <a:gd name="T38" fmla="*/ 6 w 124"/>
                  <a:gd name="T39" fmla="*/ 65 h 197"/>
                  <a:gd name="T40" fmla="*/ 8 w 124"/>
                  <a:gd name="T41" fmla="*/ 60 h 197"/>
                  <a:gd name="T42" fmla="*/ 17 w 124"/>
                  <a:gd name="T43" fmla="*/ 38 h 197"/>
                  <a:gd name="T44" fmla="*/ 17 w 124"/>
                  <a:gd name="T45" fmla="*/ 38 h 197"/>
                  <a:gd name="T46" fmla="*/ 21 w 124"/>
                  <a:gd name="T47" fmla="*/ 29 h 197"/>
                  <a:gd name="T48" fmla="*/ 38 w 124"/>
                  <a:gd name="T49" fmla="*/ 1 h 197"/>
                  <a:gd name="T50" fmla="*/ 49 w 124"/>
                  <a:gd name="T51" fmla="*/ 0 h 197"/>
                  <a:gd name="T52" fmla="*/ 57 w 124"/>
                  <a:gd name="T53" fmla="*/ 0 h 197"/>
                  <a:gd name="T54" fmla="*/ 57 w 124"/>
                  <a:gd name="T55" fmla="*/ 0 h 197"/>
                  <a:gd name="T56" fmla="*/ 60 w 124"/>
                  <a:gd name="T57" fmla="*/ 0 h 197"/>
                  <a:gd name="T58" fmla="*/ 69 w 124"/>
                  <a:gd name="T59" fmla="*/ 0 h 197"/>
                  <a:gd name="T60" fmla="*/ 91 w 124"/>
                  <a:gd name="T61" fmla="*/ 0 h 197"/>
                  <a:gd name="T62" fmla="*/ 91 w 124"/>
                  <a:gd name="T63" fmla="*/ 0 h 197"/>
                  <a:gd name="T64" fmla="*/ 95 w 124"/>
                  <a:gd name="T65" fmla="*/ 0 h 197"/>
                  <a:gd name="T66" fmla="*/ 124 w 124"/>
                  <a:gd name="T67" fmla="*/ 4 h 197"/>
                  <a:gd name="T68" fmla="*/ 92 w 124"/>
                  <a:gd name="T69" fmla="*/ 34 h 197"/>
                  <a:gd name="T70" fmla="*/ 93 w 124"/>
                  <a:gd name="T71" fmla="*/ 26 h 197"/>
                  <a:gd name="T72" fmla="*/ 90 w 124"/>
                  <a:gd name="T73" fmla="*/ 26 h 197"/>
                  <a:gd name="T74" fmla="*/ 89 w 124"/>
                  <a:gd name="T75" fmla="*/ 26 h 197"/>
                  <a:gd name="T76" fmla="*/ 69 w 124"/>
                  <a:gd name="T77" fmla="*/ 25 h 197"/>
                  <a:gd name="T78" fmla="*/ 61 w 124"/>
                  <a:gd name="T79" fmla="*/ 26 h 197"/>
                  <a:gd name="T80" fmla="*/ 59 w 124"/>
                  <a:gd name="T81" fmla="*/ 26 h 197"/>
                  <a:gd name="T82" fmla="*/ 58 w 124"/>
                  <a:gd name="T83" fmla="*/ 26 h 197"/>
                  <a:gd name="T84" fmla="*/ 52 w 124"/>
                  <a:gd name="T85" fmla="*/ 26 h 197"/>
                  <a:gd name="T86" fmla="*/ 42 w 124"/>
                  <a:gd name="T87" fmla="*/ 45 h 197"/>
                  <a:gd name="T88" fmla="*/ 40 w 124"/>
                  <a:gd name="T89" fmla="*/ 49 h 197"/>
                  <a:gd name="T90" fmla="*/ 37 w 124"/>
                  <a:gd name="T91" fmla="*/ 56 h 197"/>
                  <a:gd name="T92" fmla="*/ 45 w 124"/>
                  <a:gd name="T93" fmla="*/ 70 h 197"/>
                  <a:gd name="T94" fmla="*/ 43 w 124"/>
                  <a:gd name="T95" fmla="*/ 95 h 197"/>
                  <a:gd name="T96" fmla="*/ 43 w 124"/>
                  <a:gd name="T97" fmla="*/ 98 h 197"/>
                  <a:gd name="T98" fmla="*/ 43 w 124"/>
                  <a:gd name="T99" fmla="*/ 123 h 197"/>
                  <a:gd name="T100" fmla="*/ 43 w 124"/>
                  <a:gd name="T101" fmla="*/ 137 h 197"/>
                  <a:gd name="T102" fmla="*/ 45 w 124"/>
                  <a:gd name="T103" fmla="*/ 166 h 197"/>
                  <a:gd name="T104" fmla="*/ 51 w 124"/>
                  <a:gd name="T105" fmla="*/ 171 h 197"/>
                  <a:gd name="T106" fmla="*/ 72 w 124"/>
                  <a:gd name="T107" fmla="*/ 171 h 197"/>
                  <a:gd name="T108" fmla="*/ 82 w 124"/>
                  <a:gd name="T109" fmla="*/ 171 h 197"/>
                  <a:gd name="T110" fmla="*/ 84 w 124"/>
                  <a:gd name="T111" fmla="*/ 171 h 197"/>
                  <a:gd name="T112" fmla="*/ 87 w 124"/>
                  <a:gd name="T113" fmla="*/ 171 h 197"/>
                  <a:gd name="T114" fmla="*/ 87 w 124"/>
                  <a:gd name="T115" fmla="*/ 171 h 197"/>
                  <a:gd name="T116" fmla="*/ 87 w 124"/>
                  <a:gd name="T117" fmla="*/ 161 h 197"/>
                  <a:gd name="T118" fmla="*/ 86 w 124"/>
                  <a:gd name="T119" fmla="*/ 128 h 197"/>
                  <a:gd name="T120" fmla="*/ 86 w 124"/>
                  <a:gd name="T121" fmla="*/ 128 h 197"/>
                  <a:gd name="T122" fmla="*/ 89 w 124"/>
                  <a:gd name="T123" fmla="*/ 58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24" h="197">
                    <a:moveTo>
                      <a:pt x="121" y="17"/>
                    </a:moveTo>
                    <a:cubicBezTo>
                      <a:pt x="120" y="23"/>
                      <a:pt x="119" y="30"/>
                      <a:pt x="118" y="38"/>
                    </a:cubicBezTo>
                    <a:cubicBezTo>
                      <a:pt x="117" y="45"/>
                      <a:pt x="116" y="53"/>
                      <a:pt x="115" y="60"/>
                    </a:cubicBezTo>
                    <a:cubicBezTo>
                      <a:pt x="114" y="70"/>
                      <a:pt x="113" y="81"/>
                      <a:pt x="113" y="93"/>
                    </a:cubicBezTo>
                    <a:cubicBezTo>
                      <a:pt x="112" y="103"/>
                      <a:pt x="112" y="115"/>
                      <a:pt x="112" y="128"/>
                    </a:cubicBezTo>
                    <a:cubicBezTo>
                      <a:pt x="112" y="128"/>
                      <a:pt x="112" y="128"/>
                      <a:pt x="112" y="128"/>
                    </a:cubicBezTo>
                    <a:cubicBezTo>
                      <a:pt x="112" y="128"/>
                      <a:pt x="112" y="128"/>
                      <a:pt x="112" y="128"/>
                    </a:cubicBezTo>
                    <a:cubicBezTo>
                      <a:pt x="112" y="137"/>
                      <a:pt x="112" y="146"/>
                      <a:pt x="113" y="155"/>
                    </a:cubicBezTo>
                    <a:cubicBezTo>
                      <a:pt x="113" y="156"/>
                      <a:pt x="113" y="158"/>
                      <a:pt x="113" y="160"/>
                    </a:cubicBezTo>
                    <a:cubicBezTo>
                      <a:pt x="113" y="167"/>
                      <a:pt x="114" y="174"/>
                      <a:pt x="115" y="181"/>
                    </a:cubicBezTo>
                    <a:cubicBezTo>
                      <a:pt x="116" y="193"/>
                      <a:pt x="116" y="193"/>
                      <a:pt x="116" y="193"/>
                    </a:cubicBezTo>
                    <a:cubicBezTo>
                      <a:pt x="104" y="195"/>
                      <a:pt x="104" y="195"/>
                      <a:pt x="104" y="195"/>
                    </a:cubicBezTo>
                    <a:cubicBezTo>
                      <a:pt x="102" y="195"/>
                      <a:pt x="99" y="196"/>
                      <a:pt x="97" y="196"/>
                    </a:cubicBezTo>
                    <a:cubicBezTo>
                      <a:pt x="94" y="196"/>
                      <a:pt x="91" y="197"/>
                      <a:pt x="88" y="197"/>
                    </a:cubicBezTo>
                    <a:cubicBezTo>
                      <a:pt x="88" y="197"/>
                      <a:pt x="88" y="197"/>
                      <a:pt x="88" y="197"/>
                    </a:cubicBezTo>
                    <a:cubicBezTo>
                      <a:pt x="88" y="197"/>
                      <a:pt x="88" y="197"/>
                      <a:pt x="88" y="197"/>
                    </a:cubicBezTo>
                    <a:cubicBezTo>
                      <a:pt x="86" y="197"/>
                      <a:pt x="86" y="197"/>
                      <a:pt x="86" y="197"/>
                    </a:cubicBezTo>
                    <a:cubicBezTo>
                      <a:pt x="86" y="197"/>
                      <a:pt x="86" y="197"/>
                      <a:pt x="86" y="197"/>
                    </a:cubicBezTo>
                    <a:cubicBezTo>
                      <a:pt x="83" y="197"/>
                      <a:pt x="83" y="197"/>
                      <a:pt x="83" y="197"/>
                    </a:cubicBezTo>
                    <a:cubicBezTo>
                      <a:pt x="83" y="197"/>
                      <a:pt x="83" y="197"/>
                      <a:pt x="83" y="197"/>
                    </a:cubicBezTo>
                    <a:cubicBezTo>
                      <a:pt x="80" y="197"/>
                      <a:pt x="76" y="197"/>
                      <a:pt x="72" y="197"/>
                    </a:cubicBezTo>
                    <a:cubicBezTo>
                      <a:pt x="72" y="197"/>
                      <a:pt x="72" y="197"/>
                      <a:pt x="72" y="197"/>
                    </a:cubicBezTo>
                    <a:cubicBezTo>
                      <a:pt x="67" y="197"/>
                      <a:pt x="67" y="197"/>
                      <a:pt x="67" y="197"/>
                    </a:cubicBezTo>
                    <a:cubicBezTo>
                      <a:pt x="62" y="197"/>
                      <a:pt x="56" y="197"/>
                      <a:pt x="50" y="197"/>
                    </a:cubicBezTo>
                    <a:cubicBezTo>
                      <a:pt x="44" y="196"/>
                      <a:pt x="38" y="196"/>
                      <a:pt x="31" y="195"/>
                    </a:cubicBezTo>
                    <a:cubicBezTo>
                      <a:pt x="20" y="194"/>
                      <a:pt x="20" y="194"/>
                      <a:pt x="20" y="194"/>
                    </a:cubicBezTo>
                    <a:cubicBezTo>
                      <a:pt x="20" y="182"/>
                      <a:pt x="20" y="182"/>
                      <a:pt x="20" y="182"/>
                    </a:cubicBezTo>
                    <a:cubicBezTo>
                      <a:pt x="20" y="176"/>
                      <a:pt x="19" y="171"/>
                      <a:pt x="19" y="167"/>
                    </a:cubicBezTo>
                    <a:cubicBezTo>
                      <a:pt x="19" y="163"/>
                      <a:pt x="19" y="158"/>
                      <a:pt x="19" y="153"/>
                    </a:cubicBezTo>
                    <a:cubicBezTo>
                      <a:pt x="18" y="149"/>
                      <a:pt x="18" y="145"/>
                      <a:pt x="18" y="139"/>
                    </a:cubicBezTo>
                    <a:cubicBezTo>
                      <a:pt x="17" y="135"/>
                      <a:pt x="17" y="130"/>
                      <a:pt x="17" y="124"/>
                    </a:cubicBezTo>
                    <a:cubicBezTo>
                      <a:pt x="17" y="123"/>
                      <a:pt x="17" y="123"/>
                      <a:pt x="17" y="123"/>
                    </a:cubicBezTo>
                    <a:cubicBezTo>
                      <a:pt x="17" y="119"/>
                      <a:pt x="17" y="115"/>
                      <a:pt x="17" y="109"/>
                    </a:cubicBezTo>
                    <a:cubicBezTo>
                      <a:pt x="17" y="104"/>
                      <a:pt x="17" y="100"/>
                      <a:pt x="17" y="97"/>
                    </a:cubicBezTo>
                    <a:cubicBezTo>
                      <a:pt x="17" y="97"/>
                      <a:pt x="17" y="97"/>
                      <a:pt x="17" y="97"/>
                    </a:cubicBezTo>
                    <a:cubicBezTo>
                      <a:pt x="17" y="95"/>
                      <a:pt x="17" y="94"/>
                      <a:pt x="17" y="93"/>
                    </a:cubicBezTo>
                    <a:cubicBezTo>
                      <a:pt x="18" y="91"/>
                      <a:pt x="18" y="90"/>
                      <a:pt x="18" y="90"/>
                    </a:cubicBezTo>
                    <a:cubicBezTo>
                      <a:pt x="18" y="87"/>
                      <a:pt x="18" y="85"/>
                      <a:pt x="18" y="82"/>
                    </a:cubicBezTo>
                    <a:cubicBezTo>
                      <a:pt x="0" y="82"/>
                      <a:pt x="0" y="82"/>
                      <a:pt x="0" y="82"/>
                    </a:cubicBezTo>
                    <a:cubicBezTo>
                      <a:pt x="6" y="65"/>
                      <a:pt x="6" y="65"/>
                      <a:pt x="6" y="65"/>
                    </a:cubicBezTo>
                    <a:cubicBezTo>
                      <a:pt x="6" y="65"/>
                      <a:pt x="6" y="65"/>
                      <a:pt x="6" y="65"/>
                    </a:cubicBezTo>
                    <a:cubicBezTo>
                      <a:pt x="7" y="63"/>
                      <a:pt x="7" y="62"/>
                      <a:pt x="8" y="60"/>
                    </a:cubicBezTo>
                    <a:cubicBezTo>
                      <a:pt x="8" y="60"/>
                      <a:pt x="8" y="59"/>
                      <a:pt x="9" y="57"/>
                    </a:cubicBezTo>
                    <a:cubicBezTo>
                      <a:pt x="12" y="50"/>
                      <a:pt x="14" y="44"/>
                      <a:pt x="17" y="38"/>
                    </a:cubicBezTo>
                    <a:cubicBezTo>
                      <a:pt x="17" y="38"/>
                      <a:pt x="17" y="38"/>
                      <a:pt x="17" y="38"/>
                    </a:cubicBezTo>
                    <a:cubicBezTo>
                      <a:pt x="17" y="38"/>
                      <a:pt x="17" y="38"/>
                      <a:pt x="17" y="38"/>
                    </a:cubicBezTo>
                    <a:cubicBezTo>
                      <a:pt x="18" y="36"/>
                      <a:pt x="18" y="34"/>
                      <a:pt x="19" y="33"/>
                    </a:cubicBezTo>
                    <a:cubicBezTo>
                      <a:pt x="19" y="32"/>
                      <a:pt x="20" y="31"/>
                      <a:pt x="21" y="29"/>
                    </a:cubicBezTo>
                    <a:cubicBezTo>
                      <a:pt x="25" y="21"/>
                      <a:pt x="30" y="14"/>
                      <a:pt x="34" y="6"/>
                    </a:cubicBezTo>
                    <a:cubicBezTo>
                      <a:pt x="38" y="1"/>
                      <a:pt x="38" y="1"/>
                      <a:pt x="38" y="1"/>
                    </a:cubicBezTo>
                    <a:cubicBezTo>
                      <a:pt x="45" y="1"/>
                      <a:pt x="45" y="1"/>
                      <a:pt x="45" y="1"/>
                    </a:cubicBezTo>
                    <a:cubicBezTo>
                      <a:pt x="47" y="1"/>
                      <a:pt x="48" y="0"/>
                      <a:pt x="49" y="0"/>
                    </a:cubicBezTo>
                    <a:cubicBezTo>
                      <a:pt x="51" y="0"/>
                      <a:pt x="54" y="0"/>
                      <a:pt x="57" y="0"/>
                    </a:cubicBezTo>
                    <a:cubicBezTo>
                      <a:pt x="57" y="0"/>
                      <a:pt x="57" y="0"/>
                      <a:pt x="57" y="0"/>
                    </a:cubicBezTo>
                    <a:cubicBezTo>
                      <a:pt x="57" y="0"/>
                      <a:pt x="57" y="0"/>
                      <a:pt x="57" y="0"/>
                    </a:cubicBezTo>
                    <a:cubicBezTo>
                      <a:pt x="57" y="0"/>
                      <a:pt x="57" y="0"/>
                      <a:pt x="57" y="0"/>
                    </a:cubicBezTo>
                    <a:cubicBezTo>
                      <a:pt x="59" y="0"/>
                      <a:pt x="59" y="0"/>
                      <a:pt x="59" y="0"/>
                    </a:cubicBezTo>
                    <a:cubicBezTo>
                      <a:pt x="60" y="0"/>
                      <a:pt x="60" y="0"/>
                      <a:pt x="60" y="0"/>
                    </a:cubicBezTo>
                    <a:cubicBezTo>
                      <a:pt x="62" y="0"/>
                      <a:pt x="62" y="0"/>
                      <a:pt x="62" y="0"/>
                    </a:cubicBezTo>
                    <a:cubicBezTo>
                      <a:pt x="66" y="0"/>
                      <a:pt x="68" y="0"/>
                      <a:pt x="69" y="0"/>
                    </a:cubicBezTo>
                    <a:cubicBezTo>
                      <a:pt x="72" y="0"/>
                      <a:pt x="77" y="0"/>
                      <a:pt x="82" y="0"/>
                    </a:cubicBezTo>
                    <a:cubicBezTo>
                      <a:pt x="86" y="0"/>
                      <a:pt x="89" y="0"/>
                      <a:pt x="91" y="0"/>
                    </a:cubicBezTo>
                    <a:cubicBezTo>
                      <a:pt x="91" y="0"/>
                      <a:pt x="91" y="0"/>
                      <a:pt x="91" y="0"/>
                    </a:cubicBezTo>
                    <a:cubicBezTo>
                      <a:pt x="91" y="0"/>
                      <a:pt x="91" y="0"/>
                      <a:pt x="91" y="0"/>
                    </a:cubicBezTo>
                    <a:cubicBezTo>
                      <a:pt x="92" y="0"/>
                      <a:pt x="93" y="0"/>
                      <a:pt x="93" y="0"/>
                    </a:cubicBezTo>
                    <a:cubicBezTo>
                      <a:pt x="95" y="0"/>
                      <a:pt x="95" y="0"/>
                      <a:pt x="95" y="0"/>
                    </a:cubicBezTo>
                    <a:cubicBezTo>
                      <a:pt x="99" y="1"/>
                      <a:pt x="104" y="1"/>
                      <a:pt x="110" y="2"/>
                    </a:cubicBezTo>
                    <a:cubicBezTo>
                      <a:pt x="124" y="4"/>
                      <a:pt x="124" y="4"/>
                      <a:pt x="124" y="4"/>
                    </a:cubicBezTo>
                    <a:cubicBezTo>
                      <a:pt x="121" y="17"/>
                      <a:pt x="121" y="17"/>
                      <a:pt x="121" y="17"/>
                    </a:cubicBezTo>
                    <a:close/>
                    <a:moveTo>
                      <a:pt x="92" y="34"/>
                    </a:moveTo>
                    <a:cubicBezTo>
                      <a:pt x="93" y="31"/>
                      <a:pt x="93" y="29"/>
                      <a:pt x="93" y="26"/>
                    </a:cubicBezTo>
                    <a:cubicBezTo>
                      <a:pt x="93" y="26"/>
                      <a:pt x="93" y="26"/>
                      <a:pt x="93" y="26"/>
                    </a:cubicBezTo>
                    <a:cubicBezTo>
                      <a:pt x="91" y="26"/>
                      <a:pt x="91" y="26"/>
                      <a:pt x="91" y="26"/>
                    </a:cubicBezTo>
                    <a:cubicBezTo>
                      <a:pt x="90" y="26"/>
                      <a:pt x="90" y="26"/>
                      <a:pt x="90" y="26"/>
                    </a:cubicBezTo>
                    <a:cubicBezTo>
                      <a:pt x="90" y="26"/>
                      <a:pt x="90" y="26"/>
                      <a:pt x="90" y="26"/>
                    </a:cubicBezTo>
                    <a:cubicBezTo>
                      <a:pt x="89" y="26"/>
                      <a:pt x="89" y="26"/>
                      <a:pt x="89" y="26"/>
                    </a:cubicBezTo>
                    <a:cubicBezTo>
                      <a:pt x="87" y="26"/>
                      <a:pt x="85" y="26"/>
                      <a:pt x="82" y="26"/>
                    </a:cubicBezTo>
                    <a:cubicBezTo>
                      <a:pt x="80" y="25"/>
                      <a:pt x="76" y="25"/>
                      <a:pt x="69" y="25"/>
                    </a:cubicBezTo>
                    <a:cubicBezTo>
                      <a:pt x="68" y="25"/>
                      <a:pt x="66" y="26"/>
                      <a:pt x="63" y="26"/>
                    </a:cubicBezTo>
                    <a:cubicBezTo>
                      <a:pt x="61" y="26"/>
                      <a:pt x="61" y="26"/>
                      <a:pt x="61" y="26"/>
                    </a:cubicBezTo>
                    <a:cubicBezTo>
                      <a:pt x="61" y="26"/>
                      <a:pt x="61" y="26"/>
                      <a:pt x="61" y="26"/>
                    </a:cubicBezTo>
                    <a:cubicBezTo>
                      <a:pt x="59" y="26"/>
                      <a:pt x="59" y="26"/>
                      <a:pt x="59" y="26"/>
                    </a:cubicBezTo>
                    <a:cubicBezTo>
                      <a:pt x="59" y="26"/>
                      <a:pt x="59" y="26"/>
                      <a:pt x="59" y="26"/>
                    </a:cubicBezTo>
                    <a:cubicBezTo>
                      <a:pt x="58" y="26"/>
                      <a:pt x="58" y="26"/>
                      <a:pt x="58" y="26"/>
                    </a:cubicBezTo>
                    <a:cubicBezTo>
                      <a:pt x="58" y="26"/>
                      <a:pt x="58" y="26"/>
                      <a:pt x="58" y="26"/>
                    </a:cubicBezTo>
                    <a:cubicBezTo>
                      <a:pt x="56" y="26"/>
                      <a:pt x="54" y="26"/>
                      <a:pt x="52" y="26"/>
                    </a:cubicBezTo>
                    <a:cubicBezTo>
                      <a:pt x="49" y="31"/>
                      <a:pt x="47" y="36"/>
                      <a:pt x="44" y="41"/>
                    </a:cubicBezTo>
                    <a:cubicBezTo>
                      <a:pt x="44" y="41"/>
                      <a:pt x="43" y="43"/>
                      <a:pt x="42" y="45"/>
                    </a:cubicBezTo>
                    <a:cubicBezTo>
                      <a:pt x="41" y="46"/>
                      <a:pt x="41" y="48"/>
                      <a:pt x="40" y="49"/>
                    </a:cubicBezTo>
                    <a:cubicBezTo>
                      <a:pt x="40" y="49"/>
                      <a:pt x="40" y="49"/>
                      <a:pt x="40" y="49"/>
                    </a:cubicBezTo>
                    <a:cubicBezTo>
                      <a:pt x="40" y="49"/>
                      <a:pt x="40" y="49"/>
                      <a:pt x="40" y="49"/>
                    </a:cubicBezTo>
                    <a:cubicBezTo>
                      <a:pt x="39" y="51"/>
                      <a:pt x="38" y="53"/>
                      <a:pt x="37" y="56"/>
                    </a:cubicBezTo>
                    <a:cubicBezTo>
                      <a:pt x="47" y="56"/>
                      <a:pt x="47" y="56"/>
                      <a:pt x="47" y="56"/>
                    </a:cubicBezTo>
                    <a:cubicBezTo>
                      <a:pt x="45" y="70"/>
                      <a:pt x="45" y="70"/>
                      <a:pt x="45" y="70"/>
                    </a:cubicBezTo>
                    <a:cubicBezTo>
                      <a:pt x="45" y="78"/>
                      <a:pt x="44" y="85"/>
                      <a:pt x="44" y="92"/>
                    </a:cubicBezTo>
                    <a:cubicBezTo>
                      <a:pt x="43" y="95"/>
                      <a:pt x="43" y="95"/>
                      <a:pt x="43" y="95"/>
                    </a:cubicBezTo>
                    <a:cubicBezTo>
                      <a:pt x="43" y="96"/>
                      <a:pt x="43" y="97"/>
                      <a:pt x="43" y="98"/>
                    </a:cubicBezTo>
                    <a:cubicBezTo>
                      <a:pt x="43" y="98"/>
                      <a:pt x="43" y="98"/>
                      <a:pt x="43" y="98"/>
                    </a:cubicBezTo>
                    <a:cubicBezTo>
                      <a:pt x="43" y="102"/>
                      <a:pt x="43" y="106"/>
                      <a:pt x="43" y="110"/>
                    </a:cubicBezTo>
                    <a:cubicBezTo>
                      <a:pt x="43" y="112"/>
                      <a:pt x="43" y="117"/>
                      <a:pt x="43" y="123"/>
                    </a:cubicBezTo>
                    <a:cubicBezTo>
                      <a:pt x="43" y="123"/>
                      <a:pt x="43" y="123"/>
                      <a:pt x="43" y="123"/>
                    </a:cubicBezTo>
                    <a:cubicBezTo>
                      <a:pt x="43" y="127"/>
                      <a:pt x="43" y="132"/>
                      <a:pt x="43" y="137"/>
                    </a:cubicBezTo>
                    <a:cubicBezTo>
                      <a:pt x="44" y="142"/>
                      <a:pt x="44" y="147"/>
                      <a:pt x="44" y="152"/>
                    </a:cubicBezTo>
                    <a:cubicBezTo>
                      <a:pt x="45" y="156"/>
                      <a:pt x="45" y="161"/>
                      <a:pt x="45" y="166"/>
                    </a:cubicBezTo>
                    <a:cubicBezTo>
                      <a:pt x="45" y="168"/>
                      <a:pt x="45" y="169"/>
                      <a:pt x="45" y="170"/>
                    </a:cubicBezTo>
                    <a:cubicBezTo>
                      <a:pt x="47" y="171"/>
                      <a:pt x="49" y="171"/>
                      <a:pt x="51" y="171"/>
                    </a:cubicBezTo>
                    <a:cubicBezTo>
                      <a:pt x="56" y="171"/>
                      <a:pt x="62" y="171"/>
                      <a:pt x="67" y="171"/>
                    </a:cubicBezTo>
                    <a:cubicBezTo>
                      <a:pt x="72" y="171"/>
                      <a:pt x="72" y="171"/>
                      <a:pt x="72" y="171"/>
                    </a:cubicBezTo>
                    <a:cubicBezTo>
                      <a:pt x="72" y="171"/>
                      <a:pt x="72" y="171"/>
                      <a:pt x="72" y="171"/>
                    </a:cubicBezTo>
                    <a:cubicBezTo>
                      <a:pt x="75" y="171"/>
                      <a:pt x="79" y="171"/>
                      <a:pt x="82" y="171"/>
                    </a:cubicBezTo>
                    <a:cubicBezTo>
                      <a:pt x="82" y="171"/>
                      <a:pt x="82" y="171"/>
                      <a:pt x="82" y="171"/>
                    </a:cubicBezTo>
                    <a:cubicBezTo>
                      <a:pt x="84" y="171"/>
                      <a:pt x="84" y="171"/>
                      <a:pt x="84" y="171"/>
                    </a:cubicBezTo>
                    <a:cubicBezTo>
                      <a:pt x="84" y="171"/>
                      <a:pt x="84" y="171"/>
                      <a:pt x="84" y="171"/>
                    </a:cubicBezTo>
                    <a:cubicBezTo>
                      <a:pt x="87" y="171"/>
                      <a:pt x="87" y="171"/>
                      <a:pt x="87" y="171"/>
                    </a:cubicBezTo>
                    <a:cubicBezTo>
                      <a:pt x="87" y="171"/>
                      <a:pt x="87" y="171"/>
                      <a:pt x="87" y="171"/>
                    </a:cubicBezTo>
                    <a:cubicBezTo>
                      <a:pt x="87" y="171"/>
                      <a:pt x="87" y="171"/>
                      <a:pt x="87" y="171"/>
                    </a:cubicBezTo>
                    <a:cubicBezTo>
                      <a:pt x="88" y="171"/>
                      <a:pt x="88" y="171"/>
                      <a:pt x="88" y="171"/>
                    </a:cubicBezTo>
                    <a:cubicBezTo>
                      <a:pt x="87" y="168"/>
                      <a:pt x="87" y="164"/>
                      <a:pt x="87" y="161"/>
                    </a:cubicBezTo>
                    <a:cubicBezTo>
                      <a:pt x="87" y="160"/>
                      <a:pt x="87" y="159"/>
                      <a:pt x="87" y="157"/>
                    </a:cubicBezTo>
                    <a:cubicBezTo>
                      <a:pt x="86" y="148"/>
                      <a:pt x="86" y="138"/>
                      <a:pt x="86" y="128"/>
                    </a:cubicBezTo>
                    <a:cubicBezTo>
                      <a:pt x="86" y="128"/>
                      <a:pt x="86" y="128"/>
                      <a:pt x="86" y="128"/>
                    </a:cubicBezTo>
                    <a:cubicBezTo>
                      <a:pt x="86" y="128"/>
                      <a:pt x="86" y="128"/>
                      <a:pt x="86" y="128"/>
                    </a:cubicBezTo>
                    <a:cubicBezTo>
                      <a:pt x="86" y="116"/>
                      <a:pt x="86" y="104"/>
                      <a:pt x="87" y="91"/>
                    </a:cubicBezTo>
                    <a:cubicBezTo>
                      <a:pt x="87" y="80"/>
                      <a:pt x="88" y="68"/>
                      <a:pt x="89" y="58"/>
                    </a:cubicBezTo>
                    <a:cubicBezTo>
                      <a:pt x="90" y="49"/>
                      <a:pt x="91" y="41"/>
                      <a:pt x="92" y="3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Freeform 39"/>
              <p:cNvSpPr>
                <a:spLocks/>
              </p:cNvSpPr>
              <p:nvPr/>
            </p:nvSpPr>
            <p:spPr bwMode="auto">
              <a:xfrm>
                <a:off x="6666005" y="9113104"/>
                <a:ext cx="817041" cy="1531239"/>
              </a:xfrm>
              <a:custGeom>
                <a:avLst/>
                <a:gdLst>
                  <a:gd name="T0" fmla="*/ 91 w 91"/>
                  <a:gd name="T1" fmla="*/ 2 h 171"/>
                  <a:gd name="T2" fmla="*/ 84 w 91"/>
                  <a:gd name="T3" fmla="*/ 46 h 171"/>
                  <a:gd name="T4" fmla="*/ 81 w 91"/>
                  <a:gd name="T5" fmla="*/ 115 h 171"/>
                  <a:gd name="T6" fmla="*/ 84 w 91"/>
                  <a:gd name="T7" fmla="*/ 169 h 171"/>
                  <a:gd name="T8" fmla="*/ 70 w 91"/>
                  <a:gd name="T9" fmla="*/ 171 h 171"/>
                  <a:gd name="T10" fmla="*/ 54 w 91"/>
                  <a:gd name="T11" fmla="*/ 171 h 171"/>
                  <a:gd name="T12" fmla="*/ 49 w 91"/>
                  <a:gd name="T13" fmla="*/ 171 h 171"/>
                  <a:gd name="T14" fmla="*/ 15 w 91"/>
                  <a:gd name="T15" fmla="*/ 169 h 171"/>
                  <a:gd name="T16" fmla="*/ 14 w 91"/>
                  <a:gd name="T17" fmla="*/ 140 h 171"/>
                  <a:gd name="T18" fmla="*/ 12 w 91"/>
                  <a:gd name="T19" fmla="*/ 110 h 171"/>
                  <a:gd name="T20" fmla="*/ 12 w 91"/>
                  <a:gd name="T21" fmla="*/ 84 h 171"/>
                  <a:gd name="T22" fmla="*/ 15 w 91"/>
                  <a:gd name="T23" fmla="*/ 56 h 171"/>
                  <a:gd name="T24" fmla="*/ 0 w 91"/>
                  <a:gd name="T25" fmla="*/ 56 h 171"/>
                  <a:gd name="T26" fmla="*/ 11 w 91"/>
                  <a:gd name="T27" fmla="*/ 30 h 171"/>
                  <a:gd name="T28" fmla="*/ 27 w 91"/>
                  <a:gd name="T29" fmla="*/ 0 h 171"/>
                  <a:gd name="T30" fmla="*/ 40 w 91"/>
                  <a:gd name="T31" fmla="*/ 0 h 171"/>
                  <a:gd name="T32" fmla="*/ 51 w 91"/>
                  <a:gd name="T33" fmla="*/ 0 h 171"/>
                  <a:gd name="T34" fmla="*/ 72 w 91"/>
                  <a:gd name="T35" fmla="*/ 0 h 171"/>
                  <a:gd name="T36" fmla="*/ 91 w 91"/>
                  <a:gd name="T37" fmla="*/ 2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91" h="171">
                    <a:moveTo>
                      <a:pt x="91" y="2"/>
                    </a:moveTo>
                    <a:cubicBezTo>
                      <a:pt x="88" y="15"/>
                      <a:pt x="86" y="30"/>
                      <a:pt x="84" y="46"/>
                    </a:cubicBezTo>
                    <a:cubicBezTo>
                      <a:pt x="82" y="67"/>
                      <a:pt x="81" y="90"/>
                      <a:pt x="81" y="115"/>
                    </a:cubicBezTo>
                    <a:cubicBezTo>
                      <a:pt x="81" y="134"/>
                      <a:pt x="82" y="152"/>
                      <a:pt x="84" y="169"/>
                    </a:cubicBezTo>
                    <a:cubicBezTo>
                      <a:pt x="80" y="170"/>
                      <a:pt x="75" y="170"/>
                      <a:pt x="70" y="171"/>
                    </a:cubicBezTo>
                    <a:cubicBezTo>
                      <a:pt x="64" y="171"/>
                      <a:pt x="59" y="171"/>
                      <a:pt x="54" y="171"/>
                    </a:cubicBezTo>
                    <a:cubicBezTo>
                      <a:pt x="49" y="171"/>
                      <a:pt x="49" y="171"/>
                      <a:pt x="49" y="171"/>
                    </a:cubicBezTo>
                    <a:cubicBezTo>
                      <a:pt x="38" y="171"/>
                      <a:pt x="27" y="171"/>
                      <a:pt x="15" y="169"/>
                    </a:cubicBezTo>
                    <a:cubicBezTo>
                      <a:pt x="15" y="159"/>
                      <a:pt x="14" y="149"/>
                      <a:pt x="14" y="140"/>
                    </a:cubicBezTo>
                    <a:cubicBezTo>
                      <a:pt x="13" y="130"/>
                      <a:pt x="12" y="121"/>
                      <a:pt x="12" y="110"/>
                    </a:cubicBezTo>
                    <a:cubicBezTo>
                      <a:pt x="12" y="100"/>
                      <a:pt x="12" y="92"/>
                      <a:pt x="12" y="84"/>
                    </a:cubicBezTo>
                    <a:cubicBezTo>
                      <a:pt x="13" y="77"/>
                      <a:pt x="13" y="68"/>
                      <a:pt x="15" y="56"/>
                    </a:cubicBezTo>
                    <a:cubicBezTo>
                      <a:pt x="0" y="56"/>
                      <a:pt x="0" y="56"/>
                      <a:pt x="0" y="56"/>
                    </a:cubicBezTo>
                    <a:cubicBezTo>
                      <a:pt x="4" y="46"/>
                      <a:pt x="7" y="38"/>
                      <a:pt x="11" y="30"/>
                    </a:cubicBezTo>
                    <a:cubicBezTo>
                      <a:pt x="15" y="20"/>
                      <a:pt x="21" y="10"/>
                      <a:pt x="27" y="0"/>
                    </a:cubicBezTo>
                    <a:cubicBezTo>
                      <a:pt x="29" y="0"/>
                      <a:pt x="34" y="0"/>
                      <a:pt x="40" y="0"/>
                    </a:cubicBezTo>
                    <a:cubicBezTo>
                      <a:pt x="45" y="0"/>
                      <a:pt x="49" y="0"/>
                      <a:pt x="51" y="0"/>
                    </a:cubicBezTo>
                    <a:cubicBezTo>
                      <a:pt x="61" y="0"/>
                      <a:pt x="68" y="0"/>
                      <a:pt x="72" y="0"/>
                    </a:cubicBezTo>
                    <a:cubicBezTo>
                      <a:pt x="76" y="0"/>
                      <a:pt x="83" y="1"/>
                      <a:pt x="91" y="2"/>
                    </a:cubicBezTo>
                    <a:close/>
                  </a:path>
                </a:pathLst>
              </a:custGeom>
              <a:solidFill>
                <a:schemeClr val="accent3">
                  <a:lumMod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0" name="TextBox 19"/>
            <p:cNvSpPr txBox="1"/>
            <p:nvPr/>
          </p:nvSpPr>
          <p:spPr>
            <a:xfrm>
              <a:off x="5542618" y="-1522373"/>
              <a:ext cx="2535376" cy="4247317"/>
            </a:xfrm>
            <a:prstGeom prst="rect">
              <a:avLst/>
            </a:prstGeom>
            <a:noFill/>
          </p:spPr>
          <p:txBody>
            <a:bodyPr wrap="square" rtlCol="0" anchor="ct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7000" i="0" u="none" strike="noStrike" kern="0" cap="none" spc="0" normalizeH="0" baseline="0" noProof="0" dirty="0">
                  <a:ln w="101600">
                    <a:solidFill>
                      <a:sysClr val="window" lastClr="FFFFFF"/>
                    </a:solidFill>
                  </a:ln>
                  <a:solidFill>
                    <a:srgbClr val="C00000"/>
                  </a:solidFill>
                  <a:effectLst/>
                  <a:uLnTx/>
                  <a:uFillTx/>
                  <a:latin typeface="Showcard Gothic" panose="04020904020102020604" pitchFamily="82" charset="0"/>
                  <a:ea typeface="微软雅黑" pitchFamily="34" charset="-122"/>
                </a:rPr>
                <a:t>9</a:t>
              </a:r>
              <a:endParaRPr kumimoji="0" lang="zh-CN" altLang="en-US" sz="27000" i="0" u="none" strike="noStrike" kern="0" cap="none" spc="0" normalizeH="0" baseline="0" noProof="0" dirty="0">
                <a:ln w="101600">
                  <a:solidFill>
                    <a:sysClr val="window" lastClr="FFFFFF"/>
                  </a:solidFill>
                </a:ln>
                <a:solidFill>
                  <a:srgbClr val="C00000"/>
                </a:solidFill>
                <a:effectLst/>
                <a:uLnTx/>
                <a:uFillTx/>
                <a:latin typeface="Showcard Gothic" panose="04020904020102020604" pitchFamily="82" charset="0"/>
                <a:ea typeface="微软雅黑" pitchFamily="34" charset="-122"/>
              </a:endParaRPr>
            </a:p>
          </p:txBody>
        </p:sp>
      </p:grpSp>
      <p:pic>
        <p:nvPicPr>
          <p:cNvPr id="13" name="图片 12" descr="14.png"/>
          <p:cNvPicPr>
            <a:picLocks noChangeAspect="1"/>
          </p:cNvPicPr>
          <p:nvPr/>
        </p:nvPicPr>
        <p:blipFill>
          <a:blip r:embed="rId5" cstate="print">
            <a:extLst>
              <a:ext uri="{28A0092B-C50C-407E-A947-70E740481C1C}">
                <a14:useLocalDpi xmlns:a14="http://schemas.microsoft.com/office/drawing/2010/main" val="0"/>
              </a:ext>
            </a:extLst>
          </a:blip>
          <a:srcRect l="48351" t="67801" r="44150" b="24422"/>
          <a:stretch>
            <a:fillRect/>
          </a:stretch>
        </p:blipFill>
        <p:spPr bwMode="auto">
          <a:xfrm flipV="1">
            <a:off x="7341620" y="2267744"/>
            <a:ext cx="1175657"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图片 9" descr="12.png"/>
          <p:cNvPicPr>
            <a:picLocks noChangeAspect="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478588" y="1354138"/>
            <a:ext cx="428625" cy="357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图片 10" descr="12.png"/>
          <p:cNvPicPr>
            <a:picLocks noChangeAspect="1"/>
          </p:cNvPicPr>
          <p:nvPr/>
        </p:nvPicPr>
        <p:blipFill>
          <a:blip r:embed="rId7" cstate="print">
            <a:extLst>
              <a:ext uri="{28A0092B-C50C-407E-A947-70E740481C1C}">
                <a14:useLocalDpi xmlns:a14="http://schemas.microsoft.com/office/drawing/2010/main" val="0"/>
              </a:ext>
            </a:extLst>
          </a:blip>
          <a:srcRect l="28444" r="21777" b="55556"/>
          <a:stretch>
            <a:fillRect/>
          </a:stretch>
        </p:blipFill>
        <p:spPr bwMode="auto">
          <a:xfrm>
            <a:off x="5945188" y="1735138"/>
            <a:ext cx="533400" cy="38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图片 9" descr="12.png"/>
          <p:cNvPicPr>
            <a:picLocks noChangeAspect="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5640388" y="1658938"/>
            <a:ext cx="428625" cy="357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图片 12" descr="14.png"/>
          <p:cNvPicPr>
            <a:picLocks noChangeAspect="1"/>
          </p:cNvPicPr>
          <p:nvPr/>
        </p:nvPicPr>
        <p:blipFill>
          <a:blip r:embed="rId5" cstate="print">
            <a:extLst>
              <a:ext uri="{28A0092B-C50C-407E-A947-70E740481C1C}">
                <a14:useLocalDpi xmlns:a14="http://schemas.microsoft.com/office/drawing/2010/main" val="0"/>
              </a:ext>
            </a:extLst>
          </a:blip>
          <a:srcRect l="48351" t="67801" r="44150" b="24422"/>
          <a:stretch>
            <a:fillRect/>
          </a:stretch>
        </p:blipFill>
        <p:spPr bwMode="auto">
          <a:xfrm>
            <a:off x="7042150" y="1493838"/>
            <a:ext cx="685800"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图片 9" descr="12.png"/>
          <p:cNvPicPr>
            <a:picLocks noChangeAspect="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934994" y="1810544"/>
            <a:ext cx="731521"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图片 10" descr="12.png"/>
          <p:cNvPicPr>
            <a:picLocks noChangeAspect="1"/>
          </p:cNvPicPr>
          <p:nvPr/>
        </p:nvPicPr>
        <p:blipFill>
          <a:blip r:embed="rId7" cstate="print">
            <a:extLst>
              <a:ext uri="{28A0092B-C50C-407E-A947-70E740481C1C}">
                <a14:useLocalDpi xmlns:a14="http://schemas.microsoft.com/office/drawing/2010/main" val="0"/>
              </a:ext>
            </a:extLst>
          </a:blip>
          <a:srcRect l="28444" r="21777" b="55556"/>
          <a:stretch>
            <a:fillRect/>
          </a:stretch>
        </p:blipFill>
        <p:spPr bwMode="auto">
          <a:xfrm>
            <a:off x="6232525" y="1951038"/>
            <a:ext cx="533400" cy="38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图片 9" descr="12.png"/>
          <p:cNvPicPr>
            <a:picLocks noChangeAspect="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5927725" y="1874838"/>
            <a:ext cx="428625" cy="357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7603" name="Text Box 83"/>
          <p:cNvSpPr txBox="1">
            <a:spLocks noChangeArrowheads="1"/>
          </p:cNvSpPr>
          <p:nvPr/>
        </p:nvSpPr>
        <p:spPr bwMode="ltGray">
          <a:xfrm>
            <a:off x="2820988" y="3792538"/>
            <a:ext cx="4954587" cy="357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81640" tIns="40820" rIns="81640" bIns="40820">
            <a:spAutoFit/>
          </a:bodyPr>
          <a:lstStyle>
            <a:lvl1pPr defTabSz="815975" eaLnBrk="0" hangingPunct="0">
              <a:defRPr sz="1600" baseline="-25000">
                <a:solidFill>
                  <a:schemeClr val="tx1"/>
                </a:solidFill>
                <a:latin typeface="Arial" pitchFamily="34" charset="0"/>
                <a:ea typeface="中國龍毛隸書" pitchFamily="49" charset="-120"/>
              </a:defRPr>
            </a:lvl1pPr>
            <a:lvl2pPr marL="742950" indent="-285750" defTabSz="815975" eaLnBrk="0" hangingPunct="0">
              <a:defRPr sz="1600" baseline="-25000">
                <a:solidFill>
                  <a:schemeClr val="tx1"/>
                </a:solidFill>
                <a:latin typeface="Arial" pitchFamily="34" charset="0"/>
                <a:ea typeface="中國龍毛隸書" pitchFamily="49" charset="-120"/>
              </a:defRPr>
            </a:lvl2pPr>
            <a:lvl3pPr marL="1143000" indent="-228600" defTabSz="815975" eaLnBrk="0" hangingPunct="0">
              <a:defRPr sz="1600" baseline="-25000">
                <a:solidFill>
                  <a:schemeClr val="tx1"/>
                </a:solidFill>
                <a:latin typeface="Arial" pitchFamily="34" charset="0"/>
                <a:ea typeface="中國龍毛隸書" pitchFamily="49" charset="-120"/>
              </a:defRPr>
            </a:lvl3pPr>
            <a:lvl4pPr marL="1600200" indent="-228600" defTabSz="815975" eaLnBrk="0" hangingPunct="0">
              <a:defRPr sz="1600" baseline="-25000">
                <a:solidFill>
                  <a:schemeClr val="tx1"/>
                </a:solidFill>
                <a:latin typeface="Arial" pitchFamily="34" charset="0"/>
                <a:ea typeface="中國龍毛隸書" pitchFamily="49" charset="-120"/>
              </a:defRPr>
            </a:lvl4pPr>
            <a:lvl5pPr marL="2057400" indent="-228600" defTabSz="815975" eaLnBrk="0" hangingPunct="0">
              <a:defRPr sz="1600" baseline="-25000">
                <a:solidFill>
                  <a:schemeClr val="tx1"/>
                </a:solidFill>
                <a:latin typeface="Arial" pitchFamily="34" charset="0"/>
                <a:ea typeface="中國龍毛隸書" pitchFamily="49" charset="-120"/>
              </a:defRPr>
            </a:lvl5pPr>
            <a:lvl6pPr marL="2514600" indent="-228600" algn="ctr" defTabSz="815975" eaLnBrk="0" fontAlgn="base" hangingPunct="0">
              <a:spcBef>
                <a:spcPct val="0"/>
              </a:spcBef>
              <a:spcAft>
                <a:spcPct val="0"/>
              </a:spcAft>
              <a:defRPr sz="1600" baseline="-25000">
                <a:solidFill>
                  <a:schemeClr val="tx1"/>
                </a:solidFill>
                <a:latin typeface="Arial" pitchFamily="34" charset="0"/>
                <a:ea typeface="中國龍毛隸書" pitchFamily="49" charset="-120"/>
              </a:defRPr>
            </a:lvl6pPr>
            <a:lvl7pPr marL="2971800" indent="-228600" algn="ctr" defTabSz="815975" eaLnBrk="0" fontAlgn="base" hangingPunct="0">
              <a:spcBef>
                <a:spcPct val="0"/>
              </a:spcBef>
              <a:spcAft>
                <a:spcPct val="0"/>
              </a:spcAft>
              <a:defRPr sz="1600" baseline="-25000">
                <a:solidFill>
                  <a:schemeClr val="tx1"/>
                </a:solidFill>
                <a:latin typeface="Arial" pitchFamily="34" charset="0"/>
                <a:ea typeface="中國龍毛隸書" pitchFamily="49" charset="-120"/>
              </a:defRPr>
            </a:lvl7pPr>
            <a:lvl8pPr marL="3429000" indent="-228600" algn="ctr" defTabSz="815975" eaLnBrk="0" fontAlgn="base" hangingPunct="0">
              <a:spcBef>
                <a:spcPct val="0"/>
              </a:spcBef>
              <a:spcAft>
                <a:spcPct val="0"/>
              </a:spcAft>
              <a:defRPr sz="1600" baseline="-25000">
                <a:solidFill>
                  <a:schemeClr val="tx1"/>
                </a:solidFill>
                <a:latin typeface="Arial" pitchFamily="34" charset="0"/>
                <a:ea typeface="中國龍毛隸書" pitchFamily="49" charset="-120"/>
              </a:defRPr>
            </a:lvl8pPr>
            <a:lvl9pPr marL="3886200" indent="-228600" algn="ctr" defTabSz="815975" eaLnBrk="0" fontAlgn="base" hangingPunct="0">
              <a:spcBef>
                <a:spcPct val="0"/>
              </a:spcBef>
              <a:spcAft>
                <a:spcPct val="0"/>
              </a:spcAft>
              <a:defRPr sz="1600" baseline="-25000">
                <a:solidFill>
                  <a:schemeClr val="tx1"/>
                </a:solidFill>
                <a:latin typeface="Arial" pitchFamily="34" charset="0"/>
                <a:ea typeface="中國龍毛隸書" pitchFamily="49" charset="-120"/>
              </a:defRPr>
            </a:lvl9pPr>
          </a:lstStyle>
          <a:p>
            <a:pPr eaLnBrk="1" hangingPunct="1">
              <a:spcBef>
                <a:spcPct val="50000"/>
              </a:spcBef>
            </a:pPr>
            <a:r>
              <a:rPr lang="zh-CN" altLang="en-US" sz="1800" baseline="0" dirty="0">
                <a:solidFill>
                  <a:srgbClr val="000000"/>
                </a:solidFill>
                <a:latin typeface="方正大黑简体" pitchFamily="65" charset="-122"/>
                <a:ea typeface="方正大黑简体" pitchFamily="65" charset="-122"/>
              </a:rPr>
              <a:t>大侠素材</a:t>
            </a:r>
            <a:r>
              <a:rPr lang="en-US" altLang="zh-CN" sz="1800" baseline="0" dirty="0">
                <a:solidFill>
                  <a:srgbClr val="000000"/>
                </a:solidFill>
                <a:latin typeface="方正大黑简体" pitchFamily="65" charset="-122"/>
                <a:ea typeface="方正大黑简体" pitchFamily="65" charset="-122"/>
              </a:rPr>
              <a:t>/</a:t>
            </a:r>
            <a:r>
              <a:rPr lang="zh-CN" altLang="en-US" sz="1800" baseline="0" dirty="0">
                <a:solidFill>
                  <a:srgbClr val="000000"/>
                </a:solidFill>
                <a:latin typeface="方正大黑简体" pitchFamily="65" charset="-122"/>
                <a:ea typeface="方正大黑简体" pitchFamily="65" charset="-122"/>
              </a:rPr>
              <a:t>工作报告</a:t>
            </a:r>
            <a:r>
              <a:rPr lang="en-US" altLang="zh-CN" sz="1800" baseline="0" dirty="0">
                <a:solidFill>
                  <a:srgbClr val="000000"/>
                </a:solidFill>
                <a:latin typeface="方正大黑简体" pitchFamily="65" charset="-122"/>
                <a:ea typeface="方正大黑简体" pitchFamily="65" charset="-122"/>
              </a:rPr>
              <a:t>/</a:t>
            </a:r>
            <a:r>
              <a:rPr lang="zh-CN" altLang="en-US" sz="1800" baseline="0" dirty="0">
                <a:solidFill>
                  <a:srgbClr val="000000"/>
                </a:solidFill>
                <a:latin typeface="方正大黑简体" pitchFamily="65" charset="-122"/>
                <a:ea typeface="方正大黑简体" pitchFamily="65" charset="-122"/>
              </a:rPr>
              <a:t>总结</a:t>
            </a:r>
            <a:r>
              <a:rPr lang="en-US" altLang="zh-CN" sz="1800" baseline="0" dirty="0">
                <a:solidFill>
                  <a:srgbClr val="000000"/>
                </a:solidFill>
                <a:latin typeface="方正大黑简体" pitchFamily="65" charset="-122"/>
                <a:ea typeface="方正大黑简体" pitchFamily="65" charset="-122"/>
              </a:rPr>
              <a:t>/</a:t>
            </a:r>
            <a:r>
              <a:rPr lang="zh-CN" altLang="en-US" sz="1800" baseline="0" dirty="0">
                <a:solidFill>
                  <a:srgbClr val="000000"/>
                </a:solidFill>
                <a:latin typeface="方正大黑简体" pitchFamily="65" charset="-122"/>
                <a:ea typeface="方正大黑简体" pitchFamily="65" charset="-122"/>
              </a:rPr>
              <a:t>会议</a:t>
            </a:r>
            <a:r>
              <a:rPr lang="en-US" altLang="zh-CN" sz="1800" baseline="0" dirty="0">
                <a:solidFill>
                  <a:srgbClr val="000000"/>
                </a:solidFill>
                <a:latin typeface="方正大黑简体" pitchFamily="65" charset="-122"/>
                <a:ea typeface="方正大黑简体" pitchFamily="65" charset="-122"/>
              </a:rPr>
              <a:t>/</a:t>
            </a:r>
            <a:r>
              <a:rPr lang="zh-CN" altLang="en-US" sz="1800" baseline="0" dirty="0">
                <a:solidFill>
                  <a:srgbClr val="000000"/>
                </a:solidFill>
                <a:latin typeface="方正大黑简体" pitchFamily="65" charset="-122"/>
                <a:ea typeface="方正大黑简体" pitchFamily="65" charset="-122"/>
              </a:rPr>
              <a:t>晚会</a:t>
            </a:r>
          </a:p>
        </p:txBody>
      </p:sp>
      <p:sp>
        <p:nvSpPr>
          <p:cNvPr id="107604" name="Text Box 84"/>
          <p:cNvSpPr txBox="1">
            <a:spLocks noChangeArrowheads="1"/>
          </p:cNvSpPr>
          <p:nvPr/>
        </p:nvSpPr>
        <p:spPr bwMode="ltGray">
          <a:xfrm>
            <a:off x="4117975" y="3030538"/>
            <a:ext cx="2589213" cy="798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81640" tIns="40820" rIns="81640" bIns="40820">
            <a:spAutoFit/>
          </a:bodyPr>
          <a:lstStyle>
            <a:lvl1pPr defTabSz="815975" eaLnBrk="0" hangingPunct="0">
              <a:defRPr sz="1600" baseline="-25000">
                <a:solidFill>
                  <a:schemeClr val="tx1"/>
                </a:solidFill>
                <a:latin typeface="Arial" pitchFamily="34" charset="0"/>
                <a:ea typeface="中國龍毛隸書" pitchFamily="49" charset="-120"/>
              </a:defRPr>
            </a:lvl1pPr>
            <a:lvl2pPr marL="742950" indent="-285750" defTabSz="815975" eaLnBrk="0" hangingPunct="0">
              <a:defRPr sz="1600" baseline="-25000">
                <a:solidFill>
                  <a:schemeClr val="tx1"/>
                </a:solidFill>
                <a:latin typeface="Arial" pitchFamily="34" charset="0"/>
                <a:ea typeface="中國龍毛隸書" pitchFamily="49" charset="-120"/>
              </a:defRPr>
            </a:lvl2pPr>
            <a:lvl3pPr marL="1143000" indent="-228600" defTabSz="815975" eaLnBrk="0" hangingPunct="0">
              <a:defRPr sz="1600" baseline="-25000">
                <a:solidFill>
                  <a:schemeClr val="tx1"/>
                </a:solidFill>
                <a:latin typeface="Arial" pitchFamily="34" charset="0"/>
                <a:ea typeface="中國龍毛隸書" pitchFamily="49" charset="-120"/>
              </a:defRPr>
            </a:lvl3pPr>
            <a:lvl4pPr marL="1600200" indent="-228600" defTabSz="815975" eaLnBrk="0" hangingPunct="0">
              <a:defRPr sz="1600" baseline="-25000">
                <a:solidFill>
                  <a:schemeClr val="tx1"/>
                </a:solidFill>
                <a:latin typeface="Arial" pitchFamily="34" charset="0"/>
                <a:ea typeface="中國龍毛隸書" pitchFamily="49" charset="-120"/>
              </a:defRPr>
            </a:lvl4pPr>
            <a:lvl5pPr marL="2057400" indent="-228600" defTabSz="815975" eaLnBrk="0" hangingPunct="0">
              <a:defRPr sz="1600" baseline="-25000">
                <a:solidFill>
                  <a:schemeClr val="tx1"/>
                </a:solidFill>
                <a:latin typeface="Arial" pitchFamily="34" charset="0"/>
                <a:ea typeface="中國龍毛隸書" pitchFamily="49" charset="-120"/>
              </a:defRPr>
            </a:lvl5pPr>
            <a:lvl6pPr marL="2514600" indent="-228600" algn="ctr" defTabSz="815975" eaLnBrk="0" fontAlgn="base" hangingPunct="0">
              <a:spcBef>
                <a:spcPct val="0"/>
              </a:spcBef>
              <a:spcAft>
                <a:spcPct val="0"/>
              </a:spcAft>
              <a:defRPr sz="1600" baseline="-25000">
                <a:solidFill>
                  <a:schemeClr val="tx1"/>
                </a:solidFill>
                <a:latin typeface="Arial" pitchFamily="34" charset="0"/>
                <a:ea typeface="中國龍毛隸書" pitchFamily="49" charset="-120"/>
              </a:defRPr>
            </a:lvl6pPr>
            <a:lvl7pPr marL="2971800" indent="-228600" algn="ctr" defTabSz="815975" eaLnBrk="0" fontAlgn="base" hangingPunct="0">
              <a:spcBef>
                <a:spcPct val="0"/>
              </a:spcBef>
              <a:spcAft>
                <a:spcPct val="0"/>
              </a:spcAft>
              <a:defRPr sz="1600" baseline="-25000">
                <a:solidFill>
                  <a:schemeClr val="tx1"/>
                </a:solidFill>
                <a:latin typeface="Arial" pitchFamily="34" charset="0"/>
                <a:ea typeface="中國龍毛隸書" pitchFamily="49" charset="-120"/>
              </a:defRPr>
            </a:lvl7pPr>
            <a:lvl8pPr marL="3429000" indent="-228600" algn="ctr" defTabSz="815975" eaLnBrk="0" fontAlgn="base" hangingPunct="0">
              <a:spcBef>
                <a:spcPct val="0"/>
              </a:spcBef>
              <a:spcAft>
                <a:spcPct val="0"/>
              </a:spcAft>
              <a:defRPr sz="1600" baseline="-25000">
                <a:solidFill>
                  <a:schemeClr val="tx1"/>
                </a:solidFill>
                <a:latin typeface="Arial" pitchFamily="34" charset="0"/>
                <a:ea typeface="中國龍毛隸書" pitchFamily="49" charset="-120"/>
              </a:defRPr>
            </a:lvl8pPr>
            <a:lvl9pPr marL="3886200" indent="-228600" algn="ctr" defTabSz="815975" eaLnBrk="0" fontAlgn="base" hangingPunct="0">
              <a:spcBef>
                <a:spcPct val="0"/>
              </a:spcBef>
              <a:spcAft>
                <a:spcPct val="0"/>
              </a:spcAft>
              <a:defRPr sz="1600" baseline="-25000">
                <a:solidFill>
                  <a:schemeClr val="tx1"/>
                </a:solidFill>
                <a:latin typeface="Arial" pitchFamily="34" charset="0"/>
                <a:ea typeface="中國龍毛隸書" pitchFamily="49" charset="-120"/>
              </a:defRPr>
            </a:lvl9pPr>
          </a:lstStyle>
          <a:p>
            <a:pPr algn="l" eaLnBrk="1" hangingPunct="1"/>
            <a:r>
              <a:rPr lang="zh-CN" altLang="en-US" sz="4700" baseline="0">
                <a:solidFill>
                  <a:srgbClr val="000000"/>
                </a:solidFill>
                <a:latin typeface="经典繁颜体" pitchFamily="49" charset="-122"/>
                <a:ea typeface="经典繁颜体" pitchFamily="49" charset="-122"/>
                <a:cs typeface="经典繁颜体" pitchFamily="49" charset="-122"/>
              </a:rPr>
              <a:t>谢谢观赏</a:t>
            </a:r>
            <a:endParaRPr lang="en-US" altLang="zh-CN" sz="4700" baseline="0">
              <a:solidFill>
                <a:srgbClr val="000000"/>
              </a:solidFill>
              <a:latin typeface="华文中宋" pitchFamily="2" charset="-122"/>
              <a:ea typeface="华文中宋" pitchFamily="2" charset="-122"/>
            </a:endParaRPr>
          </a:p>
        </p:txBody>
      </p:sp>
      <p:pic>
        <p:nvPicPr>
          <p:cNvPr id="107605" name="Picture 85" descr="200712419435657_1"/>
          <p:cNvPicPr>
            <a:picLocks noChangeAspect="1" noChangeArrowheads="1" noCrop="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1044575" y="3487738"/>
            <a:ext cx="504825" cy="504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7606" name="Picture 86" descr="10004015438746072987"/>
          <p:cNvPicPr>
            <a:picLocks noChangeAspect="1" noChangeArrowheads="1" noCrop="1"/>
          </p:cNvPicPr>
          <p:nvPr/>
        </p:nvPicPr>
        <p:blipFill>
          <a:blip r:embed="rId9" cstate="print">
            <a:extLst>
              <a:ext uri="{28A0092B-C50C-407E-A947-70E740481C1C}">
                <a14:useLocalDpi xmlns:a14="http://schemas.microsoft.com/office/drawing/2010/main" val="0"/>
              </a:ext>
            </a:extLst>
          </a:blip>
          <a:srcRect/>
          <a:stretch>
            <a:fillRect/>
          </a:stretch>
        </p:blipFill>
        <p:spPr bwMode="auto">
          <a:xfrm flipH="1">
            <a:off x="9145588" y="3640138"/>
            <a:ext cx="992187" cy="992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7607" name="Picture 87" descr="200712419435657_1"/>
          <p:cNvPicPr>
            <a:picLocks noChangeAspect="1" noChangeArrowheads="1" noCrop="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10364788" y="2343150"/>
            <a:ext cx="533400"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cover dir="rd"/>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2" fill="hold" nodeType="afterEffect">
                                  <p:stCondLst>
                                    <p:cond delay="0"/>
                                  </p:stCondLst>
                                  <p:childTnLst>
                                    <p:set>
                                      <p:cBhvr>
                                        <p:cTn id="6" dur="1" fill="hold">
                                          <p:stCondLst>
                                            <p:cond delay="0"/>
                                          </p:stCondLst>
                                        </p:cTn>
                                        <p:tgtEl>
                                          <p:spTgt spid="107593"/>
                                        </p:tgtEl>
                                        <p:attrNameLst>
                                          <p:attrName>style.visibility</p:attrName>
                                        </p:attrNameLst>
                                      </p:cBhvr>
                                      <p:to>
                                        <p:strVal val="visible"/>
                                      </p:to>
                                    </p:set>
                                    <p:animEffect transition="in" filter="wipe(right)">
                                      <p:cBhvr>
                                        <p:cTn id="7" dur="2000"/>
                                        <p:tgtEl>
                                          <p:spTgt spid="107593"/>
                                        </p:tgtEl>
                                      </p:cBhvr>
                                    </p:animEffect>
                                  </p:childTnLst>
                                </p:cTn>
                              </p:par>
                              <p:par>
                                <p:cTn id="8" presetID="16" presetClass="entr" presetSubtype="37" fill="hold" nodeType="withEffect">
                                  <p:stCondLst>
                                    <p:cond delay="1800"/>
                                  </p:stCondLst>
                                  <p:childTnLst>
                                    <p:set>
                                      <p:cBhvr>
                                        <p:cTn id="9" dur="1" fill="hold">
                                          <p:stCondLst>
                                            <p:cond delay="0"/>
                                          </p:stCondLst>
                                        </p:cTn>
                                        <p:tgtEl>
                                          <p:spTgt spid="18"/>
                                        </p:tgtEl>
                                        <p:attrNameLst>
                                          <p:attrName>style.visibility</p:attrName>
                                        </p:attrNameLst>
                                      </p:cBhvr>
                                      <p:to>
                                        <p:strVal val="visible"/>
                                      </p:to>
                                    </p:set>
                                    <p:animEffect transition="in" filter="barn(outVertical)">
                                      <p:cBhvr>
                                        <p:cTn id="10" dur="2000"/>
                                        <p:tgtEl>
                                          <p:spTgt spid="18"/>
                                        </p:tgtEl>
                                      </p:cBhvr>
                                    </p:animEffect>
                                  </p:childTnLst>
                                </p:cTn>
                              </p:par>
                              <p:par>
                                <p:cTn id="11" presetID="31" presetClass="entr" presetSubtype="0" fill="hold" grpId="0" nodeType="withEffect">
                                  <p:stCondLst>
                                    <p:cond delay="2600"/>
                                  </p:stCondLst>
                                  <p:iterate type="lt">
                                    <p:tmPct val="10556"/>
                                  </p:iterate>
                                  <p:childTnLst>
                                    <p:set>
                                      <p:cBhvr>
                                        <p:cTn id="12" dur="1" fill="hold">
                                          <p:stCondLst>
                                            <p:cond delay="0"/>
                                          </p:stCondLst>
                                        </p:cTn>
                                        <p:tgtEl>
                                          <p:spTgt spid="107604"/>
                                        </p:tgtEl>
                                        <p:attrNameLst>
                                          <p:attrName>style.visibility</p:attrName>
                                        </p:attrNameLst>
                                      </p:cBhvr>
                                      <p:to>
                                        <p:strVal val="visible"/>
                                      </p:to>
                                    </p:set>
                                    <p:anim calcmode="lin" valueType="num">
                                      <p:cBhvr>
                                        <p:cTn id="13" dur="1000" fill="hold"/>
                                        <p:tgtEl>
                                          <p:spTgt spid="107604"/>
                                        </p:tgtEl>
                                        <p:attrNameLst>
                                          <p:attrName>ppt_w</p:attrName>
                                        </p:attrNameLst>
                                      </p:cBhvr>
                                      <p:tavLst>
                                        <p:tav tm="0">
                                          <p:val>
                                            <p:fltVal val="0"/>
                                          </p:val>
                                        </p:tav>
                                        <p:tav tm="100000">
                                          <p:val>
                                            <p:strVal val="#ppt_w"/>
                                          </p:val>
                                        </p:tav>
                                      </p:tavLst>
                                    </p:anim>
                                    <p:anim calcmode="lin" valueType="num">
                                      <p:cBhvr>
                                        <p:cTn id="14" dur="1000" fill="hold"/>
                                        <p:tgtEl>
                                          <p:spTgt spid="107604"/>
                                        </p:tgtEl>
                                        <p:attrNameLst>
                                          <p:attrName>ppt_h</p:attrName>
                                        </p:attrNameLst>
                                      </p:cBhvr>
                                      <p:tavLst>
                                        <p:tav tm="0">
                                          <p:val>
                                            <p:fltVal val="0"/>
                                          </p:val>
                                        </p:tav>
                                        <p:tav tm="100000">
                                          <p:val>
                                            <p:strVal val="#ppt_h"/>
                                          </p:val>
                                        </p:tav>
                                      </p:tavLst>
                                    </p:anim>
                                    <p:anim calcmode="lin" valueType="num">
                                      <p:cBhvr>
                                        <p:cTn id="15" dur="1000" fill="hold"/>
                                        <p:tgtEl>
                                          <p:spTgt spid="107604"/>
                                        </p:tgtEl>
                                        <p:attrNameLst>
                                          <p:attrName>style.rotation</p:attrName>
                                        </p:attrNameLst>
                                      </p:cBhvr>
                                      <p:tavLst>
                                        <p:tav tm="0">
                                          <p:val>
                                            <p:fltVal val="90"/>
                                          </p:val>
                                        </p:tav>
                                        <p:tav tm="100000">
                                          <p:val>
                                            <p:fltVal val="0"/>
                                          </p:val>
                                        </p:tav>
                                      </p:tavLst>
                                    </p:anim>
                                    <p:animEffect transition="in" filter="fade">
                                      <p:cBhvr>
                                        <p:cTn id="16" dur="1000"/>
                                        <p:tgtEl>
                                          <p:spTgt spid="107604"/>
                                        </p:tgtEl>
                                      </p:cBhvr>
                                    </p:animEffect>
                                  </p:childTnLst>
                                </p:cTn>
                              </p:par>
                            </p:childTnLst>
                          </p:cTn>
                        </p:par>
                        <p:par>
                          <p:cTn id="17" fill="hold" nodeType="afterGroup">
                            <p:stCondLst>
                              <p:cond delay="3917"/>
                            </p:stCondLst>
                            <p:childTnLst>
                              <p:par>
                                <p:cTn id="18" presetID="1" presetClass="entr" presetSubtype="0" fill="hold" nodeType="afterEffect">
                                  <p:stCondLst>
                                    <p:cond delay="0"/>
                                  </p:stCondLst>
                                  <p:childTnLst>
                                    <p:set>
                                      <p:cBhvr>
                                        <p:cTn id="19" dur="1" fill="hold">
                                          <p:stCondLst>
                                            <p:cond delay="0"/>
                                          </p:stCondLst>
                                        </p:cTn>
                                        <p:tgtEl>
                                          <p:spTgt spid="10"/>
                                        </p:tgtEl>
                                        <p:attrNameLst>
                                          <p:attrName>style.visibility</p:attrName>
                                        </p:attrNameLst>
                                      </p:cBhvr>
                                      <p:to>
                                        <p:strVal val="visible"/>
                                      </p:to>
                                    </p:set>
                                  </p:childTnLst>
                                </p:cTn>
                              </p:par>
                              <p:par>
                                <p:cTn id="20" presetID="0" presetClass="path" presetSubtype="0" accel="50000" decel="50000" fill="hold" nodeType="withEffect">
                                  <p:stCondLst>
                                    <p:cond delay="0"/>
                                  </p:stCondLst>
                                  <p:childTnLst>
                                    <p:animMotion origin="layout" path="M -0.14843 0.02467 C -0.13281 0.06322 -0.11718 0.10207 -0.11649 0.16528 C -0.11579 0.2288 -0.14704 0.31638 -0.14427 0.40488 C -0.14149 0.49337 -0.10121 0.59729 -0.09982 0.69627 C -0.09843 0.79526 -0.11718 0.89763 -0.13593 1 " pathEditMode="relative" rAng="0" ptsTypes="aaaaA">
                                      <p:cBhvr>
                                        <p:cTn id="21" dur="2000" fill="hold"/>
                                        <p:tgtEl>
                                          <p:spTgt spid="10"/>
                                        </p:tgtEl>
                                        <p:attrNameLst>
                                          <p:attrName>ppt_x</p:attrName>
                                          <p:attrName>ppt_y</p:attrName>
                                        </p:attrNameLst>
                                      </p:cBhvr>
                                      <p:rCtr x="2500" y="48751"/>
                                    </p:animMotion>
                                  </p:childTnLst>
                                </p:cTn>
                              </p:par>
                              <p:par>
                                <p:cTn id="22" presetID="8" presetClass="emph" presetSubtype="0" fill="hold" nodeType="withEffect">
                                  <p:stCondLst>
                                    <p:cond delay="0"/>
                                  </p:stCondLst>
                                  <p:childTnLst>
                                    <p:animRot by="21600000">
                                      <p:cBhvr>
                                        <p:cTn id="23" dur="2000" fill="hold"/>
                                        <p:tgtEl>
                                          <p:spTgt spid="10"/>
                                        </p:tgtEl>
                                        <p:attrNameLst>
                                          <p:attrName>r</p:attrName>
                                        </p:attrNameLst>
                                      </p:cBhvr>
                                    </p:animRot>
                                  </p:childTnLst>
                                </p:cTn>
                              </p:par>
                              <p:par>
                                <p:cTn id="24" presetID="1" presetClass="entr" presetSubtype="0" fill="hold" nodeType="withEffect">
                                  <p:stCondLst>
                                    <p:cond delay="900"/>
                                  </p:stCondLst>
                                  <p:childTnLst>
                                    <p:set>
                                      <p:cBhvr>
                                        <p:cTn id="25" dur="1" fill="hold">
                                          <p:stCondLst>
                                            <p:cond delay="0"/>
                                          </p:stCondLst>
                                        </p:cTn>
                                        <p:tgtEl>
                                          <p:spTgt spid="2"/>
                                        </p:tgtEl>
                                        <p:attrNameLst>
                                          <p:attrName>style.visibility</p:attrName>
                                        </p:attrNameLst>
                                      </p:cBhvr>
                                      <p:to>
                                        <p:strVal val="visible"/>
                                      </p:to>
                                    </p:set>
                                  </p:childTnLst>
                                </p:cTn>
                              </p:par>
                              <p:par>
                                <p:cTn id="26" presetID="0" presetClass="path" presetSubtype="0" accel="50000" decel="50000" fill="hold" nodeType="withEffect">
                                  <p:stCondLst>
                                    <p:cond delay="900"/>
                                  </p:stCondLst>
                                  <p:childTnLst>
                                    <p:animMotion origin="layout" path="M -0.21945 0.02467 C -0.22153 0.04964 -0.22344 0.07493 -0.22084 0.12087 C -0.21823 0.16682 -0.20052 0.22818 -0.20417 0.30126 C -0.20781 0.37434 -0.23768 0.46284 -0.24306 0.56059 C -0.24844 0.65803 -0.24236 0.77212 -0.23611 0.88652 " pathEditMode="relative" rAng="0" ptsTypes="aaaaA">
                                      <p:cBhvr>
                                        <p:cTn id="27" dur="4600" fill="hold"/>
                                        <p:tgtEl>
                                          <p:spTgt spid="2"/>
                                        </p:tgtEl>
                                        <p:attrNameLst>
                                          <p:attrName>ppt_x</p:attrName>
                                          <p:attrName>ppt_y</p:attrName>
                                        </p:attrNameLst>
                                      </p:cBhvr>
                                      <p:rCtr x="-503" y="43077"/>
                                    </p:animMotion>
                                  </p:childTnLst>
                                </p:cTn>
                              </p:par>
                              <p:par>
                                <p:cTn id="28" presetID="8" presetClass="emph" presetSubtype="0" fill="hold" nodeType="withEffect">
                                  <p:stCondLst>
                                    <p:cond delay="900"/>
                                  </p:stCondLst>
                                  <p:childTnLst>
                                    <p:animRot by="21600000">
                                      <p:cBhvr>
                                        <p:cTn id="29" dur="4600" fill="hold"/>
                                        <p:tgtEl>
                                          <p:spTgt spid="2"/>
                                        </p:tgtEl>
                                        <p:attrNameLst>
                                          <p:attrName>r</p:attrName>
                                        </p:attrNameLst>
                                      </p:cBhvr>
                                    </p:animRot>
                                  </p:childTnLst>
                                </p:cTn>
                              </p:par>
                              <p:par>
                                <p:cTn id="30" presetID="1" presetClass="entr" presetSubtype="0" fill="hold" nodeType="withEffect">
                                  <p:stCondLst>
                                    <p:cond delay="700"/>
                                  </p:stCondLst>
                                  <p:childTnLst>
                                    <p:set>
                                      <p:cBhvr>
                                        <p:cTn id="31" dur="1" fill="hold">
                                          <p:stCondLst>
                                            <p:cond delay="0"/>
                                          </p:stCondLst>
                                        </p:cTn>
                                        <p:tgtEl>
                                          <p:spTgt spid="11"/>
                                        </p:tgtEl>
                                        <p:attrNameLst>
                                          <p:attrName>style.visibility</p:attrName>
                                        </p:attrNameLst>
                                      </p:cBhvr>
                                      <p:to>
                                        <p:strVal val="visible"/>
                                      </p:to>
                                    </p:set>
                                  </p:childTnLst>
                                </p:cTn>
                              </p:par>
                              <p:par>
                                <p:cTn id="32" presetID="0" presetClass="path" presetSubtype="0" accel="50000" decel="50000" fill="hold" nodeType="withEffect">
                                  <p:stCondLst>
                                    <p:cond delay="700"/>
                                  </p:stCondLst>
                                  <p:childTnLst>
                                    <p:animMotion origin="layout" path="M -0.17917 0.0222 C -0.17448 0.1107 -0.16962 0.19981 -0.15556 0.27906 C -0.14149 0.35831 -0.10226 0.3987 -0.09444 0.49861 C -0.08663 0.59882 -0.09757 0.73882 -0.10833 0.87881 " pathEditMode="relative" rAng="0" ptsTypes="aaaA">
                                      <p:cBhvr>
                                        <p:cTn id="33" dur="3600" fill="hold"/>
                                        <p:tgtEl>
                                          <p:spTgt spid="11"/>
                                        </p:tgtEl>
                                        <p:attrNameLst>
                                          <p:attrName>ppt_x</p:attrName>
                                          <p:attrName>ppt_y</p:attrName>
                                        </p:attrNameLst>
                                      </p:cBhvr>
                                      <p:rCtr x="4618" y="42831"/>
                                    </p:animMotion>
                                  </p:childTnLst>
                                </p:cTn>
                              </p:par>
                              <p:par>
                                <p:cTn id="34" presetID="8" presetClass="emph" presetSubtype="0" fill="hold" nodeType="withEffect">
                                  <p:stCondLst>
                                    <p:cond delay="700"/>
                                  </p:stCondLst>
                                  <p:childTnLst>
                                    <p:animRot by="21600000">
                                      <p:cBhvr>
                                        <p:cTn id="35" dur="3700" fill="hold"/>
                                        <p:tgtEl>
                                          <p:spTgt spid="11"/>
                                        </p:tgtEl>
                                        <p:attrNameLst>
                                          <p:attrName>r</p:attrName>
                                        </p:attrNameLst>
                                      </p:cBhvr>
                                    </p:animRot>
                                  </p:childTnLst>
                                </p:cTn>
                              </p:par>
                              <p:par>
                                <p:cTn id="36" presetID="1" presetClass="entr" presetSubtype="0" fill="hold" nodeType="withEffect">
                                  <p:stCondLst>
                                    <p:cond delay="3000"/>
                                  </p:stCondLst>
                                  <p:childTnLst>
                                    <p:set>
                                      <p:cBhvr>
                                        <p:cTn id="37" dur="1" fill="hold">
                                          <p:stCondLst>
                                            <p:cond delay="0"/>
                                          </p:stCondLst>
                                        </p:cTn>
                                        <p:tgtEl>
                                          <p:spTgt spid="13"/>
                                        </p:tgtEl>
                                        <p:attrNameLst>
                                          <p:attrName>style.visibility</p:attrName>
                                        </p:attrNameLst>
                                      </p:cBhvr>
                                      <p:to>
                                        <p:strVal val="visible"/>
                                      </p:to>
                                    </p:set>
                                  </p:childTnLst>
                                </p:cTn>
                              </p:par>
                              <p:par>
                                <p:cTn id="38" presetID="0" presetClass="path" presetSubtype="0" accel="50000" decel="50000" fill="hold" nodeType="withEffect">
                                  <p:stCondLst>
                                    <p:cond delay="3100"/>
                                  </p:stCondLst>
                                  <p:childTnLst>
                                    <p:animMotion origin="layout" path="M -5.27778E-6 -2.96296E-6 C 0.02708 0.07346 0.05433 0.14692 0.06388 0.24939 C 0.07343 0.35185 0.04235 0.49969 0.05694 0.61482 C 0.07152 0.72994 0.11145 0.83519 0.15138 0.94074 " pathEditMode="relative" rAng="0" ptsTypes="aaaA">
                                      <p:cBhvr>
                                        <p:cTn id="39" dur="5900" fill="hold"/>
                                        <p:tgtEl>
                                          <p:spTgt spid="13"/>
                                        </p:tgtEl>
                                        <p:attrNameLst>
                                          <p:attrName>ppt_x</p:attrName>
                                          <p:attrName>ppt_y</p:attrName>
                                        </p:attrNameLst>
                                      </p:cBhvr>
                                      <p:rCtr x="0" y="0"/>
                                    </p:animMotion>
                                  </p:childTnLst>
                                </p:cTn>
                              </p:par>
                              <p:par>
                                <p:cTn id="40" presetID="8" presetClass="emph" presetSubtype="0" fill="hold" nodeType="withEffect">
                                  <p:stCondLst>
                                    <p:cond delay="3100"/>
                                  </p:stCondLst>
                                  <p:childTnLst>
                                    <p:animRot by="21600000">
                                      <p:cBhvr>
                                        <p:cTn id="41" dur="6000" fill="hold"/>
                                        <p:tgtEl>
                                          <p:spTgt spid="13"/>
                                        </p:tgtEl>
                                        <p:attrNameLst>
                                          <p:attrName>r</p:attrName>
                                        </p:attrNameLst>
                                      </p:cBhvr>
                                    </p:animRot>
                                  </p:childTnLst>
                                </p:cTn>
                              </p:par>
                              <p:par>
                                <p:cTn id="42" presetID="1" presetClass="entr" presetSubtype="0" fill="hold" nodeType="withEffect">
                                  <p:stCondLst>
                                    <p:cond delay="2200"/>
                                  </p:stCondLst>
                                  <p:childTnLst>
                                    <p:set>
                                      <p:cBhvr>
                                        <p:cTn id="43" dur="1" fill="hold">
                                          <p:stCondLst>
                                            <p:cond delay="0"/>
                                          </p:stCondLst>
                                        </p:cTn>
                                        <p:tgtEl>
                                          <p:spTgt spid="4"/>
                                        </p:tgtEl>
                                        <p:attrNameLst>
                                          <p:attrName>style.visibility</p:attrName>
                                        </p:attrNameLst>
                                      </p:cBhvr>
                                      <p:to>
                                        <p:strVal val="visible"/>
                                      </p:to>
                                    </p:set>
                                  </p:childTnLst>
                                </p:cTn>
                              </p:par>
                              <p:par>
                                <p:cTn id="44" presetID="0" presetClass="path" presetSubtype="0" accel="50000" decel="50000" fill="hold" nodeType="withEffect">
                                  <p:stCondLst>
                                    <p:cond delay="2300"/>
                                  </p:stCondLst>
                                  <p:childTnLst>
                                    <p:animMotion origin="layout" path="M 5.55556E-7 3.58025E-6 C 0.01562 0.03858 0.03125 0.07747 0.03194 0.14074 C 0.03263 0.20401 0.00138 0.29166 0.00416 0.38024 C 0.00694 0.46882 0.04722 0.57253 0.04861 0.6716 C 0.05 0.77068 0.03125 0.87284 0.0125 0.97531 " pathEditMode="relative" ptsTypes="aaaaA">
                                      <p:cBhvr>
                                        <p:cTn id="45" dur="3600" fill="hold"/>
                                        <p:tgtEl>
                                          <p:spTgt spid="4"/>
                                        </p:tgtEl>
                                        <p:attrNameLst>
                                          <p:attrName>ppt_x</p:attrName>
                                          <p:attrName>ppt_y</p:attrName>
                                        </p:attrNameLst>
                                      </p:cBhvr>
                                    </p:animMotion>
                                  </p:childTnLst>
                                </p:cTn>
                              </p:par>
                              <p:par>
                                <p:cTn id="46" presetID="8" presetClass="emph" presetSubtype="0" fill="hold" nodeType="withEffect">
                                  <p:stCondLst>
                                    <p:cond delay="2300"/>
                                  </p:stCondLst>
                                  <p:childTnLst>
                                    <p:animRot by="21600000">
                                      <p:cBhvr>
                                        <p:cTn id="47" dur="3700" fill="hold"/>
                                        <p:tgtEl>
                                          <p:spTgt spid="4"/>
                                        </p:tgtEl>
                                        <p:attrNameLst>
                                          <p:attrName>r</p:attrName>
                                        </p:attrNameLst>
                                      </p:cBhvr>
                                    </p:animRot>
                                  </p:childTnLst>
                                </p:cTn>
                              </p:par>
                              <p:par>
                                <p:cTn id="48" presetID="1" presetClass="entr" presetSubtype="0" fill="hold" nodeType="withEffect">
                                  <p:stCondLst>
                                    <p:cond delay="500"/>
                                  </p:stCondLst>
                                  <p:childTnLst>
                                    <p:set>
                                      <p:cBhvr>
                                        <p:cTn id="49" dur="1" fill="hold">
                                          <p:stCondLst>
                                            <p:cond delay="0"/>
                                          </p:stCondLst>
                                        </p:cTn>
                                        <p:tgtEl>
                                          <p:spTgt spid="6"/>
                                        </p:tgtEl>
                                        <p:attrNameLst>
                                          <p:attrName>style.visibility</p:attrName>
                                        </p:attrNameLst>
                                      </p:cBhvr>
                                      <p:to>
                                        <p:strVal val="visible"/>
                                      </p:to>
                                    </p:set>
                                  </p:childTnLst>
                                </p:cTn>
                              </p:par>
                              <p:par>
                                <p:cTn id="50" presetID="0" presetClass="path" presetSubtype="0" accel="50000" decel="50000" fill="hold" nodeType="withEffect">
                                  <p:stCondLst>
                                    <p:cond delay="600"/>
                                  </p:stCondLst>
                                  <p:childTnLst>
                                    <p:animMotion origin="layout" path="M -0.19045 -0.00246 C -0.19253 0.02251 -0.19444 0.0478 -0.19184 0.09375 C -0.18923 0.13969 -0.17153 0.20105 -0.17517 0.27413 C -0.17882 0.34721 -0.20868 0.43571 -0.21406 0.53346 C -0.21944 0.6309 -0.21337 0.74499 -0.20712 0.85939 " pathEditMode="relative" rAng="0" ptsTypes="aaaaA">
                                      <p:cBhvr>
                                        <p:cTn id="51" dur="4500" fill="hold"/>
                                        <p:tgtEl>
                                          <p:spTgt spid="6"/>
                                        </p:tgtEl>
                                        <p:attrNameLst>
                                          <p:attrName>ppt_x</p:attrName>
                                          <p:attrName>ppt_y</p:attrName>
                                        </p:attrNameLst>
                                      </p:cBhvr>
                                      <p:rCtr x="-503" y="43077"/>
                                    </p:animMotion>
                                  </p:childTnLst>
                                </p:cTn>
                              </p:par>
                              <p:par>
                                <p:cTn id="52" presetID="8" presetClass="emph" presetSubtype="0" fill="hold" nodeType="withEffect">
                                  <p:stCondLst>
                                    <p:cond delay="600"/>
                                  </p:stCondLst>
                                  <p:childTnLst>
                                    <p:animRot by="21600000">
                                      <p:cBhvr>
                                        <p:cTn id="53" dur="4500" fill="hold"/>
                                        <p:tgtEl>
                                          <p:spTgt spid="6"/>
                                        </p:tgtEl>
                                        <p:attrNameLst>
                                          <p:attrName>r</p:attrName>
                                        </p:attrNameLst>
                                      </p:cBhvr>
                                    </p:animRot>
                                  </p:childTnLst>
                                </p:cTn>
                              </p:par>
                              <p:par>
                                <p:cTn id="54" presetID="1" presetClass="entr" presetSubtype="0" fill="hold" nodeType="withEffect">
                                  <p:stCondLst>
                                    <p:cond delay="1900"/>
                                  </p:stCondLst>
                                  <p:childTnLst>
                                    <p:set>
                                      <p:cBhvr>
                                        <p:cTn id="55" dur="1" fill="hold">
                                          <p:stCondLst>
                                            <p:cond delay="0"/>
                                          </p:stCondLst>
                                        </p:cTn>
                                        <p:tgtEl>
                                          <p:spTgt spid="5"/>
                                        </p:tgtEl>
                                        <p:attrNameLst>
                                          <p:attrName>style.visibility</p:attrName>
                                        </p:attrNameLst>
                                      </p:cBhvr>
                                      <p:to>
                                        <p:strVal val="visible"/>
                                      </p:to>
                                    </p:set>
                                  </p:childTnLst>
                                </p:cTn>
                              </p:par>
                              <p:par>
                                <p:cTn id="56" presetID="0" presetClass="path" presetSubtype="0" accel="50000" decel="50000" fill="hold" nodeType="withEffect">
                                  <p:stCondLst>
                                    <p:cond delay="2000"/>
                                  </p:stCondLst>
                                  <p:childTnLst>
                                    <p:animMotion origin="layout" path="M -0.05225 0.00987 C -0.04757 0.09837 -0.0427 0.18748 -0.02864 0.26673 C -0.01458 0.34598 0.02466 0.38637 0.03247 0.48628 C 0.04028 0.5865 0.02934 0.72649 0.01858 0.86648 " pathEditMode="relative" rAng="0" ptsTypes="aaaA">
                                      <p:cBhvr>
                                        <p:cTn id="57" dur="5500" fill="hold"/>
                                        <p:tgtEl>
                                          <p:spTgt spid="5"/>
                                        </p:tgtEl>
                                        <p:attrNameLst>
                                          <p:attrName>ppt_x</p:attrName>
                                          <p:attrName>ppt_y</p:attrName>
                                        </p:attrNameLst>
                                      </p:cBhvr>
                                      <p:rCtr x="4618" y="42831"/>
                                    </p:animMotion>
                                  </p:childTnLst>
                                </p:cTn>
                              </p:par>
                              <p:par>
                                <p:cTn id="58" presetID="8" presetClass="emph" presetSubtype="0" fill="hold" nodeType="withEffect">
                                  <p:stCondLst>
                                    <p:cond delay="2000"/>
                                  </p:stCondLst>
                                  <p:childTnLst>
                                    <p:animRot by="21600000">
                                      <p:cBhvr>
                                        <p:cTn id="59" dur="5500" fill="hold"/>
                                        <p:tgtEl>
                                          <p:spTgt spid="5"/>
                                        </p:tgtEl>
                                        <p:attrNameLst>
                                          <p:attrName>r</p:attrName>
                                        </p:attrNameLst>
                                      </p:cBhvr>
                                    </p:animRot>
                                  </p:childTnLst>
                                </p:cTn>
                              </p:par>
                              <p:par>
                                <p:cTn id="60" presetID="1" presetClass="entr" presetSubtype="0" fill="hold" nodeType="withEffect">
                                  <p:stCondLst>
                                    <p:cond delay="1400"/>
                                  </p:stCondLst>
                                  <p:childTnLst>
                                    <p:set>
                                      <p:cBhvr>
                                        <p:cTn id="61" dur="1" fill="hold">
                                          <p:stCondLst>
                                            <p:cond delay="0"/>
                                          </p:stCondLst>
                                        </p:cTn>
                                        <p:tgtEl>
                                          <p:spTgt spid="3"/>
                                        </p:tgtEl>
                                        <p:attrNameLst>
                                          <p:attrName>style.visibility</p:attrName>
                                        </p:attrNameLst>
                                      </p:cBhvr>
                                      <p:to>
                                        <p:strVal val="visible"/>
                                      </p:to>
                                    </p:set>
                                  </p:childTnLst>
                                </p:cTn>
                              </p:par>
                              <p:par>
                                <p:cTn id="62" presetID="0" presetClass="path" presetSubtype="0" accel="50000" decel="50000" fill="hold" nodeType="withEffect">
                                  <p:stCondLst>
                                    <p:cond delay="1500"/>
                                  </p:stCondLst>
                                  <p:childTnLst>
                                    <p:animMotion origin="layout" path="M -0.35747 -0.04934 C -0.33038 0.02405 -0.30313 0.09744 -0.29358 0.20012 C -0.28403 0.3025 -0.31511 0.4502 -0.30052 0.56552 C -0.28594 0.68054 -0.24601 0.786 -0.20608 0.89146 " pathEditMode="relative" rAng="0" ptsTypes="aaaA">
                                      <p:cBhvr>
                                        <p:cTn id="63" dur="7500" fill="hold"/>
                                        <p:tgtEl>
                                          <p:spTgt spid="3"/>
                                        </p:tgtEl>
                                        <p:attrNameLst>
                                          <p:attrName>ppt_x</p:attrName>
                                          <p:attrName>ppt_y</p:attrName>
                                        </p:attrNameLst>
                                      </p:cBhvr>
                                      <p:rCtr x="7569" y="47024"/>
                                    </p:animMotion>
                                  </p:childTnLst>
                                </p:cTn>
                              </p:par>
                              <p:par>
                                <p:cTn id="64" presetID="8" presetClass="emph" presetSubtype="0" fill="hold" nodeType="withEffect">
                                  <p:stCondLst>
                                    <p:cond delay="1600"/>
                                  </p:stCondLst>
                                  <p:childTnLst>
                                    <p:animRot by="21600000">
                                      <p:cBhvr>
                                        <p:cTn id="65" dur="7500" fill="hold"/>
                                        <p:tgtEl>
                                          <p:spTgt spid="3"/>
                                        </p:tgtEl>
                                        <p:attrNameLst>
                                          <p:attrName>r</p:attrName>
                                        </p:attrNameLst>
                                      </p:cBhvr>
                                    </p:animRot>
                                  </p:childTnLst>
                                </p:cTn>
                              </p:par>
                              <p:par>
                                <p:cTn id="66" presetID="0" presetClass="path" presetSubtype="0" accel="50000" decel="50000" fill="hold" nodeType="withEffect">
                                  <p:stCondLst>
                                    <p:cond delay="3050"/>
                                  </p:stCondLst>
                                  <p:childTnLst>
                                    <p:animMotion origin="layout" path="M 1.94444E-6 -4.41458E-6 C 0.04479 -0.02162 0.08246 -0.08711 0.13073 -0.10781 C 0.17951 -0.12789 0.22552 -0.12573 0.29236 -0.12357 C 0.35937 -0.1214 0.45156 -0.08619 0.53264 -0.09515 C 0.61389 -0.1041 0.70469 -0.18134 0.77899 -0.17701 C 0.85312 -0.17269 0.93698 -0.09206 0.97847 -0.06981 " pathEditMode="relative" rAng="0" ptsTypes="aaaaaa">
                                      <p:cBhvr>
                                        <p:cTn id="67" dur="4500" fill="hold"/>
                                        <p:tgtEl>
                                          <p:spTgt spid="107605"/>
                                        </p:tgtEl>
                                        <p:attrNameLst>
                                          <p:attrName>ppt_x</p:attrName>
                                          <p:attrName>ppt_y</p:attrName>
                                        </p:attrNameLst>
                                      </p:cBhvr>
                                      <p:rCtr x="48924" y="-9082"/>
                                    </p:animMotion>
                                  </p:childTnLst>
                                </p:cTn>
                              </p:par>
                              <p:par>
                                <p:cTn id="68" presetID="0" presetClass="path" presetSubtype="0" accel="50000" decel="50000" fill="hold" nodeType="withEffect">
                                  <p:stCondLst>
                                    <p:cond delay="3750"/>
                                  </p:stCondLst>
                                  <p:childTnLst>
                                    <p:animMotion origin="layout" path="M -0.00017 2.59259E-6 C -0.02639 -0.01605 -0.10139 -0.0784 -0.15868 -0.0963 C -0.21597 -0.1142 -0.27083 -0.10926 -0.34375 -0.10741 C -0.41666 -0.10556 -0.52569 -0.10803 -0.596 -0.08519 C -0.66649 -0.06235 -0.68975 -0.00803 -0.76684 0.02963 C -0.84392 0.06728 -0.99774 0.11759 -1.0585 0.14074 " pathEditMode="relative" rAng="0" ptsTypes="aaaaaa">
                                      <p:cBhvr>
                                        <p:cTn id="69" dur="4900" fill="hold"/>
                                        <p:tgtEl>
                                          <p:spTgt spid="107607"/>
                                        </p:tgtEl>
                                        <p:attrNameLst>
                                          <p:attrName>ppt_x</p:attrName>
                                          <p:attrName>ppt_y</p:attrName>
                                        </p:attrNameLst>
                                      </p:cBhvr>
                                      <p:rCtr x="-52917" y="1327"/>
                                    </p:animMotion>
                                  </p:childTnLst>
                                </p:cTn>
                              </p:par>
                              <p:par>
                                <p:cTn id="70" presetID="0" presetClass="path" presetSubtype="0" accel="50000" decel="50000" fill="hold" nodeType="withEffect">
                                  <p:stCondLst>
                                    <p:cond delay="4450"/>
                                  </p:stCondLst>
                                  <p:childTnLst>
                                    <p:animMotion origin="layout" path="M 3.61111E-6 2.71605E-6 C -0.06302 -0.05556 -0.12604 -0.11111 -0.19375 -0.12222 C -0.26146 -0.13333 -0.3375 -0.06605 -0.40625 -0.06667 C -0.475 -0.06728 -0.54723 -0.1358 -0.60625 -0.12593 C -0.66528 -0.11605 -0.71285 -0.06173 -0.76042 -0.00741 " pathEditMode="relative" ptsTypes="aaaaA">
                                      <p:cBhvr>
                                        <p:cTn id="71" dur="5000" fill="hold"/>
                                        <p:tgtEl>
                                          <p:spTgt spid="107606"/>
                                        </p:tgtEl>
                                        <p:attrNameLst>
                                          <p:attrName>ppt_x</p:attrName>
                                          <p:attrName>ppt_y</p:attrName>
                                        </p:attrNameLst>
                                      </p:cBhvr>
                                    </p:animMotion>
                                  </p:childTnLst>
                                </p:cTn>
                              </p:par>
                              <p:par>
                                <p:cTn id="72" presetID="29" presetClass="entr" presetSubtype="0" fill="hold" grpId="0" nodeType="withEffect">
                                  <p:stCondLst>
                                    <p:cond delay="5050"/>
                                  </p:stCondLst>
                                  <p:childTnLst>
                                    <p:set>
                                      <p:cBhvr>
                                        <p:cTn id="73" dur="1" fill="hold">
                                          <p:stCondLst>
                                            <p:cond delay="0"/>
                                          </p:stCondLst>
                                        </p:cTn>
                                        <p:tgtEl>
                                          <p:spTgt spid="107603"/>
                                        </p:tgtEl>
                                        <p:attrNameLst>
                                          <p:attrName>style.visibility</p:attrName>
                                        </p:attrNameLst>
                                      </p:cBhvr>
                                      <p:to>
                                        <p:strVal val="visible"/>
                                      </p:to>
                                    </p:set>
                                    <p:anim calcmode="lin" valueType="num">
                                      <p:cBhvr>
                                        <p:cTn id="74" dur="2100" fill="hold"/>
                                        <p:tgtEl>
                                          <p:spTgt spid="107603"/>
                                        </p:tgtEl>
                                        <p:attrNameLst>
                                          <p:attrName>ppt_x</p:attrName>
                                        </p:attrNameLst>
                                      </p:cBhvr>
                                      <p:tavLst>
                                        <p:tav tm="0">
                                          <p:val>
                                            <p:strVal val="#ppt_x-.2"/>
                                          </p:val>
                                        </p:tav>
                                        <p:tav tm="100000">
                                          <p:val>
                                            <p:strVal val="#ppt_x"/>
                                          </p:val>
                                        </p:tav>
                                      </p:tavLst>
                                    </p:anim>
                                    <p:anim calcmode="lin" valueType="num">
                                      <p:cBhvr>
                                        <p:cTn id="75" dur="2100" fill="hold"/>
                                        <p:tgtEl>
                                          <p:spTgt spid="107603"/>
                                        </p:tgtEl>
                                        <p:attrNameLst>
                                          <p:attrName>ppt_y</p:attrName>
                                        </p:attrNameLst>
                                      </p:cBhvr>
                                      <p:tavLst>
                                        <p:tav tm="0">
                                          <p:val>
                                            <p:strVal val="#ppt_y"/>
                                          </p:val>
                                        </p:tav>
                                        <p:tav tm="100000">
                                          <p:val>
                                            <p:strVal val="#ppt_y"/>
                                          </p:val>
                                        </p:tav>
                                      </p:tavLst>
                                    </p:anim>
                                    <p:animEffect transition="in" filter="wipe(right)" prLst="gradientSize: 0.1">
                                      <p:cBhvr>
                                        <p:cTn id="76" dur="2100"/>
                                        <p:tgtEl>
                                          <p:spTgt spid="10760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7603" grpId="0"/>
      <p:bldP spid="107604" grpId="0"/>
    </p:bldLst>
  </p:timing>
</p:sld>
</file>

<file path=ppt/slides/slide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188525" name="Picture 109" descr="25"/>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954588" y="668338"/>
            <a:ext cx="3733800" cy="403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8511" name="Picture 95" descr="花瓣01"/>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rot="-340300">
            <a:off x="3582988" y="-971550"/>
            <a:ext cx="420687" cy="38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8512" name="Picture 96" descr="花瓣0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838200" y="-1227138"/>
            <a:ext cx="609600" cy="350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8513" name="Picture 97" descr="花瓣03"/>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3049588" y="-1428750"/>
            <a:ext cx="381000"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8514" name="Picture 98" descr="花瓣04"/>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1219200" y="-490538"/>
            <a:ext cx="53340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8515" name="Picture 99" descr="花瓣05"/>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rot="-2288755">
            <a:off x="2198688" y="-661988"/>
            <a:ext cx="534987" cy="258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8518" name="Rectangle 102"/>
          <p:cNvSpPr>
            <a:spLocks noChangeArrowheads="1"/>
          </p:cNvSpPr>
          <p:nvPr/>
        </p:nvSpPr>
        <p:spPr bwMode="auto">
          <a:xfrm>
            <a:off x="5602288" y="2141538"/>
            <a:ext cx="2171700" cy="1257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81640" tIns="40820" rIns="81640" bIns="40820" anchor="ctr">
            <a:spAutoFit/>
          </a:bodyPr>
          <a:lstStyle/>
          <a:p>
            <a:pPr defTabSz="815975">
              <a:lnSpc>
                <a:spcPct val="120000"/>
              </a:lnSpc>
            </a:pPr>
            <a:r>
              <a:rPr lang="zh-CN" altLang="en-US" b="1" baseline="0">
                <a:solidFill>
                  <a:srgbClr val="000000"/>
                </a:solidFill>
                <a:ea typeface="宋体" pitchFamily="2" charset="-122"/>
              </a:rPr>
              <a:t>点击输入你想输入的文字内容点击输入你想输入的文字内容点击输入你想输入的文</a:t>
            </a:r>
          </a:p>
        </p:txBody>
      </p:sp>
      <p:sp>
        <p:nvSpPr>
          <p:cNvPr id="188520" name="Line 104"/>
          <p:cNvSpPr>
            <a:spLocks noChangeShapeType="1"/>
          </p:cNvSpPr>
          <p:nvPr/>
        </p:nvSpPr>
        <p:spPr bwMode="auto">
          <a:xfrm>
            <a:off x="4725988" y="1543050"/>
            <a:ext cx="0" cy="2516188"/>
          </a:xfrm>
          <a:prstGeom prst="line">
            <a:avLst/>
          </a:prstGeom>
          <a:noFill/>
          <a:ln w="15875">
            <a:solidFill>
              <a:srgbClr val="000000"/>
            </a:solidFill>
            <a:prstDash val="dash"/>
            <a:round/>
            <a:headEnd type="oval" w="med" len="med"/>
            <a:tailEnd type="oval" w="med" len="me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188521" name="Line 105"/>
          <p:cNvSpPr>
            <a:spLocks noChangeShapeType="1"/>
          </p:cNvSpPr>
          <p:nvPr/>
        </p:nvSpPr>
        <p:spPr bwMode="auto">
          <a:xfrm flipH="1">
            <a:off x="1828800" y="2228850"/>
            <a:ext cx="2897188" cy="0"/>
          </a:xfrm>
          <a:prstGeom prst="line">
            <a:avLst/>
          </a:prstGeom>
          <a:noFill/>
          <a:ln w="15875">
            <a:solidFill>
              <a:srgbClr val="000000"/>
            </a:solidFill>
            <a:prstDash val="dash"/>
            <a:round/>
            <a:headEnd type="oval" w="med" len="med"/>
            <a:tailEnd type="oval" w="med" len="me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188522" name="Rectangle 106"/>
          <p:cNvSpPr>
            <a:spLocks noChangeArrowheads="1"/>
          </p:cNvSpPr>
          <p:nvPr/>
        </p:nvSpPr>
        <p:spPr bwMode="auto">
          <a:xfrm>
            <a:off x="1752600" y="1724025"/>
            <a:ext cx="2973388" cy="428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81640" tIns="40820" rIns="81640" bIns="40820" anchor="ctr">
            <a:spAutoFit/>
          </a:bodyPr>
          <a:lstStyle/>
          <a:p>
            <a:pPr defTabSz="815975">
              <a:lnSpc>
                <a:spcPct val="120000"/>
              </a:lnSpc>
            </a:pPr>
            <a:r>
              <a:rPr lang="zh-CN" altLang="en-US" sz="1900" b="1" baseline="0">
                <a:solidFill>
                  <a:srgbClr val="000000"/>
                </a:solidFill>
                <a:ea typeface="宋体" pitchFamily="2" charset="-122"/>
              </a:rPr>
              <a:t>点击添加相关文字标题</a:t>
            </a:r>
          </a:p>
        </p:txBody>
      </p:sp>
      <p:sp>
        <p:nvSpPr>
          <p:cNvPr id="188523" name="Rectangle 107"/>
          <p:cNvSpPr>
            <a:spLocks noChangeArrowheads="1"/>
          </p:cNvSpPr>
          <p:nvPr/>
        </p:nvSpPr>
        <p:spPr bwMode="auto">
          <a:xfrm>
            <a:off x="2057400" y="2246313"/>
            <a:ext cx="2439988" cy="1257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81640" tIns="40820" rIns="81640" bIns="40820" anchor="ctr">
            <a:spAutoFit/>
          </a:bodyPr>
          <a:lstStyle/>
          <a:p>
            <a:pPr defTabSz="815975">
              <a:lnSpc>
                <a:spcPct val="120000"/>
              </a:lnSpc>
            </a:pPr>
            <a:r>
              <a:rPr lang="zh-CN" altLang="en-US" baseline="0">
                <a:solidFill>
                  <a:srgbClr val="000000"/>
                </a:solidFill>
                <a:ea typeface="宋体" pitchFamily="2" charset="-122"/>
              </a:rPr>
              <a:t>点击输入你想输入的文字内容点击输入你想输入的文字内容点击输入你想输入的文</a:t>
            </a:r>
          </a:p>
        </p:txBody>
      </p:sp>
    </p:spTree>
  </p:cSld>
  <p:clrMapOvr>
    <a:masterClrMapping/>
  </p:clrMapOvr>
  <p:transition spd="slow">
    <p:cover dir="rd"/>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nodeType="afterEffect">
                                  <p:stCondLst>
                                    <p:cond delay="0"/>
                                  </p:stCondLst>
                                  <p:childTnLst>
                                    <p:set>
                                      <p:cBhvr>
                                        <p:cTn id="6" dur="1" fill="hold">
                                          <p:stCondLst>
                                            <p:cond delay="0"/>
                                          </p:stCondLst>
                                        </p:cTn>
                                        <p:tgtEl>
                                          <p:spTgt spid="188525"/>
                                        </p:tgtEl>
                                        <p:attrNameLst>
                                          <p:attrName>style.visibility</p:attrName>
                                        </p:attrNameLst>
                                      </p:cBhvr>
                                      <p:to>
                                        <p:strVal val="visible"/>
                                      </p:to>
                                    </p:set>
                                    <p:animEffect transition="in" filter="fade">
                                      <p:cBhvr>
                                        <p:cTn id="7" dur="2000"/>
                                        <p:tgtEl>
                                          <p:spTgt spid="188525"/>
                                        </p:tgtEl>
                                      </p:cBhvr>
                                    </p:animEffect>
                                  </p:childTnLst>
                                </p:cTn>
                              </p:par>
                            </p:childTnLst>
                          </p:cTn>
                        </p:par>
                        <p:par>
                          <p:cTn id="8" fill="hold" nodeType="afterGroup">
                            <p:stCondLst>
                              <p:cond delay="2000"/>
                            </p:stCondLst>
                            <p:childTnLst>
                              <p:par>
                                <p:cTn id="9" presetID="0" presetClass="path" presetSubtype="0" accel="50000" decel="50000" fill="hold" nodeType="afterEffect">
                                  <p:stCondLst>
                                    <p:cond delay="0"/>
                                  </p:stCondLst>
                                  <p:childTnLst>
                                    <p:animMotion origin="layout" path="M -3.33333E-6 2.66296E-6 C -0.01458 0.05808 -0.07274 0.23138 -0.08802 0.34878 C -0.1033 0.46617 -0.0967 0.60272 -0.09132 0.70466 C -0.08593 0.80661 -0.07916 0.8999 -0.05555 0.96076 C -0.03194 1.02162 0.03334 1.02965 0.05 1.07012 C 0.06667 1.11059 0.05417 1.16744 0.04445 1.20327 C 0.03473 1.23942 0.0132 1.2632 -0.00833 1.28668 " pathEditMode="relative" rAng="0" ptsTypes="aaaaaaa">
                                      <p:cBhvr>
                                        <p:cTn id="10" dur="3000" fill="hold"/>
                                        <p:tgtEl>
                                          <p:spTgt spid="188515"/>
                                        </p:tgtEl>
                                        <p:attrNameLst>
                                          <p:attrName>ppt_x</p:attrName>
                                          <p:attrName>ppt_y</p:attrName>
                                        </p:attrNameLst>
                                      </p:cBhvr>
                                      <p:rCtr x="-1840" y="64319"/>
                                    </p:animMotion>
                                  </p:childTnLst>
                                </p:cTn>
                              </p:par>
                              <p:par>
                                <p:cTn id="11" presetID="8" presetClass="emph" presetSubtype="0" fill="hold" nodeType="withEffect">
                                  <p:stCondLst>
                                    <p:cond delay="0"/>
                                  </p:stCondLst>
                                  <p:childTnLst>
                                    <p:animRot by="21600000">
                                      <p:cBhvr>
                                        <p:cTn id="12" dur="3000" fill="hold"/>
                                        <p:tgtEl>
                                          <p:spTgt spid="188515"/>
                                        </p:tgtEl>
                                        <p:attrNameLst>
                                          <p:attrName>r</p:attrName>
                                        </p:attrNameLst>
                                      </p:cBhvr>
                                    </p:animRot>
                                  </p:childTnLst>
                                </p:cTn>
                              </p:par>
                              <p:par>
                                <p:cTn id="13" presetID="0" presetClass="path" presetSubtype="0" accel="50000" decel="50000" fill="hold" nodeType="withEffect">
                                  <p:stCondLst>
                                    <p:cond delay="800"/>
                                  </p:stCondLst>
                                  <p:childTnLst>
                                    <p:animMotion origin="layout" path="M 3.05556E-6 2.58573E-6 C -0.02309 0.05437 -0.0375 0.09916 -0.05712 0.18628 C -0.07691 0.2734 -0.07709 0.43188 -0.11806 0.52209 C -0.15886 0.61229 -0.27309 0.64844 -0.30313 0.72814 C -0.33316 0.80784 -0.31875 0.91195 -0.29844 1.00092 C -0.27813 1.0899 -0.22952 1.17547 -0.18091 1.26135 " pathEditMode="relative" rAng="0" ptsTypes="aaaaaa">
                                      <p:cBhvr>
                                        <p:cTn id="14" dur="3000" fill="hold"/>
                                        <p:tgtEl>
                                          <p:spTgt spid="188511"/>
                                        </p:tgtEl>
                                        <p:attrNameLst>
                                          <p:attrName>ppt_x</p:attrName>
                                          <p:attrName>ppt_y</p:attrName>
                                        </p:attrNameLst>
                                      </p:cBhvr>
                                      <p:rCtr x="-16667" y="63052"/>
                                    </p:animMotion>
                                  </p:childTnLst>
                                </p:cTn>
                              </p:par>
                              <p:par>
                                <p:cTn id="15" presetID="8" presetClass="emph" presetSubtype="0" fill="hold" nodeType="withEffect">
                                  <p:stCondLst>
                                    <p:cond delay="900"/>
                                  </p:stCondLst>
                                  <p:childTnLst>
                                    <p:animRot by="21600000">
                                      <p:cBhvr>
                                        <p:cTn id="16" dur="3000" fill="hold"/>
                                        <p:tgtEl>
                                          <p:spTgt spid="188511"/>
                                        </p:tgtEl>
                                        <p:attrNameLst>
                                          <p:attrName>r</p:attrName>
                                        </p:attrNameLst>
                                      </p:cBhvr>
                                    </p:animRot>
                                  </p:childTnLst>
                                </p:cTn>
                              </p:par>
                              <p:par>
                                <p:cTn id="17" presetID="0" presetClass="path" presetSubtype="0" accel="50000" decel="50000" fill="hold" nodeType="withEffect">
                                  <p:stCondLst>
                                    <p:cond delay="400"/>
                                  </p:stCondLst>
                                  <p:childTnLst>
                                    <p:animMotion origin="layout" path="M 2.77556E-17 3.45999E-6 C -0.00347 0.03799 -0.0191 0.16651 -0.02118 0.22891 C -0.02326 0.29132 -0.01875 0.30089 -0.01267 0.37442 C -0.0066 0.44794 0.02049 0.58171 0.01528 0.66975 C 0.01007 0.7578 -0.01944 0.82175 -0.0441 0.90361 C -0.06875 0.98548 -0.11719 1.10997 -0.13299 1.16187 C -0.14878 1.21285 -0.1441 1.21223 -0.13941 1.21223 " pathEditMode="relative" rAng="0" ptsTypes="aaaaaaa">
                                      <p:cBhvr>
                                        <p:cTn id="18" dur="3000" fill="hold"/>
                                        <p:tgtEl>
                                          <p:spTgt spid="188514"/>
                                        </p:tgtEl>
                                        <p:attrNameLst>
                                          <p:attrName>ppt_x</p:attrName>
                                          <p:attrName>ppt_y</p:attrName>
                                        </p:attrNameLst>
                                      </p:cBhvr>
                                      <p:rCtr x="-6424" y="60643"/>
                                    </p:animMotion>
                                  </p:childTnLst>
                                </p:cTn>
                              </p:par>
                              <p:par>
                                <p:cTn id="19" presetID="8" presetClass="emph" presetSubtype="0" fill="hold" nodeType="withEffect">
                                  <p:stCondLst>
                                    <p:cond delay="400"/>
                                  </p:stCondLst>
                                  <p:childTnLst>
                                    <p:animRot by="21600000">
                                      <p:cBhvr>
                                        <p:cTn id="20" dur="3000" fill="hold"/>
                                        <p:tgtEl>
                                          <p:spTgt spid="188514"/>
                                        </p:tgtEl>
                                        <p:attrNameLst>
                                          <p:attrName>r</p:attrName>
                                        </p:attrNameLst>
                                      </p:cBhvr>
                                    </p:animRot>
                                  </p:childTnLst>
                                </p:cTn>
                              </p:par>
                              <p:par>
                                <p:cTn id="21" presetID="0" presetClass="path" presetSubtype="0" accel="50000" decel="50000" fill="hold" nodeType="withEffect">
                                  <p:stCondLst>
                                    <p:cond delay="1800"/>
                                  </p:stCondLst>
                                  <p:childTnLst>
                                    <p:animMotion origin="layout" path="M 0 3.49089E-7 C 0.01771 0.06148 0.10538 0.2561 0.10677 0.36824 C 0.10816 0.48007 0.01302 0.56719 0.00799 0.67284 C 0.00295 0.7785 0.06823 0.89249 0.07622 1.00309 C 0.0842 1.11369 0.06979 1.22552 0.05556 1.33704 " pathEditMode="relative" rAng="0" ptsTypes="aaaaa">
                                      <p:cBhvr>
                                        <p:cTn id="22" dur="3000" fill="hold"/>
                                        <p:tgtEl>
                                          <p:spTgt spid="188512"/>
                                        </p:tgtEl>
                                        <p:attrNameLst>
                                          <p:attrName>ppt_x</p:attrName>
                                          <p:attrName>ppt_y</p:attrName>
                                        </p:attrNameLst>
                                      </p:cBhvr>
                                      <p:rCtr x="5399" y="66852"/>
                                    </p:animMotion>
                                  </p:childTnLst>
                                </p:cTn>
                              </p:par>
                              <p:par>
                                <p:cTn id="23" presetID="8" presetClass="emph" presetSubtype="0" fill="hold" nodeType="withEffect">
                                  <p:stCondLst>
                                    <p:cond delay="1800"/>
                                  </p:stCondLst>
                                  <p:childTnLst>
                                    <p:animRot by="21600000">
                                      <p:cBhvr>
                                        <p:cTn id="24" dur="3000" fill="hold"/>
                                        <p:tgtEl>
                                          <p:spTgt spid="188512"/>
                                        </p:tgtEl>
                                        <p:attrNameLst>
                                          <p:attrName>r</p:attrName>
                                        </p:attrNameLst>
                                      </p:cBhvr>
                                    </p:animRot>
                                  </p:childTnLst>
                                </p:cTn>
                              </p:par>
                              <p:par>
                                <p:cTn id="25" presetID="0" presetClass="path" presetSubtype="0" accel="50000" decel="50000" fill="hold" nodeType="withEffect">
                                  <p:stCondLst>
                                    <p:cond delay="1200"/>
                                  </p:stCondLst>
                                  <p:childTnLst>
                                    <p:animMotion origin="layout" path="M -1.38889E-6 3.64162E-6 C -0.03472 0.07722 -0.06927 0.15468 -0.06667 0.25341 C -0.06406 0.35237 0.00868 0.48763 0.0158 0.59376 C 0.02291 0.70035 -0.02813 0.79977 -0.02396 0.89202 C -0.01979 0.98428 0.0375 1.06682 0.04114 1.14774 C 0.04479 1.22867 0.02153 1.30358 -0.00174 1.37803 " pathEditMode="relative" ptsTypes="aaaaaA">
                                      <p:cBhvr>
                                        <p:cTn id="26" dur="3000" fill="hold"/>
                                        <p:tgtEl>
                                          <p:spTgt spid="188513"/>
                                        </p:tgtEl>
                                        <p:attrNameLst>
                                          <p:attrName>ppt_x</p:attrName>
                                          <p:attrName>ppt_y</p:attrName>
                                        </p:attrNameLst>
                                      </p:cBhvr>
                                    </p:animMotion>
                                  </p:childTnLst>
                                </p:cTn>
                              </p:par>
                              <p:par>
                                <p:cTn id="27" presetID="8" presetClass="emph" presetSubtype="0" fill="hold" nodeType="withEffect">
                                  <p:stCondLst>
                                    <p:cond delay="1300"/>
                                  </p:stCondLst>
                                  <p:childTnLst>
                                    <p:animRot by="21600000">
                                      <p:cBhvr>
                                        <p:cTn id="28" dur="2900" fill="hold"/>
                                        <p:tgtEl>
                                          <p:spTgt spid="188513"/>
                                        </p:tgtEl>
                                        <p:attrNameLst>
                                          <p:attrName>r</p:attrName>
                                        </p:attrNameLst>
                                      </p:cBhvr>
                                    </p:animRot>
                                  </p:childTnLst>
                                </p:cTn>
                              </p:par>
                              <p:par>
                                <p:cTn id="29" presetID="8" presetClass="entr" presetSubtype="16" fill="hold" nodeType="withEffect">
                                  <p:stCondLst>
                                    <p:cond delay="800"/>
                                  </p:stCondLst>
                                  <p:childTnLst>
                                    <p:set>
                                      <p:cBhvr>
                                        <p:cTn id="30" dur="1" fill="hold">
                                          <p:stCondLst>
                                            <p:cond delay="0"/>
                                          </p:stCondLst>
                                        </p:cTn>
                                        <p:tgtEl>
                                          <p:spTgt spid="188518"/>
                                        </p:tgtEl>
                                        <p:attrNameLst>
                                          <p:attrName>style.visibility</p:attrName>
                                        </p:attrNameLst>
                                      </p:cBhvr>
                                      <p:to>
                                        <p:strVal val="visible"/>
                                      </p:to>
                                    </p:set>
                                    <p:animEffect transition="in" filter="diamond(in)">
                                      <p:cBhvr>
                                        <p:cTn id="31" dur="2000"/>
                                        <p:tgtEl>
                                          <p:spTgt spid="188518"/>
                                        </p:tgtEl>
                                      </p:cBhvr>
                                    </p:animEffect>
                                  </p:childTnLst>
                                </p:cTn>
                              </p:par>
                            </p:childTnLst>
                          </p:cTn>
                        </p:par>
                        <p:par>
                          <p:cTn id="32" fill="hold" nodeType="afterGroup">
                            <p:stCondLst>
                              <p:cond delay="6800"/>
                            </p:stCondLst>
                            <p:childTnLst>
                              <p:par>
                                <p:cTn id="33" presetID="22" presetClass="entr" presetSubtype="1" fill="hold" grpId="0" nodeType="afterEffect">
                                  <p:stCondLst>
                                    <p:cond delay="0"/>
                                  </p:stCondLst>
                                  <p:childTnLst>
                                    <p:set>
                                      <p:cBhvr>
                                        <p:cTn id="34" dur="1" fill="hold">
                                          <p:stCondLst>
                                            <p:cond delay="0"/>
                                          </p:stCondLst>
                                        </p:cTn>
                                        <p:tgtEl>
                                          <p:spTgt spid="188520"/>
                                        </p:tgtEl>
                                        <p:attrNameLst>
                                          <p:attrName>style.visibility</p:attrName>
                                        </p:attrNameLst>
                                      </p:cBhvr>
                                      <p:to>
                                        <p:strVal val="visible"/>
                                      </p:to>
                                    </p:set>
                                    <p:animEffect transition="in" filter="wipe(up)">
                                      <p:cBhvr>
                                        <p:cTn id="35" dur="500"/>
                                        <p:tgtEl>
                                          <p:spTgt spid="188520"/>
                                        </p:tgtEl>
                                      </p:cBhvr>
                                    </p:animEffect>
                                  </p:childTnLst>
                                </p:cTn>
                              </p:par>
                            </p:childTnLst>
                          </p:cTn>
                        </p:par>
                        <p:par>
                          <p:cTn id="36" fill="hold" nodeType="afterGroup">
                            <p:stCondLst>
                              <p:cond delay="7300"/>
                            </p:stCondLst>
                            <p:childTnLst>
                              <p:par>
                                <p:cTn id="37" presetID="22" presetClass="entr" presetSubtype="2" fill="hold" grpId="0" nodeType="afterEffect">
                                  <p:stCondLst>
                                    <p:cond delay="0"/>
                                  </p:stCondLst>
                                  <p:childTnLst>
                                    <p:set>
                                      <p:cBhvr>
                                        <p:cTn id="38" dur="1" fill="hold">
                                          <p:stCondLst>
                                            <p:cond delay="0"/>
                                          </p:stCondLst>
                                        </p:cTn>
                                        <p:tgtEl>
                                          <p:spTgt spid="188521"/>
                                        </p:tgtEl>
                                        <p:attrNameLst>
                                          <p:attrName>style.visibility</p:attrName>
                                        </p:attrNameLst>
                                      </p:cBhvr>
                                      <p:to>
                                        <p:strVal val="visible"/>
                                      </p:to>
                                    </p:set>
                                    <p:animEffect transition="in" filter="wipe(right)">
                                      <p:cBhvr>
                                        <p:cTn id="39" dur="500"/>
                                        <p:tgtEl>
                                          <p:spTgt spid="188521"/>
                                        </p:tgtEl>
                                      </p:cBhvr>
                                    </p:animEffect>
                                  </p:childTnLst>
                                </p:cTn>
                              </p:par>
                            </p:childTnLst>
                          </p:cTn>
                        </p:par>
                        <p:par>
                          <p:cTn id="40" fill="hold" nodeType="afterGroup">
                            <p:stCondLst>
                              <p:cond delay="7800"/>
                            </p:stCondLst>
                            <p:childTnLst>
                              <p:par>
                                <p:cTn id="41" presetID="41" presetClass="entr" presetSubtype="0" fill="hold" grpId="0" nodeType="afterEffect">
                                  <p:stCondLst>
                                    <p:cond delay="0"/>
                                  </p:stCondLst>
                                  <p:iterate type="lt">
                                    <p:tmPct val="10000"/>
                                  </p:iterate>
                                  <p:childTnLst>
                                    <p:set>
                                      <p:cBhvr>
                                        <p:cTn id="42" dur="1" fill="hold">
                                          <p:stCondLst>
                                            <p:cond delay="0"/>
                                          </p:stCondLst>
                                        </p:cTn>
                                        <p:tgtEl>
                                          <p:spTgt spid="188522"/>
                                        </p:tgtEl>
                                        <p:attrNameLst>
                                          <p:attrName>style.visibility</p:attrName>
                                        </p:attrNameLst>
                                      </p:cBhvr>
                                      <p:to>
                                        <p:strVal val="visible"/>
                                      </p:to>
                                    </p:set>
                                    <p:anim calcmode="lin" valueType="num">
                                      <p:cBhvr>
                                        <p:cTn id="43" dur="500" fill="hold"/>
                                        <p:tgtEl>
                                          <p:spTgt spid="188522"/>
                                        </p:tgtEl>
                                        <p:attrNameLst>
                                          <p:attrName>ppt_x</p:attrName>
                                        </p:attrNameLst>
                                      </p:cBhvr>
                                      <p:tavLst>
                                        <p:tav tm="0">
                                          <p:val>
                                            <p:strVal val="#ppt_x"/>
                                          </p:val>
                                        </p:tav>
                                        <p:tav tm="50000">
                                          <p:val>
                                            <p:strVal val="#ppt_x+.1"/>
                                          </p:val>
                                        </p:tav>
                                        <p:tav tm="100000">
                                          <p:val>
                                            <p:strVal val="#ppt_x"/>
                                          </p:val>
                                        </p:tav>
                                      </p:tavLst>
                                    </p:anim>
                                    <p:anim calcmode="lin" valueType="num">
                                      <p:cBhvr>
                                        <p:cTn id="44" dur="500" fill="hold"/>
                                        <p:tgtEl>
                                          <p:spTgt spid="188522"/>
                                        </p:tgtEl>
                                        <p:attrNameLst>
                                          <p:attrName>ppt_y</p:attrName>
                                        </p:attrNameLst>
                                      </p:cBhvr>
                                      <p:tavLst>
                                        <p:tav tm="0">
                                          <p:val>
                                            <p:strVal val="#ppt_y"/>
                                          </p:val>
                                        </p:tav>
                                        <p:tav tm="100000">
                                          <p:val>
                                            <p:strVal val="#ppt_y"/>
                                          </p:val>
                                        </p:tav>
                                      </p:tavLst>
                                    </p:anim>
                                    <p:anim calcmode="lin" valueType="num">
                                      <p:cBhvr>
                                        <p:cTn id="45" dur="500" fill="hold"/>
                                        <p:tgtEl>
                                          <p:spTgt spid="188522"/>
                                        </p:tgtEl>
                                        <p:attrNameLst>
                                          <p:attrName>ppt_h</p:attrName>
                                        </p:attrNameLst>
                                      </p:cBhvr>
                                      <p:tavLst>
                                        <p:tav tm="0">
                                          <p:val>
                                            <p:strVal val="#ppt_h/10"/>
                                          </p:val>
                                        </p:tav>
                                        <p:tav tm="50000">
                                          <p:val>
                                            <p:strVal val="#ppt_h+.01"/>
                                          </p:val>
                                        </p:tav>
                                        <p:tav tm="100000">
                                          <p:val>
                                            <p:strVal val="#ppt_h"/>
                                          </p:val>
                                        </p:tav>
                                      </p:tavLst>
                                    </p:anim>
                                    <p:anim calcmode="lin" valueType="num">
                                      <p:cBhvr>
                                        <p:cTn id="46" dur="500" fill="hold"/>
                                        <p:tgtEl>
                                          <p:spTgt spid="188522"/>
                                        </p:tgtEl>
                                        <p:attrNameLst>
                                          <p:attrName>ppt_w</p:attrName>
                                        </p:attrNameLst>
                                      </p:cBhvr>
                                      <p:tavLst>
                                        <p:tav tm="0">
                                          <p:val>
                                            <p:strVal val="#ppt_w/10"/>
                                          </p:val>
                                        </p:tav>
                                        <p:tav tm="50000">
                                          <p:val>
                                            <p:strVal val="#ppt_w+.01"/>
                                          </p:val>
                                        </p:tav>
                                        <p:tav tm="100000">
                                          <p:val>
                                            <p:strVal val="#ppt_w"/>
                                          </p:val>
                                        </p:tav>
                                      </p:tavLst>
                                    </p:anim>
                                    <p:animEffect transition="in" filter="fade">
                                      <p:cBhvr>
                                        <p:cTn id="47" dur="500" tmFilter="0,0; .5, 1; 1, 1"/>
                                        <p:tgtEl>
                                          <p:spTgt spid="188522"/>
                                        </p:tgtEl>
                                      </p:cBhvr>
                                    </p:animEffect>
                                  </p:childTnLst>
                                </p:cTn>
                              </p:par>
                            </p:childTnLst>
                          </p:cTn>
                        </p:par>
                        <p:par>
                          <p:cTn id="48" fill="hold" nodeType="afterGroup">
                            <p:stCondLst>
                              <p:cond delay="8750"/>
                            </p:stCondLst>
                            <p:childTnLst>
                              <p:par>
                                <p:cTn id="49" presetID="31" presetClass="entr" presetSubtype="0" fill="hold" nodeType="afterEffect">
                                  <p:stCondLst>
                                    <p:cond delay="0"/>
                                  </p:stCondLst>
                                  <p:iterate type="lt">
                                    <p:tmPct val="5000"/>
                                  </p:iterate>
                                  <p:childTnLst>
                                    <p:set>
                                      <p:cBhvr>
                                        <p:cTn id="50" dur="1" fill="hold">
                                          <p:stCondLst>
                                            <p:cond delay="0"/>
                                          </p:stCondLst>
                                        </p:cTn>
                                        <p:tgtEl>
                                          <p:spTgt spid="188523"/>
                                        </p:tgtEl>
                                        <p:attrNameLst>
                                          <p:attrName>style.visibility</p:attrName>
                                        </p:attrNameLst>
                                      </p:cBhvr>
                                      <p:to>
                                        <p:strVal val="visible"/>
                                      </p:to>
                                    </p:set>
                                    <p:anim calcmode="lin" valueType="num">
                                      <p:cBhvr>
                                        <p:cTn id="51" dur="1000" fill="hold"/>
                                        <p:tgtEl>
                                          <p:spTgt spid="188523"/>
                                        </p:tgtEl>
                                        <p:attrNameLst>
                                          <p:attrName>ppt_w</p:attrName>
                                        </p:attrNameLst>
                                      </p:cBhvr>
                                      <p:tavLst>
                                        <p:tav tm="0">
                                          <p:val>
                                            <p:fltVal val="0"/>
                                          </p:val>
                                        </p:tav>
                                        <p:tav tm="100000">
                                          <p:val>
                                            <p:strVal val="#ppt_w"/>
                                          </p:val>
                                        </p:tav>
                                      </p:tavLst>
                                    </p:anim>
                                    <p:anim calcmode="lin" valueType="num">
                                      <p:cBhvr>
                                        <p:cTn id="52" dur="1000" fill="hold"/>
                                        <p:tgtEl>
                                          <p:spTgt spid="188523"/>
                                        </p:tgtEl>
                                        <p:attrNameLst>
                                          <p:attrName>ppt_h</p:attrName>
                                        </p:attrNameLst>
                                      </p:cBhvr>
                                      <p:tavLst>
                                        <p:tav tm="0">
                                          <p:val>
                                            <p:fltVal val="0"/>
                                          </p:val>
                                        </p:tav>
                                        <p:tav tm="100000">
                                          <p:val>
                                            <p:strVal val="#ppt_h"/>
                                          </p:val>
                                        </p:tav>
                                      </p:tavLst>
                                    </p:anim>
                                    <p:anim calcmode="lin" valueType="num">
                                      <p:cBhvr>
                                        <p:cTn id="53" dur="1000" fill="hold"/>
                                        <p:tgtEl>
                                          <p:spTgt spid="188523"/>
                                        </p:tgtEl>
                                        <p:attrNameLst>
                                          <p:attrName>style.rotation</p:attrName>
                                        </p:attrNameLst>
                                      </p:cBhvr>
                                      <p:tavLst>
                                        <p:tav tm="0">
                                          <p:val>
                                            <p:fltVal val="90"/>
                                          </p:val>
                                        </p:tav>
                                        <p:tav tm="100000">
                                          <p:val>
                                            <p:fltVal val="0"/>
                                          </p:val>
                                        </p:tav>
                                      </p:tavLst>
                                    </p:anim>
                                    <p:animEffect transition="in" filter="fade">
                                      <p:cBhvr>
                                        <p:cTn id="54" dur="1000"/>
                                        <p:tgtEl>
                                          <p:spTgt spid="1885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8520" grpId="0" animBg="1"/>
      <p:bldP spid="188521" grpId="0" animBg="1"/>
      <p:bldP spid="188522" grpId="0"/>
    </p:bldLst>
  </p:timing>
</p:sld>
</file>

<file path=ppt/slides/slide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191528" name="Picture 40" descr="27"/>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392488" y="1182688"/>
            <a:ext cx="5410200" cy="3681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1505" name="Rectangle 17"/>
          <p:cNvSpPr>
            <a:spLocks noChangeArrowheads="1"/>
          </p:cNvSpPr>
          <p:nvPr/>
        </p:nvSpPr>
        <p:spPr bwMode="auto">
          <a:xfrm>
            <a:off x="4268788" y="1722438"/>
            <a:ext cx="3429000" cy="906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81640" tIns="40820" rIns="81640" bIns="40820" anchor="ctr">
            <a:spAutoFit/>
          </a:bodyPr>
          <a:lstStyle/>
          <a:p>
            <a:pPr defTabSz="815975">
              <a:lnSpc>
                <a:spcPct val="120000"/>
              </a:lnSpc>
            </a:pPr>
            <a:r>
              <a:rPr lang="zh-CN" altLang="en-US" sz="1500" b="1" baseline="0">
                <a:solidFill>
                  <a:srgbClr val="000000"/>
                </a:solidFill>
                <a:ea typeface="宋体" pitchFamily="2" charset="-122"/>
              </a:rPr>
              <a:t>点击输入你想输入的文字内容点击输入你想输入的文字内容点击输入你想输入的文字</a:t>
            </a:r>
          </a:p>
        </p:txBody>
      </p:sp>
      <p:pic>
        <p:nvPicPr>
          <p:cNvPr id="191531" name="Picture 43" descr="A06"/>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377950" y="1339850"/>
            <a:ext cx="1900238" cy="487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1532" name="Text Box 44"/>
          <p:cNvSpPr txBox="1">
            <a:spLocks noChangeArrowheads="1"/>
          </p:cNvSpPr>
          <p:nvPr/>
        </p:nvSpPr>
        <p:spPr bwMode="auto">
          <a:xfrm>
            <a:off x="1525588" y="1466850"/>
            <a:ext cx="1966912" cy="295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1640" tIns="40820" rIns="81640" bIns="40820">
            <a:spAutoFit/>
          </a:bodyPr>
          <a:lstStyle>
            <a:lvl1pPr defTabSz="815975" eaLnBrk="0" hangingPunct="0">
              <a:defRPr sz="1600" baseline="-25000">
                <a:solidFill>
                  <a:schemeClr val="tx1"/>
                </a:solidFill>
                <a:latin typeface="Arial" pitchFamily="34" charset="0"/>
                <a:ea typeface="中國龍毛隸書" pitchFamily="49" charset="-120"/>
              </a:defRPr>
            </a:lvl1pPr>
            <a:lvl2pPr marL="742950" indent="-285750" defTabSz="815975" eaLnBrk="0" hangingPunct="0">
              <a:defRPr sz="1600" baseline="-25000">
                <a:solidFill>
                  <a:schemeClr val="tx1"/>
                </a:solidFill>
                <a:latin typeface="Arial" pitchFamily="34" charset="0"/>
                <a:ea typeface="中國龍毛隸書" pitchFamily="49" charset="-120"/>
              </a:defRPr>
            </a:lvl2pPr>
            <a:lvl3pPr marL="1143000" indent="-228600" defTabSz="815975" eaLnBrk="0" hangingPunct="0">
              <a:defRPr sz="1600" baseline="-25000">
                <a:solidFill>
                  <a:schemeClr val="tx1"/>
                </a:solidFill>
                <a:latin typeface="Arial" pitchFamily="34" charset="0"/>
                <a:ea typeface="中國龍毛隸書" pitchFamily="49" charset="-120"/>
              </a:defRPr>
            </a:lvl3pPr>
            <a:lvl4pPr marL="1600200" indent="-228600" defTabSz="815975" eaLnBrk="0" hangingPunct="0">
              <a:defRPr sz="1600" baseline="-25000">
                <a:solidFill>
                  <a:schemeClr val="tx1"/>
                </a:solidFill>
                <a:latin typeface="Arial" pitchFamily="34" charset="0"/>
                <a:ea typeface="中國龍毛隸書" pitchFamily="49" charset="-120"/>
              </a:defRPr>
            </a:lvl4pPr>
            <a:lvl5pPr marL="2057400" indent="-228600" defTabSz="815975" eaLnBrk="0" hangingPunct="0">
              <a:defRPr sz="1600" baseline="-25000">
                <a:solidFill>
                  <a:schemeClr val="tx1"/>
                </a:solidFill>
                <a:latin typeface="Arial" pitchFamily="34" charset="0"/>
                <a:ea typeface="中國龍毛隸書" pitchFamily="49" charset="-120"/>
              </a:defRPr>
            </a:lvl5pPr>
            <a:lvl6pPr marL="2514600" indent="-228600" algn="ctr" defTabSz="815975" eaLnBrk="0" fontAlgn="base" hangingPunct="0">
              <a:spcBef>
                <a:spcPct val="0"/>
              </a:spcBef>
              <a:spcAft>
                <a:spcPct val="0"/>
              </a:spcAft>
              <a:defRPr sz="1600" baseline="-25000">
                <a:solidFill>
                  <a:schemeClr val="tx1"/>
                </a:solidFill>
                <a:latin typeface="Arial" pitchFamily="34" charset="0"/>
                <a:ea typeface="中國龍毛隸書" pitchFamily="49" charset="-120"/>
              </a:defRPr>
            </a:lvl6pPr>
            <a:lvl7pPr marL="2971800" indent="-228600" algn="ctr" defTabSz="815975" eaLnBrk="0" fontAlgn="base" hangingPunct="0">
              <a:spcBef>
                <a:spcPct val="0"/>
              </a:spcBef>
              <a:spcAft>
                <a:spcPct val="0"/>
              </a:spcAft>
              <a:defRPr sz="1600" baseline="-25000">
                <a:solidFill>
                  <a:schemeClr val="tx1"/>
                </a:solidFill>
                <a:latin typeface="Arial" pitchFamily="34" charset="0"/>
                <a:ea typeface="中國龍毛隸書" pitchFamily="49" charset="-120"/>
              </a:defRPr>
            </a:lvl7pPr>
            <a:lvl8pPr marL="3429000" indent="-228600" algn="ctr" defTabSz="815975" eaLnBrk="0" fontAlgn="base" hangingPunct="0">
              <a:spcBef>
                <a:spcPct val="0"/>
              </a:spcBef>
              <a:spcAft>
                <a:spcPct val="0"/>
              </a:spcAft>
              <a:defRPr sz="1600" baseline="-25000">
                <a:solidFill>
                  <a:schemeClr val="tx1"/>
                </a:solidFill>
                <a:latin typeface="Arial" pitchFamily="34" charset="0"/>
                <a:ea typeface="中國龍毛隸書" pitchFamily="49" charset="-120"/>
              </a:defRPr>
            </a:lvl8pPr>
            <a:lvl9pPr marL="3886200" indent="-228600" algn="ctr" defTabSz="815975" eaLnBrk="0" fontAlgn="base" hangingPunct="0">
              <a:spcBef>
                <a:spcPct val="0"/>
              </a:spcBef>
              <a:spcAft>
                <a:spcPct val="0"/>
              </a:spcAft>
              <a:defRPr sz="1600" baseline="-25000">
                <a:solidFill>
                  <a:schemeClr val="tx1"/>
                </a:solidFill>
                <a:latin typeface="Arial" pitchFamily="34" charset="0"/>
                <a:ea typeface="中國龍毛隸書" pitchFamily="49" charset="-120"/>
              </a:defRPr>
            </a:lvl9pPr>
          </a:lstStyle>
          <a:p>
            <a:pPr algn="l" eaLnBrk="1" hangingPunct="1">
              <a:spcBef>
                <a:spcPct val="50000"/>
              </a:spcBef>
            </a:pPr>
            <a:r>
              <a:rPr lang="zh-CN" altLang="en-US" sz="1400" baseline="0">
                <a:solidFill>
                  <a:srgbClr val="000000"/>
                </a:solidFill>
                <a:ea typeface="方正黑体简体" pitchFamily="2" charset="-122"/>
              </a:rPr>
              <a:t>点击输入标题内容</a:t>
            </a:r>
          </a:p>
        </p:txBody>
      </p:sp>
      <p:sp>
        <p:nvSpPr>
          <p:cNvPr id="191533" name="Text Box 45"/>
          <p:cNvSpPr txBox="1">
            <a:spLocks noChangeArrowheads="1"/>
          </p:cNvSpPr>
          <p:nvPr/>
        </p:nvSpPr>
        <p:spPr bwMode="auto">
          <a:xfrm>
            <a:off x="1525588" y="2039938"/>
            <a:ext cx="1752600" cy="1273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1640" tIns="40820" rIns="81640" bIns="40820">
            <a:spAutoFit/>
          </a:bodyPr>
          <a:lstStyle>
            <a:lvl1pPr defTabSz="815975" eaLnBrk="0" hangingPunct="0">
              <a:defRPr sz="1600" baseline="-25000">
                <a:solidFill>
                  <a:schemeClr val="tx1"/>
                </a:solidFill>
                <a:latin typeface="Arial" pitchFamily="34" charset="0"/>
                <a:ea typeface="中國龍毛隸書" pitchFamily="49" charset="-120"/>
              </a:defRPr>
            </a:lvl1pPr>
            <a:lvl2pPr marL="742950" indent="-285750" defTabSz="815975" eaLnBrk="0" hangingPunct="0">
              <a:defRPr sz="1600" baseline="-25000">
                <a:solidFill>
                  <a:schemeClr val="tx1"/>
                </a:solidFill>
                <a:latin typeface="Arial" pitchFamily="34" charset="0"/>
                <a:ea typeface="中國龍毛隸書" pitchFamily="49" charset="-120"/>
              </a:defRPr>
            </a:lvl2pPr>
            <a:lvl3pPr marL="1143000" indent="-228600" defTabSz="815975" eaLnBrk="0" hangingPunct="0">
              <a:defRPr sz="1600" baseline="-25000">
                <a:solidFill>
                  <a:schemeClr val="tx1"/>
                </a:solidFill>
                <a:latin typeface="Arial" pitchFamily="34" charset="0"/>
                <a:ea typeface="中國龍毛隸書" pitchFamily="49" charset="-120"/>
              </a:defRPr>
            </a:lvl3pPr>
            <a:lvl4pPr marL="1600200" indent="-228600" defTabSz="815975" eaLnBrk="0" hangingPunct="0">
              <a:defRPr sz="1600" baseline="-25000">
                <a:solidFill>
                  <a:schemeClr val="tx1"/>
                </a:solidFill>
                <a:latin typeface="Arial" pitchFamily="34" charset="0"/>
                <a:ea typeface="中國龍毛隸書" pitchFamily="49" charset="-120"/>
              </a:defRPr>
            </a:lvl4pPr>
            <a:lvl5pPr marL="2057400" indent="-228600" defTabSz="815975" eaLnBrk="0" hangingPunct="0">
              <a:defRPr sz="1600" baseline="-25000">
                <a:solidFill>
                  <a:schemeClr val="tx1"/>
                </a:solidFill>
                <a:latin typeface="Arial" pitchFamily="34" charset="0"/>
                <a:ea typeface="中國龍毛隸書" pitchFamily="49" charset="-120"/>
              </a:defRPr>
            </a:lvl5pPr>
            <a:lvl6pPr marL="2514600" indent="-228600" algn="ctr" defTabSz="815975" eaLnBrk="0" fontAlgn="base" hangingPunct="0">
              <a:spcBef>
                <a:spcPct val="0"/>
              </a:spcBef>
              <a:spcAft>
                <a:spcPct val="0"/>
              </a:spcAft>
              <a:defRPr sz="1600" baseline="-25000">
                <a:solidFill>
                  <a:schemeClr val="tx1"/>
                </a:solidFill>
                <a:latin typeface="Arial" pitchFamily="34" charset="0"/>
                <a:ea typeface="中國龍毛隸書" pitchFamily="49" charset="-120"/>
              </a:defRPr>
            </a:lvl6pPr>
            <a:lvl7pPr marL="2971800" indent="-228600" algn="ctr" defTabSz="815975" eaLnBrk="0" fontAlgn="base" hangingPunct="0">
              <a:spcBef>
                <a:spcPct val="0"/>
              </a:spcBef>
              <a:spcAft>
                <a:spcPct val="0"/>
              </a:spcAft>
              <a:defRPr sz="1600" baseline="-25000">
                <a:solidFill>
                  <a:schemeClr val="tx1"/>
                </a:solidFill>
                <a:latin typeface="Arial" pitchFamily="34" charset="0"/>
                <a:ea typeface="中國龍毛隸書" pitchFamily="49" charset="-120"/>
              </a:defRPr>
            </a:lvl7pPr>
            <a:lvl8pPr marL="3429000" indent="-228600" algn="ctr" defTabSz="815975" eaLnBrk="0" fontAlgn="base" hangingPunct="0">
              <a:spcBef>
                <a:spcPct val="0"/>
              </a:spcBef>
              <a:spcAft>
                <a:spcPct val="0"/>
              </a:spcAft>
              <a:defRPr sz="1600" baseline="-25000">
                <a:solidFill>
                  <a:schemeClr val="tx1"/>
                </a:solidFill>
                <a:latin typeface="Arial" pitchFamily="34" charset="0"/>
                <a:ea typeface="中國龍毛隸書" pitchFamily="49" charset="-120"/>
              </a:defRPr>
            </a:lvl8pPr>
            <a:lvl9pPr marL="3886200" indent="-228600" algn="ctr" defTabSz="815975" eaLnBrk="0" fontAlgn="base" hangingPunct="0">
              <a:spcBef>
                <a:spcPct val="0"/>
              </a:spcBef>
              <a:spcAft>
                <a:spcPct val="0"/>
              </a:spcAft>
              <a:defRPr sz="1600" baseline="-25000">
                <a:solidFill>
                  <a:schemeClr val="tx1"/>
                </a:solidFill>
                <a:latin typeface="Arial" pitchFamily="34" charset="0"/>
                <a:ea typeface="中國龍毛隸書" pitchFamily="49" charset="-120"/>
              </a:defRPr>
            </a:lvl9pPr>
          </a:lstStyle>
          <a:p>
            <a:pPr algn="l" eaLnBrk="1" hangingPunct="1"/>
            <a:r>
              <a:rPr lang="zh-CN" altLang="en-US" sz="1300" baseline="0">
                <a:solidFill>
                  <a:srgbClr val="000000"/>
                </a:solidFill>
                <a:ea typeface="宋体" pitchFamily="2" charset="-122"/>
              </a:rPr>
              <a:t>点击输入文字内容点击输入文字内容点击输入文字内容输入文字内容点击输入文字内容点击输入文字内容点击输入文字内容</a:t>
            </a:r>
          </a:p>
        </p:txBody>
      </p:sp>
    </p:spTree>
  </p:cSld>
  <p:clrMapOvr>
    <a:masterClrMapping/>
  </p:clrMapOvr>
  <p:transition spd="slow">
    <p:cover dir="rd"/>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1" presetClass="entr" presetSubtype="1" fill="hold" nodeType="afterEffect">
                                  <p:stCondLst>
                                    <p:cond delay="0"/>
                                  </p:stCondLst>
                                  <p:childTnLst>
                                    <p:set>
                                      <p:cBhvr>
                                        <p:cTn id="6" dur="1" fill="hold">
                                          <p:stCondLst>
                                            <p:cond delay="0"/>
                                          </p:stCondLst>
                                        </p:cTn>
                                        <p:tgtEl>
                                          <p:spTgt spid="191528"/>
                                        </p:tgtEl>
                                        <p:attrNameLst>
                                          <p:attrName>style.visibility</p:attrName>
                                        </p:attrNameLst>
                                      </p:cBhvr>
                                      <p:to>
                                        <p:strVal val="visible"/>
                                      </p:to>
                                    </p:set>
                                    <p:animEffect transition="in" filter="wheel(1)">
                                      <p:cBhvr>
                                        <p:cTn id="7" dur="2000"/>
                                        <p:tgtEl>
                                          <p:spTgt spid="191528"/>
                                        </p:tgtEl>
                                      </p:cBhvr>
                                    </p:animEffect>
                                  </p:childTnLst>
                                </p:cTn>
                              </p:par>
                            </p:childTnLst>
                          </p:cTn>
                        </p:par>
                        <p:par>
                          <p:cTn id="8" fill="hold" nodeType="afterGroup">
                            <p:stCondLst>
                              <p:cond delay="2000"/>
                            </p:stCondLst>
                            <p:childTnLst>
                              <p:par>
                                <p:cTn id="9" presetID="45" presetClass="entr" presetSubtype="0" fill="hold" grpId="0" nodeType="afterEffect">
                                  <p:stCondLst>
                                    <p:cond delay="0"/>
                                  </p:stCondLst>
                                  <p:iterate type="lt">
                                    <p:tmPct val="10000"/>
                                  </p:iterate>
                                  <p:childTnLst>
                                    <p:set>
                                      <p:cBhvr>
                                        <p:cTn id="10" dur="1" fill="hold">
                                          <p:stCondLst>
                                            <p:cond delay="0"/>
                                          </p:stCondLst>
                                        </p:cTn>
                                        <p:tgtEl>
                                          <p:spTgt spid="191505"/>
                                        </p:tgtEl>
                                        <p:attrNameLst>
                                          <p:attrName>style.visibility</p:attrName>
                                        </p:attrNameLst>
                                      </p:cBhvr>
                                      <p:to>
                                        <p:strVal val="visible"/>
                                      </p:to>
                                    </p:set>
                                    <p:animEffect transition="in" filter="fade">
                                      <p:cBhvr>
                                        <p:cTn id="11" dur="1000"/>
                                        <p:tgtEl>
                                          <p:spTgt spid="191505"/>
                                        </p:tgtEl>
                                      </p:cBhvr>
                                    </p:animEffect>
                                    <p:anim calcmode="lin" valueType="num">
                                      <p:cBhvr>
                                        <p:cTn id="12" dur="1000" fill="hold"/>
                                        <p:tgtEl>
                                          <p:spTgt spid="191505"/>
                                        </p:tgtEl>
                                        <p:attrNameLst>
                                          <p:attrName>ppt_w</p:attrName>
                                        </p:attrNameLst>
                                      </p:cBhvr>
                                      <p:tavLst>
                                        <p:tav tm="0" fmla="#ppt_w*sin(2.5*pi*$)">
                                          <p:val>
                                            <p:fltVal val="0"/>
                                          </p:val>
                                        </p:tav>
                                        <p:tav tm="100000">
                                          <p:val>
                                            <p:fltVal val="1"/>
                                          </p:val>
                                        </p:tav>
                                      </p:tavLst>
                                    </p:anim>
                                    <p:anim calcmode="lin" valueType="num">
                                      <p:cBhvr>
                                        <p:cTn id="13" dur="1000" fill="hold"/>
                                        <p:tgtEl>
                                          <p:spTgt spid="191505"/>
                                        </p:tgtEl>
                                        <p:attrNameLst>
                                          <p:attrName>ppt_h</p:attrName>
                                        </p:attrNameLst>
                                      </p:cBhvr>
                                      <p:tavLst>
                                        <p:tav tm="0">
                                          <p:val>
                                            <p:strVal val="#ppt_h"/>
                                          </p:val>
                                        </p:tav>
                                        <p:tav tm="100000">
                                          <p:val>
                                            <p:strVal val="#ppt_h"/>
                                          </p:val>
                                        </p:tav>
                                      </p:tavLst>
                                    </p:anim>
                                  </p:childTnLst>
                                </p:cTn>
                              </p:par>
                            </p:childTnLst>
                          </p:cTn>
                        </p:par>
                        <p:par>
                          <p:cTn id="14" fill="hold" nodeType="afterGroup">
                            <p:stCondLst>
                              <p:cond delay="6600"/>
                            </p:stCondLst>
                            <p:childTnLst>
                              <p:par>
                                <p:cTn id="15" presetID="50" presetClass="entr" presetSubtype="0" decel="100000" fill="hold" nodeType="afterEffect">
                                  <p:stCondLst>
                                    <p:cond delay="0"/>
                                  </p:stCondLst>
                                  <p:childTnLst>
                                    <p:set>
                                      <p:cBhvr>
                                        <p:cTn id="16" dur="1" fill="hold">
                                          <p:stCondLst>
                                            <p:cond delay="0"/>
                                          </p:stCondLst>
                                        </p:cTn>
                                        <p:tgtEl>
                                          <p:spTgt spid="191531"/>
                                        </p:tgtEl>
                                        <p:attrNameLst>
                                          <p:attrName>style.visibility</p:attrName>
                                        </p:attrNameLst>
                                      </p:cBhvr>
                                      <p:to>
                                        <p:strVal val="visible"/>
                                      </p:to>
                                    </p:set>
                                    <p:anim calcmode="lin" valueType="num">
                                      <p:cBhvr>
                                        <p:cTn id="17" dur="1000" fill="hold"/>
                                        <p:tgtEl>
                                          <p:spTgt spid="191531"/>
                                        </p:tgtEl>
                                        <p:attrNameLst>
                                          <p:attrName>ppt_w</p:attrName>
                                        </p:attrNameLst>
                                      </p:cBhvr>
                                      <p:tavLst>
                                        <p:tav tm="0">
                                          <p:val>
                                            <p:strVal val="#ppt_w+.3"/>
                                          </p:val>
                                        </p:tav>
                                        <p:tav tm="100000">
                                          <p:val>
                                            <p:strVal val="#ppt_w"/>
                                          </p:val>
                                        </p:tav>
                                      </p:tavLst>
                                    </p:anim>
                                    <p:anim calcmode="lin" valueType="num">
                                      <p:cBhvr>
                                        <p:cTn id="18" dur="1000" fill="hold"/>
                                        <p:tgtEl>
                                          <p:spTgt spid="191531"/>
                                        </p:tgtEl>
                                        <p:attrNameLst>
                                          <p:attrName>ppt_h</p:attrName>
                                        </p:attrNameLst>
                                      </p:cBhvr>
                                      <p:tavLst>
                                        <p:tav tm="0">
                                          <p:val>
                                            <p:strVal val="#ppt_h"/>
                                          </p:val>
                                        </p:tav>
                                        <p:tav tm="100000">
                                          <p:val>
                                            <p:strVal val="#ppt_h"/>
                                          </p:val>
                                        </p:tav>
                                      </p:tavLst>
                                    </p:anim>
                                    <p:animEffect transition="in" filter="fade">
                                      <p:cBhvr>
                                        <p:cTn id="19" dur="1000"/>
                                        <p:tgtEl>
                                          <p:spTgt spid="191531"/>
                                        </p:tgtEl>
                                      </p:cBhvr>
                                    </p:animEffect>
                                  </p:childTnLst>
                                </p:cTn>
                              </p:par>
                            </p:childTnLst>
                          </p:cTn>
                        </p:par>
                        <p:par>
                          <p:cTn id="20" fill="hold" nodeType="afterGroup">
                            <p:stCondLst>
                              <p:cond delay="7600"/>
                            </p:stCondLst>
                            <p:childTnLst>
                              <p:par>
                                <p:cTn id="21" presetID="38" presetClass="entr" presetSubtype="0" accel="50000" fill="hold" grpId="0" nodeType="afterEffect">
                                  <p:stCondLst>
                                    <p:cond delay="0"/>
                                  </p:stCondLst>
                                  <p:iterate type="lt">
                                    <p:tmPct val="50000"/>
                                  </p:iterate>
                                  <p:childTnLst>
                                    <p:set>
                                      <p:cBhvr>
                                        <p:cTn id="22" dur="1" fill="hold">
                                          <p:stCondLst>
                                            <p:cond delay="0"/>
                                          </p:stCondLst>
                                        </p:cTn>
                                        <p:tgtEl>
                                          <p:spTgt spid="191532"/>
                                        </p:tgtEl>
                                        <p:attrNameLst>
                                          <p:attrName>style.visibility</p:attrName>
                                        </p:attrNameLst>
                                      </p:cBhvr>
                                      <p:to>
                                        <p:strVal val="visible"/>
                                      </p:to>
                                    </p:set>
                                    <p:set>
                                      <p:cBhvr>
                                        <p:cTn id="23" dur="228" fill="hold">
                                          <p:stCondLst>
                                            <p:cond delay="0"/>
                                          </p:stCondLst>
                                        </p:cTn>
                                        <p:tgtEl>
                                          <p:spTgt spid="191532"/>
                                        </p:tgtEl>
                                        <p:attrNameLst>
                                          <p:attrName>style.rotation</p:attrName>
                                        </p:attrNameLst>
                                      </p:cBhvr>
                                      <p:to>
                                        <p:strVal val="-45.0"/>
                                      </p:to>
                                    </p:set>
                                    <p:anim calcmode="lin" valueType="num">
                                      <p:cBhvr>
                                        <p:cTn id="24" dur="228" fill="hold">
                                          <p:stCondLst>
                                            <p:cond delay="228"/>
                                          </p:stCondLst>
                                        </p:cTn>
                                        <p:tgtEl>
                                          <p:spTgt spid="191532"/>
                                        </p:tgtEl>
                                        <p:attrNameLst>
                                          <p:attrName>style.rotation</p:attrName>
                                        </p:attrNameLst>
                                      </p:cBhvr>
                                      <p:tavLst>
                                        <p:tav tm="0">
                                          <p:val>
                                            <p:fltVal val="-45"/>
                                          </p:val>
                                        </p:tav>
                                        <p:tav tm="69900">
                                          <p:val>
                                            <p:fltVal val="45"/>
                                          </p:val>
                                        </p:tav>
                                        <p:tav tm="100000">
                                          <p:val>
                                            <p:fltVal val="0"/>
                                          </p:val>
                                        </p:tav>
                                      </p:tavLst>
                                    </p:anim>
                                    <p:anim calcmode="lin" valueType="num">
                                      <p:cBhvr>
                                        <p:cTn id="25" dur="228" fill="hold">
                                          <p:stCondLst>
                                            <p:cond delay="0"/>
                                          </p:stCondLst>
                                        </p:cTn>
                                        <p:tgtEl>
                                          <p:spTgt spid="191532"/>
                                        </p:tgtEl>
                                        <p:attrNameLst>
                                          <p:attrName>ppt_y</p:attrName>
                                        </p:attrNameLst>
                                      </p:cBhvr>
                                      <p:tavLst>
                                        <p:tav tm="0">
                                          <p:val>
                                            <p:strVal val="#ppt_y-1"/>
                                          </p:val>
                                        </p:tav>
                                        <p:tav tm="100000">
                                          <p:val>
                                            <p:strVal val="#ppt_y-(0.354*#ppt_w-0.172*#ppt_h)"/>
                                          </p:val>
                                        </p:tav>
                                      </p:tavLst>
                                    </p:anim>
                                    <p:anim calcmode="lin" valueType="num">
                                      <p:cBhvr>
                                        <p:cTn id="26" dur="78" decel="50000" autoRev="1" fill="hold">
                                          <p:stCondLst>
                                            <p:cond delay="228"/>
                                          </p:stCondLst>
                                        </p:cTn>
                                        <p:tgtEl>
                                          <p:spTgt spid="191532"/>
                                        </p:tgtEl>
                                        <p:attrNameLst>
                                          <p:attrName>ppt_y</p:attrName>
                                        </p:attrNameLst>
                                      </p:cBhvr>
                                      <p:tavLst>
                                        <p:tav tm="0">
                                          <p:val>
                                            <p:strVal val="#ppt_y-(0.354*#ppt_w-0.172*#ppt_h)"/>
                                          </p:val>
                                        </p:tav>
                                        <p:tav tm="100000">
                                          <p:val>
                                            <p:strVal val="#ppt_y-(0.354*#ppt_w-0.172*#ppt_h)-#ppt_h/2"/>
                                          </p:val>
                                        </p:tav>
                                      </p:tavLst>
                                    </p:anim>
                                    <p:anim calcmode="lin" valueType="num">
                                      <p:cBhvr>
                                        <p:cTn id="27" dur="68" fill="hold">
                                          <p:stCondLst>
                                            <p:cond delay="432"/>
                                          </p:stCondLst>
                                        </p:cTn>
                                        <p:tgtEl>
                                          <p:spTgt spid="191532"/>
                                        </p:tgtEl>
                                        <p:attrNameLst>
                                          <p:attrName>ppt_y</p:attrName>
                                        </p:attrNameLst>
                                      </p:cBhvr>
                                      <p:tavLst>
                                        <p:tav tm="0">
                                          <p:val>
                                            <p:strVal val="#ppt_y-(0.354*#ppt_w-0.172*#ppt_h)"/>
                                          </p:val>
                                        </p:tav>
                                        <p:tav tm="100000">
                                          <p:val>
                                            <p:strVal val="#ppt_y"/>
                                          </p:val>
                                        </p:tav>
                                      </p:tavLst>
                                    </p:anim>
                                  </p:childTnLst>
                                </p:cTn>
                              </p:par>
                            </p:childTnLst>
                          </p:cTn>
                        </p:par>
                        <p:par>
                          <p:cTn id="28" fill="hold" nodeType="afterGroup">
                            <p:stCondLst>
                              <p:cond delay="9850"/>
                            </p:stCondLst>
                            <p:childTnLst>
                              <p:par>
                                <p:cTn id="29" presetID="27" presetClass="entr" presetSubtype="0" fill="hold" grpId="0" nodeType="afterEffect">
                                  <p:stCondLst>
                                    <p:cond delay="0"/>
                                  </p:stCondLst>
                                  <p:iterate type="lt">
                                    <p:tmPct val="50000"/>
                                  </p:iterate>
                                  <p:childTnLst>
                                    <p:set>
                                      <p:cBhvr>
                                        <p:cTn id="30" dur="1" fill="hold">
                                          <p:stCondLst>
                                            <p:cond delay="0"/>
                                          </p:stCondLst>
                                        </p:cTn>
                                        <p:tgtEl>
                                          <p:spTgt spid="191533"/>
                                        </p:tgtEl>
                                        <p:attrNameLst>
                                          <p:attrName>style.visibility</p:attrName>
                                        </p:attrNameLst>
                                      </p:cBhvr>
                                      <p:to>
                                        <p:strVal val="visible"/>
                                      </p:to>
                                    </p:set>
                                    <p:anim calcmode="discrete" valueType="clr">
                                      <p:cBhvr override="childStyle">
                                        <p:cTn id="31" dur="80"/>
                                        <p:tgtEl>
                                          <p:spTgt spid="191533"/>
                                        </p:tgtEl>
                                        <p:attrNameLst>
                                          <p:attrName>style.color</p:attrName>
                                        </p:attrNameLst>
                                      </p:cBhvr>
                                      <p:tavLst>
                                        <p:tav tm="0">
                                          <p:val>
                                            <p:clrVal>
                                              <a:schemeClr val="accent2"/>
                                            </p:clrVal>
                                          </p:val>
                                        </p:tav>
                                        <p:tav tm="50000">
                                          <p:val>
                                            <p:clrVal>
                                              <a:schemeClr val="hlink"/>
                                            </p:clrVal>
                                          </p:val>
                                        </p:tav>
                                      </p:tavLst>
                                    </p:anim>
                                    <p:anim calcmode="discrete" valueType="clr">
                                      <p:cBhvr>
                                        <p:cTn id="32" dur="80"/>
                                        <p:tgtEl>
                                          <p:spTgt spid="191533"/>
                                        </p:tgtEl>
                                        <p:attrNameLst>
                                          <p:attrName>fillcolor</p:attrName>
                                        </p:attrNameLst>
                                      </p:cBhvr>
                                      <p:tavLst>
                                        <p:tav tm="0">
                                          <p:val>
                                            <p:clrVal>
                                              <a:schemeClr val="accent2"/>
                                            </p:clrVal>
                                          </p:val>
                                        </p:tav>
                                        <p:tav tm="50000">
                                          <p:val>
                                            <p:clrVal>
                                              <a:schemeClr val="hlink"/>
                                            </p:clrVal>
                                          </p:val>
                                        </p:tav>
                                      </p:tavLst>
                                    </p:anim>
                                    <p:set>
                                      <p:cBhvr>
                                        <p:cTn id="33" dur="80"/>
                                        <p:tgtEl>
                                          <p:spTgt spid="191533"/>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1505" grpId="0"/>
      <p:bldP spid="191532" grpId="0"/>
      <p:bldP spid="191533" grpId="0"/>
    </p:bldLst>
  </p:timing>
</p:sld>
</file>

<file path=ppt/slides/slide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198737" name="Picture 81" descr="04"/>
          <p:cNvPicPr>
            <a:picLocks noChangeAspect="1" noChangeArrowheads="1"/>
          </p:cNvPicPr>
          <p:nvPr/>
        </p:nvPicPr>
        <p:blipFill>
          <a:blip r:embed="rId3" cstate="print">
            <a:lum contrast="-100000"/>
            <a:extLst>
              <a:ext uri="{28A0092B-C50C-407E-A947-70E740481C1C}">
                <a14:useLocalDpi xmlns:a14="http://schemas.microsoft.com/office/drawing/2010/main" val="0"/>
              </a:ext>
            </a:extLst>
          </a:blip>
          <a:srcRect/>
          <a:stretch>
            <a:fillRect/>
          </a:stretch>
        </p:blipFill>
        <p:spPr bwMode="auto">
          <a:xfrm>
            <a:off x="1674813" y="2433638"/>
            <a:ext cx="5183187" cy="2120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8738" name="Picture 82" descr="05"/>
          <p:cNvPicPr>
            <a:picLocks noChangeAspect="1" noChangeArrowheads="1"/>
          </p:cNvPicPr>
          <p:nvPr/>
        </p:nvPicPr>
        <p:blipFill>
          <a:blip r:embed="rId4" cstate="print">
            <a:lum contrast="-100000"/>
            <a:extLst>
              <a:ext uri="{28A0092B-C50C-407E-A947-70E740481C1C}">
                <a14:useLocalDpi xmlns:a14="http://schemas.microsoft.com/office/drawing/2010/main" val="0"/>
              </a:ext>
            </a:extLst>
          </a:blip>
          <a:srcRect/>
          <a:stretch>
            <a:fillRect/>
          </a:stretch>
        </p:blipFill>
        <p:spPr bwMode="auto">
          <a:xfrm>
            <a:off x="1751013" y="971550"/>
            <a:ext cx="5184775" cy="2287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8739" name="Rectangle 83"/>
          <p:cNvSpPr>
            <a:spLocks noChangeArrowheads="1"/>
          </p:cNvSpPr>
          <p:nvPr/>
        </p:nvSpPr>
        <p:spPr bwMode="auto">
          <a:xfrm>
            <a:off x="2817813" y="1547813"/>
            <a:ext cx="3133725" cy="55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81640" tIns="40820" rIns="81640" bIns="40820" anchor="ctr">
            <a:spAutoFit/>
          </a:bodyPr>
          <a:lstStyle/>
          <a:p>
            <a:pPr defTabSz="815975">
              <a:lnSpc>
                <a:spcPct val="120000"/>
              </a:lnSpc>
            </a:pPr>
            <a:r>
              <a:rPr lang="zh-CN" altLang="en-US" sz="1300" b="1" baseline="0">
                <a:solidFill>
                  <a:srgbClr val="000000"/>
                </a:solidFill>
                <a:ea typeface="楷体" pitchFamily="49" charset="-122"/>
              </a:rPr>
              <a:t>点击输入你想输入的文字内容点击输入你想输入的文字内容</a:t>
            </a:r>
          </a:p>
        </p:txBody>
      </p:sp>
      <p:sp>
        <p:nvSpPr>
          <p:cNvPr id="198740" name="Rectangle 84"/>
          <p:cNvSpPr>
            <a:spLocks noChangeArrowheads="1"/>
          </p:cNvSpPr>
          <p:nvPr/>
        </p:nvSpPr>
        <p:spPr bwMode="auto">
          <a:xfrm>
            <a:off x="2817813" y="3005138"/>
            <a:ext cx="3133725" cy="55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81640" tIns="40820" rIns="81640" bIns="40820" anchor="ctr">
            <a:spAutoFit/>
          </a:bodyPr>
          <a:lstStyle/>
          <a:p>
            <a:pPr defTabSz="815975">
              <a:lnSpc>
                <a:spcPct val="120000"/>
              </a:lnSpc>
            </a:pPr>
            <a:r>
              <a:rPr lang="zh-CN" altLang="en-US" sz="1300" b="1" baseline="0">
                <a:solidFill>
                  <a:srgbClr val="000000"/>
                </a:solidFill>
                <a:ea typeface="楷体" pitchFamily="49" charset="-122"/>
              </a:rPr>
              <a:t>点击输入你想输入的文字内容点击输入你想输入的文字内容</a:t>
            </a:r>
          </a:p>
        </p:txBody>
      </p:sp>
      <p:pic>
        <p:nvPicPr>
          <p:cNvPr id="198753" name="Picture 97" descr="39"/>
          <p:cNvPicPr>
            <a:picLocks noChangeAspect="1" noChangeArrowheads="1"/>
          </p:cNvPicPr>
          <p:nvPr/>
        </p:nvPicPr>
        <p:blipFill>
          <a:blip r:embed="rId5" cstate="print">
            <a:extLst>
              <a:ext uri="{28A0092B-C50C-407E-A947-70E740481C1C}">
                <a14:useLocalDpi xmlns:a14="http://schemas.microsoft.com/office/drawing/2010/main" val="0"/>
              </a:ext>
            </a:extLst>
          </a:blip>
          <a:srcRect b="970"/>
          <a:stretch>
            <a:fillRect/>
          </a:stretch>
        </p:blipFill>
        <p:spPr bwMode="auto">
          <a:xfrm>
            <a:off x="6021388" y="2171700"/>
            <a:ext cx="3124200" cy="300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cover dir="rd"/>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nodeType="afterEffect">
                                  <p:stCondLst>
                                    <p:cond delay="0"/>
                                  </p:stCondLst>
                                  <p:childTnLst>
                                    <p:set>
                                      <p:cBhvr>
                                        <p:cTn id="6" dur="1" fill="hold">
                                          <p:stCondLst>
                                            <p:cond delay="0"/>
                                          </p:stCondLst>
                                        </p:cTn>
                                        <p:tgtEl>
                                          <p:spTgt spid="198738"/>
                                        </p:tgtEl>
                                        <p:attrNameLst>
                                          <p:attrName>style.visibility</p:attrName>
                                        </p:attrNameLst>
                                      </p:cBhvr>
                                      <p:to>
                                        <p:strVal val="visible"/>
                                      </p:to>
                                    </p:set>
                                    <p:animEffect transition="in" filter="wipe(left)">
                                      <p:cBhvr>
                                        <p:cTn id="7" dur="2000"/>
                                        <p:tgtEl>
                                          <p:spTgt spid="198738"/>
                                        </p:tgtEl>
                                      </p:cBhvr>
                                    </p:animEffect>
                                  </p:childTnLst>
                                </p:cTn>
                              </p:par>
                            </p:childTnLst>
                          </p:cTn>
                        </p:par>
                        <p:par>
                          <p:cTn id="8" fill="hold" nodeType="afterGroup">
                            <p:stCondLst>
                              <p:cond delay="2000"/>
                            </p:stCondLst>
                            <p:childTnLst>
                              <p:par>
                                <p:cTn id="9" presetID="9" presetClass="entr" presetSubtype="0" fill="hold" grpId="0" nodeType="afterEffect">
                                  <p:stCondLst>
                                    <p:cond delay="0"/>
                                  </p:stCondLst>
                                  <p:childTnLst>
                                    <p:set>
                                      <p:cBhvr>
                                        <p:cTn id="10" dur="1" fill="hold">
                                          <p:stCondLst>
                                            <p:cond delay="0"/>
                                          </p:stCondLst>
                                        </p:cTn>
                                        <p:tgtEl>
                                          <p:spTgt spid="198739"/>
                                        </p:tgtEl>
                                        <p:attrNameLst>
                                          <p:attrName>style.visibility</p:attrName>
                                        </p:attrNameLst>
                                      </p:cBhvr>
                                      <p:to>
                                        <p:strVal val="visible"/>
                                      </p:to>
                                    </p:set>
                                    <p:animEffect transition="in" filter="dissolve">
                                      <p:cBhvr>
                                        <p:cTn id="11" dur="1000"/>
                                        <p:tgtEl>
                                          <p:spTgt spid="198739"/>
                                        </p:tgtEl>
                                      </p:cBhvr>
                                    </p:animEffect>
                                  </p:childTnLst>
                                </p:cTn>
                              </p:par>
                            </p:childTnLst>
                          </p:cTn>
                        </p:par>
                        <p:par>
                          <p:cTn id="12" fill="hold" nodeType="afterGroup">
                            <p:stCondLst>
                              <p:cond delay="3000"/>
                            </p:stCondLst>
                            <p:childTnLst>
                              <p:par>
                                <p:cTn id="13" presetID="22" presetClass="entr" presetSubtype="8" fill="hold" nodeType="afterEffect">
                                  <p:stCondLst>
                                    <p:cond delay="0"/>
                                  </p:stCondLst>
                                  <p:childTnLst>
                                    <p:set>
                                      <p:cBhvr>
                                        <p:cTn id="14" dur="1" fill="hold">
                                          <p:stCondLst>
                                            <p:cond delay="0"/>
                                          </p:stCondLst>
                                        </p:cTn>
                                        <p:tgtEl>
                                          <p:spTgt spid="198737"/>
                                        </p:tgtEl>
                                        <p:attrNameLst>
                                          <p:attrName>style.visibility</p:attrName>
                                        </p:attrNameLst>
                                      </p:cBhvr>
                                      <p:to>
                                        <p:strVal val="visible"/>
                                      </p:to>
                                    </p:set>
                                    <p:animEffect transition="in" filter="wipe(left)">
                                      <p:cBhvr>
                                        <p:cTn id="15" dur="1000"/>
                                        <p:tgtEl>
                                          <p:spTgt spid="198737"/>
                                        </p:tgtEl>
                                      </p:cBhvr>
                                    </p:animEffect>
                                  </p:childTnLst>
                                </p:cTn>
                              </p:par>
                            </p:childTnLst>
                          </p:cTn>
                        </p:par>
                        <p:par>
                          <p:cTn id="16" fill="hold" nodeType="afterGroup">
                            <p:stCondLst>
                              <p:cond delay="4000"/>
                            </p:stCondLst>
                            <p:childTnLst>
                              <p:par>
                                <p:cTn id="17" presetID="9" presetClass="entr" presetSubtype="0" fill="hold" grpId="0" nodeType="afterEffect">
                                  <p:stCondLst>
                                    <p:cond delay="0"/>
                                  </p:stCondLst>
                                  <p:childTnLst>
                                    <p:set>
                                      <p:cBhvr>
                                        <p:cTn id="18" dur="1" fill="hold">
                                          <p:stCondLst>
                                            <p:cond delay="0"/>
                                          </p:stCondLst>
                                        </p:cTn>
                                        <p:tgtEl>
                                          <p:spTgt spid="198740"/>
                                        </p:tgtEl>
                                        <p:attrNameLst>
                                          <p:attrName>style.visibility</p:attrName>
                                        </p:attrNameLst>
                                      </p:cBhvr>
                                      <p:to>
                                        <p:strVal val="visible"/>
                                      </p:to>
                                    </p:set>
                                    <p:animEffect transition="in" filter="dissolve">
                                      <p:cBhvr>
                                        <p:cTn id="19" dur="1000"/>
                                        <p:tgtEl>
                                          <p:spTgt spid="198740"/>
                                        </p:tgtEl>
                                      </p:cBhvr>
                                    </p:animEffect>
                                  </p:childTnLst>
                                </p:cTn>
                              </p:par>
                            </p:childTnLst>
                          </p:cTn>
                        </p:par>
                        <p:par>
                          <p:cTn id="20" fill="hold" nodeType="afterGroup">
                            <p:stCondLst>
                              <p:cond delay="5000"/>
                            </p:stCondLst>
                            <p:childTnLst>
                              <p:par>
                                <p:cTn id="21" presetID="42" presetClass="entr" presetSubtype="0" fill="hold" nodeType="afterEffect">
                                  <p:stCondLst>
                                    <p:cond delay="0"/>
                                  </p:stCondLst>
                                  <p:childTnLst>
                                    <p:set>
                                      <p:cBhvr>
                                        <p:cTn id="22" dur="1" fill="hold">
                                          <p:stCondLst>
                                            <p:cond delay="0"/>
                                          </p:stCondLst>
                                        </p:cTn>
                                        <p:tgtEl>
                                          <p:spTgt spid="198753"/>
                                        </p:tgtEl>
                                        <p:attrNameLst>
                                          <p:attrName>style.visibility</p:attrName>
                                        </p:attrNameLst>
                                      </p:cBhvr>
                                      <p:to>
                                        <p:strVal val="visible"/>
                                      </p:to>
                                    </p:set>
                                    <p:animEffect transition="in" filter="fade">
                                      <p:cBhvr>
                                        <p:cTn id="23" dur="1000"/>
                                        <p:tgtEl>
                                          <p:spTgt spid="198753"/>
                                        </p:tgtEl>
                                      </p:cBhvr>
                                    </p:animEffect>
                                    <p:anim calcmode="lin" valueType="num">
                                      <p:cBhvr>
                                        <p:cTn id="24" dur="1000" fill="hold"/>
                                        <p:tgtEl>
                                          <p:spTgt spid="198753"/>
                                        </p:tgtEl>
                                        <p:attrNameLst>
                                          <p:attrName>ppt_x</p:attrName>
                                        </p:attrNameLst>
                                      </p:cBhvr>
                                      <p:tavLst>
                                        <p:tav tm="0">
                                          <p:val>
                                            <p:strVal val="#ppt_x"/>
                                          </p:val>
                                        </p:tav>
                                        <p:tav tm="100000">
                                          <p:val>
                                            <p:strVal val="#ppt_x"/>
                                          </p:val>
                                        </p:tav>
                                      </p:tavLst>
                                    </p:anim>
                                    <p:anim calcmode="lin" valueType="num">
                                      <p:cBhvr>
                                        <p:cTn id="25" dur="1000" fill="hold"/>
                                        <p:tgtEl>
                                          <p:spTgt spid="19875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8739" grpId="0"/>
      <p:bldP spid="198740" grpId="0"/>
    </p:bldLst>
  </p:timing>
</p:sld>
</file>

<file path=ppt/slides/slide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63285" name="Rectangle 117"/>
          <p:cNvSpPr>
            <a:spLocks noChangeArrowheads="1"/>
          </p:cNvSpPr>
          <p:nvPr/>
        </p:nvSpPr>
        <p:spPr bwMode="auto">
          <a:xfrm>
            <a:off x="4764088" y="1458913"/>
            <a:ext cx="3048000" cy="357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81640" tIns="40820" rIns="81640" bIns="40820" anchor="ctr">
            <a:spAutoFit/>
          </a:bodyPr>
          <a:lstStyle/>
          <a:p>
            <a:pPr algn="l" defTabSz="815975">
              <a:lnSpc>
                <a:spcPct val="120000"/>
              </a:lnSpc>
            </a:pPr>
            <a:r>
              <a:rPr lang="zh-CN" altLang="en-US" sz="1500" b="1" baseline="0">
                <a:solidFill>
                  <a:srgbClr val="000000"/>
                </a:solidFill>
                <a:ea typeface="宋体" pitchFamily="2" charset="-122"/>
              </a:rPr>
              <a:t>点击输入你想输入的文字内容</a:t>
            </a:r>
          </a:p>
        </p:txBody>
      </p:sp>
      <p:pic>
        <p:nvPicPr>
          <p:cNvPr id="263292" name="Picture 124" descr="小茶壶"/>
          <p:cNvPicPr>
            <a:picLocks noChangeAspect="1" noChangeArrowheads="1"/>
          </p:cNvPicPr>
          <p:nvPr/>
        </p:nvPicPr>
        <p:blipFill>
          <a:blip r:embed="rId3" cstate="print">
            <a:lum bright="-10000"/>
            <a:extLst>
              <a:ext uri="{28A0092B-C50C-407E-A947-70E740481C1C}">
                <a14:useLocalDpi xmlns:a14="http://schemas.microsoft.com/office/drawing/2010/main" val="0"/>
              </a:ext>
            </a:extLst>
          </a:blip>
          <a:srcRect/>
          <a:stretch>
            <a:fillRect/>
          </a:stretch>
        </p:blipFill>
        <p:spPr bwMode="auto">
          <a:xfrm>
            <a:off x="1144588" y="1128713"/>
            <a:ext cx="3276600" cy="3044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3296" name="Picture 128" descr="30"/>
          <p:cNvPicPr>
            <a:picLocks noChangeAspect="1" noChangeArrowheads="1"/>
          </p:cNvPicPr>
          <p:nvPr/>
        </p:nvPicPr>
        <p:blipFill>
          <a:blip r:embed="rId4" cstate="print">
            <a:lum bright="-54000"/>
            <a:extLst>
              <a:ext uri="{28A0092B-C50C-407E-A947-70E740481C1C}">
                <a14:useLocalDpi xmlns:a14="http://schemas.microsoft.com/office/drawing/2010/main" val="0"/>
              </a:ext>
            </a:extLst>
          </a:blip>
          <a:srcRect/>
          <a:stretch>
            <a:fillRect/>
          </a:stretch>
        </p:blipFill>
        <p:spPr bwMode="auto">
          <a:xfrm>
            <a:off x="4230688" y="1560513"/>
            <a:ext cx="266700" cy="268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3297" name="Picture 129" descr="30"/>
          <p:cNvPicPr>
            <a:picLocks noChangeAspect="1" noChangeArrowheads="1"/>
          </p:cNvPicPr>
          <p:nvPr/>
        </p:nvPicPr>
        <p:blipFill>
          <a:blip r:embed="rId5" cstate="print">
            <a:lum bright="-54000"/>
            <a:extLst>
              <a:ext uri="{28A0092B-C50C-407E-A947-70E740481C1C}">
                <a14:useLocalDpi xmlns:a14="http://schemas.microsoft.com/office/drawing/2010/main" val="0"/>
              </a:ext>
            </a:extLst>
          </a:blip>
          <a:srcRect/>
          <a:stretch>
            <a:fillRect/>
          </a:stretch>
        </p:blipFill>
        <p:spPr bwMode="auto">
          <a:xfrm>
            <a:off x="4687888" y="2019300"/>
            <a:ext cx="266700" cy="266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3298" name="Picture 130" descr="30"/>
          <p:cNvPicPr>
            <a:picLocks noChangeAspect="1" noChangeArrowheads="1"/>
          </p:cNvPicPr>
          <p:nvPr/>
        </p:nvPicPr>
        <p:blipFill>
          <a:blip r:embed="rId6" cstate="print">
            <a:lum bright="-54000"/>
            <a:extLst>
              <a:ext uri="{28A0092B-C50C-407E-A947-70E740481C1C}">
                <a14:useLocalDpi xmlns:a14="http://schemas.microsoft.com/office/drawing/2010/main" val="0"/>
              </a:ext>
            </a:extLst>
          </a:blip>
          <a:srcRect/>
          <a:stretch>
            <a:fillRect/>
          </a:stretch>
        </p:blipFill>
        <p:spPr bwMode="auto">
          <a:xfrm>
            <a:off x="4840288" y="2573338"/>
            <a:ext cx="304800" cy="266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3299" name="Picture 131" descr="30"/>
          <p:cNvPicPr>
            <a:picLocks noChangeAspect="1" noChangeArrowheads="1"/>
          </p:cNvPicPr>
          <p:nvPr/>
        </p:nvPicPr>
        <p:blipFill>
          <a:blip r:embed="rId7" cstate="print">
            <a:lum bright="-54000"/>
            <a:extLst>
              <a:ext uri="{28A0092B-C50C-407E-A947-70E740481C1C}">
                <a14:useLocalDpi xmlns:a14="http://schemas.microsoft.com/office/drawing/2010/main" val="0"/>
              </a:ext>
            </a:extLst>
          </a:blip>
          <a:srcRect/>
          <a:stretch>
            <a:fillRect/>
          </a:stretch>
        </p:blipFill>
        <p:spPr bwMode="auto">
          <a:xfrm>
            <a:off x="4687888" y="3063875"/>
            <a:ext cx="304800" cy="268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3300" name="Picture 132" descr="30"/>
          <p:cNvPicPr>
            <a:picLocks noChangeAspect="1" noChangeArrowheads="1"/>
          </p:cNvPicPr>
          <p:nvPr/>
        </p:nvPicPr>
        <p:blipFill>
          <a:blip r:embed="rId7" cstate="print">
            <a:lum bright="-54000"/>
            <a:extLst>
              <a:ext uri="{28A0092B-C50C-407E-A947-70E740481C1C}">
                <a14:useLocalDpi xmlns:a14="http://schemas.microsoft.com/office/drawing/2010/main" val="0"/>
              </a:ext>
            </a:extLst>
          </a:blip>
          <a:srcRect/>
          <a:stretch>
            <a:fillRect/>
          </a:stretch>
        </p:blipFill>
        <p:spPr bwMode="auto">
          <a:xfrm>
            <a:off x="4230688" y="3560763"/>
            <a:ext cx="304800" cy="268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3301" name="Rectangle 133"/>
          <p:cNvSpPr>
            <a:spLocks noChangeArrowheads="1"/>
          </p:cNvSpPr>
          <p:nvPr/>
        </p:nvSpPr>
        <p:spPr bwMode="auto">
          <a:xfrm>
            <a:off x="5145088" y="1955800"/>
            <a:ext cx="3048000" cy="357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81640" tIns="40820" rIns="81640" bIns="40820" anchor="ctr">
            <a:spAutoFit/>
          </a:bodyPr>
          <a:lstStyle/>
          <a:p>
            <a:pPr algn="l" defTabSz="815975">
              <a:lnSpc>
                <a:spcPct val="120000"/>
              </a:lnSpc>
            </a:pPr>
            <a:r>
              <a:rPr lang="zh-CN" altLang="en-US" sz="1500" b="1" baseline="0">
                <a:solidFill>
                  <a:srgbClr val="000000"/>
                </a:solidFill>
                <a:ea typeface="宋体" pitchFamily="2" charset="-122"/>
              </a:rPr>
              <a:t>点击输入你想输入的文字内容</a:t>
            </a:r>
          </a:p>
        </p:txBody>
      </p:sp>
      <p:sp>
        <p:nvSpPr>
          <p:cNvPr id="263302" name="Rectangle 134"/>
          <p:cNvSpPr>
            <a:spLocks noChangeArrowheads="1"/>
          </p:cNvSpPr>
          <p:nvPr/>
        </p:nvSpPr>
        <p:spPr bwMode="auto">
          <a:xfrm>
            <a:off x="5373688" y="2487613"/>
            <a:ext cx="3048000" cy="357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81640" tIns="40820" rIns="81640" bIns="40820" anchor="ctr">
            <a:spAutoFit/>
          </a:bodyPr>
          <a:lstStyle/>
          <a:p>
            <a:pPr algn="l" defTabSz="815975">
              <a:lnSpc>
                <a:spcPct val="120000"/>
              </a:lnSpc>
            </a:pPr>
            <a:r>
              <a:rPr lang="zh-CN" altLang="en-US" sz="1500" b="1" baseline="0">
                <a:solidFill>
                  <a:srgbClr val="000000"/>
                </a:solidFill>
                <a:ea typeface="宋体" pitchFamily="2" charset="-122"/>
              </a:rPr>
              <a:t>点击输入你想输入的文字内容</a:t>
            </a:r>
          </a:p>
        </p:txBody>
      </p:sp>
      <p:sp>
        <p:nvSpPr>
          <p:cNvPr id="263303" name="Rectangle 135"/>
          <p:cNvSpPr>
            <a:spLocks noChangeArrowheads="1"/>
          </p:cNvSpPr>
          <p:nvPr/>
        </p:nvSpPr>
        <p:spPr bwMode="auto">
          <a:xfrm>
            <a:off x="5145088" y="3001963"/>
            <a:ext cx="3048000" cy="360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81640" tIns="40820" rIns="81640" bIns="40820" anchor="ctr">
            <a:spAutoFit/>
          </a:bodyPr>
          <a:lstStyle/>
          <a:p>
            <a:pPr algn="l" defTabSz="815975">
              <a:lnSpc>
                <a:spcPct val="120000"/>
              </a:lnSpc>
            </a:pPr>
            <a:r>
              <a:rPr lang="zh-CN" altLang="en-US" sz="1500" b="1" baseline="0">
                <a:solidFill>
                  <a:srgbClr val="000000"/>
                </a:solidFill>
                <a:ea typeface="宋体" pitchFamily="2" charset="-122"/>
              </a:rPr>
              <a:t>点击输入你想输入的文字内容</a:t>
            </a:r>
          </a:p>
        </p:txBody>
      </p:sp>
      <p:sp>
        <p:nvSpPr>
          <p:cNvPr id="263304" name="Rectangle 136"/>
          <p:cNvSpPr>
            <a:spLocks noChangeArrowheads="1"/>
          </p:cNvSpPr>
          <p:nvPr/>
        </p:nvSpPr>
        <p:spPr bwMode="auto">
          <a:xfrm>
            <a:off x="4764088" y="3516313"/>
            <a:ext cx="3048000" cy="360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81640" tIns="40820" rIns="81640" bIns="40820" anchor="ctr">
            <a:spAutoFit/>
          </a:bodyPr>
          <a:lstStyle/>
          <a:p>
            <a:pPr algn="l" defTabSz="815975">
              <a:lnSpc>
                <a:spcPct val="120000"/>
              </a:lnSpc>
            </a:pPr>
            <a:r>
              <a:rPr lang="zh-CN" altLang="en-US" sz="1500" b="1" baseline="0">
                <a:solidFill>
                  <a:srgbClr val="000000"/>
                </a:solidFill>
                <a:ea typeface="宋体" pitchFamily="2" charset="-122"/>
              </a:rPr>
              <a:t>点击输入你想输入的文字内容</a:t>
            </a:r>
          </a:p>
        </p:txBody>
      </p:sp>
    </p:spTree>
  </p:cSld>
  <p:clrMapOvr>
    <a:masterClrMapping/>
  </p:clrMapOvr>
  <p:transition spd="slow">
    <p:cover dir="rd"/>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1" presetClass="entr" presetSubtype="0" fill="hold" nodeType="afterEffect">
                                  <p:stCondLst>
                                    <p:cond delay="0"/>
                                  </p:stCondLst>
                                  <p:iterate type="lt">
                                    <p:tmPct val="5000"/>
                                  </p:iterate>
                                  <p:childTnLst>
                                    <p:set>
                                      <p:cBhvr>
                                        <p:cTn id="6" dur="1" fill="hold">
                                          <p:stCondLst>
                                            <p:cond delay="0"/>
                                          </p:stCondLst>
                                        </p:cTn>
                                        <p:tgtEl>
                                          <p:spTgt spid="263292"/>
                                        </p:tgtEl>
                                        <p:attrNameLst>
                                          <p:attrName>style.visibility</p:attrName>
                                        </p:attrNameLst>
                                      </p:cBhvr>
                                      <p:to>
                                        <p:strVal val="visible"/>
                                      </p:to>
                                    </p:set>
                                    <p:anim calcmode="lin" valueType="num">
                                      <p:cBhvr>
                                        <p:cTn id="7" dur="1000" fill="hold"/>
                                        <p:tgtEl>
                                          <p:spTgt spid="263292"/>
                                        </p:tgtEl>
                                        <p:attrNameLst>
                                          <p:attrName>ppt_w</p:attrName>
                                        </p:attrNameLst>
                                      </p:cBhvr>
                                      <p:tavLst>
                                        <p:tav tm="0">
                                          <p:val>
                                            <p:fltVal val="0"/>
                                          </p:val>
                                        </p:tav>
                                        <p:tav tm="100000">
                                          <p:val>
                                            <p:strVal val="#ppt_w"/>
                                          </p:val>
                                        </p:tav>
                                      </p:tavLst>
                                    </p:anim>
                                    <p:anim calcmode="lin" valueType="num">
                                      <p:cBhvr>
                                        <p:cTn id="8" dur="1000" fill="hold"/>
                                        <p:tgtEl>
                                          <p:spTgt spid="263292"/>
                                        </p:tgtEl>
                                        <p:attrNameLst>
                                          <p:attrName>ppt_h</p:attrName>
                                        </p:attrNameLst>
                                      </p:cBhvr>
                                      <p:tavLst>
                                        <p:tav tm="0">
                                          <p:val>
                                            <p:fltVal val="0"/>
                                          </p:val>
                                        </p:tav>
                                        <p:tav tm="100000">
                                          <p:val>
                                            <p:strVal val="#ppt_h"/>
                                          </p:val>
                                        </p:tav>
                                      </p:tavLst>
                                    </p:anim>
                                    <p:anim calcmode="lin" valueType="num">
                                      <p:cBhvr>
                                        <p:cTn id="9" dur="1000" fill="hold"/>
                                        <p:tgtEl>
                                          <p:spTgt spid="263292"/>
                                        </p:tgtEl>
                                        <p:attrNameLst>
                                          <p:attrName>style.rotation</p:attrName>
                                        </p:attrNameLst>
                                      </p:cBhvr>
                                      <p:tavLst>
                                        <p:tav tm="0">
                                          <p:val>
                                            <p:fltVal val="90"/>
                                          </p:val>
                                        </p:tav>
                                        <p:tav tm="100000">
                                          <p:val>
                                            <p:fltVal val="0"/>
                                          </p:val>
                                        </p:tav>
                                      </p:tavLst>
                                    </p:anim>
                                    <p:animEffect transition="in" filter="fade">
                                      <p:cBhvr>
                                        <p:cTn id="10" dur="1000"/>
                                        <p:tgtEl>
                                          <p:spTgt spid="263292"/>
                                        </p:tgtEl>
                                      </p:cBhvr>
                                    </p:animEffect>
                                  </p:childTnLst>
                                </p:cTn>
                              </p:par>
                            </p:childTnLst>
                          </p:cTn>
                        </p:par>
                        <p:par>
                          <p:cTn id="11" fill="hold" nodeType="afterGroup">
                            <p:stCondLst>
                              <p:cond delay="1000"/>
                            </p:stCondLst>
                            <p:childTnLst>
                              <p:par>
                                <p:cTn id="12" presetID="52" presetClass="entr" presetSubtype="0" fill="hold" nodeType="afterEffect">
                                  <p:stCondLst>
                                    <p:cond delay="0"/>
                                  </p:stCondLst>
                                  <p:childTnLst>
                                    <p:set>
                                      <p:cBhvr>
                                        <p:cTn id="13" dur="1" fill="hold">
                                          <p:stCondLst>
                                            <p:cond delay="0"/>
                                          </p:stCondLst>
                                        </p:cTn>
                                        <p:tgtEl>
                                          <p:spTgt spid="263296"/>
                                        </p:tgtEl>
                                        <p:attrNameLst>
                                          <p:attrName>style.visibility</p:attrName>
                                        </p:attrNameLst>
                                      </p:cBhvr>
                                      <p:to>
                                        <p:strVal val="visible"/>
                                      </p:to>
                                    </p:set>
                                    <p:animScale>
                                      <p:cBhvr>
                                        <p:cTn id="14" dur="1000" decel="50000" fill="hold">
                                          <p:stCondLst>
                                            <p:cond delay="0"/>
                                          </p:stCondLst>
                                        </p:cTn>
                                        <p:tgtEl>
                                          <p:spTgt spid="26329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5" dur="1000" decel="50000" fill="hold">
                                          <p:stCondLst>
                                            <p:cond delay="0"/>
                                          </p:stCondLst>
                                        </p:cTn>
                                        <p:tgtEl>
                                          <p:spTgt spid="263296"/>
                                        </p:tgtEl>
                                        <p:attrNameLst>
                                          <p:attrName>ppt_x</p:attrName>
                                          <p:attrName>ppt_y</p:attrName>
                                        </p:attrNameLst>
                                      </p:cBhvr>
                                    </p:animMotion>
                                    <p:animEffect transition="in" filter="fade">
                                      <p:cBhvr>
                                        <p:cTn id="16" dur="1000"/>
                                        <p:tgtEl>
                                          <p:spTgt spid="263296"/>
                                        </p:tgtEl>
                                      </p:cBhvr>
                                    </p:animEffect>
                                  </p:childTnLst>
                                </p:cTn>
                              </p:par>
                            </p:childTnLst>
                          </p:cTn>
                        </p:par>
                        <p:par>
                          <p:cTn id="17" fill="hold" nodeType="afterGroup">
                            <p:stCondLst>
                              <p:cond delay="2000"/>
                            </p:stCondLst>
                            <p:childTnLst>
                              <p:par>
                                <p:cTn id="18" presetID="17" presetClass="entr" presetSubtype="10" fill="hold" grpId="0" nodeType="afterEffect">
                                  <p:stCondLst>
                                    <p:cond delay="0"/>
                                  </p:stCondLst>
                                  <p:childTnLst>
                                    <p:set>
                                      <p:cBhvr>
                                        <p:cTn id="19" dur="1" fill="hold">
                                          <p:stCondLst>
                                            <p:cond delay="0"/>
                                          </p:stCondLst>
                                        </p:cTn>
                                        <p:tgtEl>
                                          <p:spTgt spid="263285"/>
                                        </p:tgtEl>
                                        <p:attrNameLst>
                                          <p:attrName>style.visibility</p:attrName>
                                        </p:attrNameLst>
                                      </p:cBhvr>
                                      <p:to>
                                        <p:strVal val="visible"/>
                                      </p:to>
                                    </p:set>
                                    <p:anim calcmode="lin" valueType="num">
                                      <p:cBhvr>
                                        <p:cTn id="20" dur="500" fill="hold"/>
                                        <p:tgtEl>
                                          <p:spTgt spid="263285"/>
                                        </p:tgtEl>
                                        <p:attrNameLst>
                                          <p:attrName>ppt_w</p:attrName>
                                        </p:attrNameLst>
                                      </p:cBhvr>
                                      <p:tavLst>
                                        <p:tav tm="0">
                                          <p:val>
                                            <p:fltVal val="0"/>
                                          </p:val>
                                        </p:tav>
                                        <p:tav tm="100000">
                                          <p:val>
                                            <p:strVal val="#ppt_w"/>
                                          </p:val>
                                        </p:tav>
                                      </p:tavLst>
                                    </p:anim>
                                    <p:anim calcmode="lin" valueType="num">
                                      <p:cBhvr>
                                        <p:cTn id="21" dur="500" fill="hold"/>
                                        <p:tgtEl>
                                          <p:spTgt spid="263285"/>
                                        </p:tgtEl>
                                        <p:attrNameLst>
                                          <p:attrName>ppt_h</p:attrName>
                                        </p:attrNameLst>
                                      </p:cBhvr>
                                      <p:tavLst>
                                        <p:tav tm="0">
                                          <p:val>
                                            <p:strVal val="#ppt_h"/>
                                          </p:val>
                                        </p:tav>
                                        <p:tav tm="100000">
                                          <p:val>
                                            <p:strVal val="#ppt_h"/>
                                          </p:val>
                                        </p:tav>
                                      </p:tavLst>
                                    </p:anim>
                                  </p:childTnLst>
                                </p:cTn>
                              </p:par>
                            </p:childTnLst>
                          </p:cTn>
                        </p:par>
                        <p:par>
                          <p:cTn id="22" fill="hold" nodeType="afterGroup">
                            <p:stCondLst>
                              <p:cond delay="2500"/>
                            </p:stCondLst>
                            <p:childTnLst>
                              <p:par>
                                <p:cTn id="23" presetID="52" presetClass="entr" presetSubtype="0" fill="hold" nodeType="afterEffect">
                                  <p:stCondLst>
                                    <p:cond delay="0"/>
                                  </p:stCondLst>
                                  <p:childTnLst>
                                    <p:set>
                                      <p:cBhvr>
                                        <p:cTn id="24" dur="1" fill="hold">
                                          <p:stCondLst>
                                            <p:cond delay="0"/>
                                          </p:stCondLst>
                                        </p:cTn>
                                        <p:tgtEl>
                                          <p:spTgt spid="263297"/>
                                        </p:tgtEl>
                                        <p:attrNameLst>
                                          <p:attrName>style.visibility</p:attrName>
                                        </p:attrNameLst>
                                      </p:cBhvr>
                                      <p:to>
                                        <p:strVal val="visible"/>
                                      </p:to>
                                    </p:set>
                                    <p:animScale>
                                      <p:cBhvr>
                                        <p:cTn id="25" dur="1000" decel="50000" fill="hold">
                                          <p:stCondLst>
                                            <p:cond delay="0"/>
                                          </p:stCondLst>
                                        </p:cTn>
                                        <p:tgtEl>
                                          <p:spTgt spid="26329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6" dur="1000" decel="50000" fill="hold">
                                          <p:stCondLst>
                                            <p:cond delay="0"/>
                                          </p:stCondLst>
                                        </p:cTn>
                                        <p:tgtEl>
                                          <p:spTgt spid="263297"/>
                                        </p:tgtEl>
                                        <p:attrNameLst>
                                          <p:attrName>ppt_x</p:attrName>
                                          <p:attrName>ppt_y</p:attrName>
                                        </p:attrNameLst>
                                      </p:cBhvr>
                                    </p:animMotion>
                                    <p:animEffect transition="in" filter="fade">
                                      <p:cBhvr>
                                        <p:cTn id="27" dur="1000"/>
                                        <p:tgtEl>
                                          <p:spTgt spid="263297"/>
                                        </p:tgtEl>
                                      </p:cBhvr>
                                    </p:animEffect>
                                  </p:childTnLst>
                                </p:cTn>
                              </p:par>
                            </p:childTnLst>
                          </p:cTn>
                        </p:par>
                        <p:par>
                          <p:cTn id="28" fill="hold" nodeType="afterGroup">
                            <p:stCondLst>
                              <p:cond delay="3500"/>
                            </p:stCondLst>
                            <p:childTnLst>
                              <p:par>
                                <p:cTn id="29" presetID="17" presetClass="entr" presetSubtype="10" fill="hold" nodeType="afterEffect">
                                  <p:stCondLst>
                                    <p:cond delay="0"/>
                                  </p:stCondLst>
                                  <p:childTnLst>
                                    <p:set>
                                      <p:cBhvr>
                                        <p:cTn id="30" dur="1" fill="hold">
                                          <p:stCondLst>
                                            <p:cond delay="0"/>
                                          </p:stCondLst>
                                        </p:cTn>
                                        <p:tgtEl>
                                          <p:spTgt spid="263301">
                                            <p:txEl>
                                              <p:pRg st="0" end="0"/>
                                            </p:txEl>
                                          </p:spTgt>
                                        </p:tgtEl>
                                        <p:attrNameLst>
                                          <p:attrName>style.visibility</p:attrName>
                                        </p:attrNameLst>
                                      </p:cBhvr>
                                      <p:to>
                                        <p:strVal val="visible"/>
                                      </p:to>
                                    </p:set>
                                    <p:anim calcmode="lin" valueType="num">
                                      <p:cBhvr>
                                        <p:cTn id="31" dur="500" fill="hold"/>
                                        <p:tgtEl>
                                          <p:spTgt spid="263301">
                                            <p:txEl>
                                              <p:pRg st="0" end="0"/>
                                            </p:txEl>
                                          </p:spTgt>
                                        </p:tgtEl>
                                        <p:attrNameLst>
                                          <p:attrName>ppt_w</p:attrName>
                                        </p:attrNameLst>
                                      </p:cBhvr>
                                      <p:tavLst>
                                        <p:tav tm="0">
                                          <p:val>
                                            <p:fltVal val="0"/>
                                          </p:val>
                                        </p:tav>
                                        <p:tav tm="100000">
                                          <p:val>
                                            <p:strVal val="#ppt_w"/>
                                          </p:val>
                                        </p:tav>
                                      </p:tavLst>
                                    </p:anim>
                                    <p:anim calcmode="lin" valueType="num">
                                      <p:cBhvr>
                                        <p:cTn id="32" dur="500" fill="hold"/>
                                        <p:tgtEl>
                                          <p:spTgt spid="263301">
                                            <p:txEl>
                                              <p:pRg st="0" end="0"/>
                                            </p:txEl>
                                          </p:spTgt>
                                        </p:tgtEl>
                                        <p:attrNameLst>
                                          <p:attrName>ppt_h</p:attrName>
                                        </p:attrNameLst>
                                      </p:cBhvr>
                                      <p:tavLst>
                                        <p:tav tm="0">
                                          <p:val>
                                            <p:strVal val="#ppt_h"/>
                                          </p:val>
                                        </p:tav>
                                        <p:tav tm="100000">
                                          <p:val>
                                            <p:strVal val="#ppt_h"/>
                                          </p:val>
                                        </p:tav>
                                      </p:tavLst>
                                    </p:anim>
                                  </p:childTnLst>
                                </p:cTn>
                              </p:par>
                            </p:childTnLst>
                          </p:cTn>
                        </p:par>
                        <p:par>
                          <p:cTn id="33" fill="hold" nodeType="afterGroup">
                            <p:stCondLst>
                              <p:cond delay="4000"/>
                            </p:stCondLst>
                            <p:childTnLst>
                              <p:par>
                                <p:cTn id="34" presetID="52" presetClass="entr" presetSubtype="0" fill="hold" nodeType="afterEffect">
                                  <p:stCondLst>
                                    <p:cond delay="0"/>
                                  </p:stCondLst>
                                  <p:childTnLst>
                                    <p:set>
                                      <p:cBhvr>
                                        <p:cTn id="35" dur="1" fill="hold">
                                          <p:stCondLst>
                                            <p:cond delay="0"/>
                                          </p:stCondLst>
                                        </p:cTn>
                                        <p:tgtEl>
                                          <p:spTgt spid="263298"/>
                                        </p:tgtEl>
                                        <p:attrNameLst>
                                          <p:attrName>style.visibility</p:attrName>
                                        </p:attrNameLst>
                                      </p:cBhvr>
                                      <p:to>
                                        <p:strVal val="visible"/>
                                      </p:to>
                                    </p:set>
                                    <p:animScale>
                                      <p:cBhvr>
                                        <p:cTn id="36" dur="1000" decel="50000" fill="hold">
                                          <p:stCondLst>
                                            <p:cond delay="0"/>
                                          </p:stCondLst>
                                        </p:cTn>
                                        <p:tgtEl>
                                          <p:spTgt spid="26329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7" dur="1000" decel="50000" fill="hold">
                                          <p:stCondLst>
                                            <p:cond delay="0"/>
                                          </p:stCondLst>
                                        </p:cTn>
                                        <p:tgtEl>
                                          <p:spTgt spid="263298"/>
                                        </p:tgtEl>
                                        <p:attrNameLst>
                                          <p:attrName>ppt_x</p:attrName>
                                          <p:attrName>ppt_y</p:attrName>
                                        </p:attrNameLst>
                                      </p:cBhvr>
                                    </p:animMotion>
                                    <p:animEffect transition="in" filter="fade">
                                      <p:cBhvr>
                                        <p:cTn id="38" dur="1000"/>
                                        <p:tgtEl>
                                          <p:spTgt spid="263298"/>
                                        </p:tgtEl>
                                      </p:cBhvr>
                                    </p:animEffect>
                                  </p:childTnLst>
                                </p:cTn>
                              </p:par>
                            </p:childTnLst>
                          </p:cTn>
                        </p:par>
                        <p:par>
                          <p:cTn id="39" fill="hold" nodeType="afterGroup">
                            <p:stCondLst>
                              <p:cond delay="5000"/>
                            </p:stCondLst>
                            <p:childTnLst>
                              <p:par>
                                <p:cTn id="40" presetID="17" presetClass="entr" presetSubtype="10" fill="hold" nodeType="afterEffect">
                                  <p:stCondLst>
                                    <p:cond delay="0"/>
                                  </p:stCondLst>
                                  <p:childTnLst>
                                    <p:set>
                                      <p:cBhvr>
                                        <p:cTn id="41" dur="1" fill="hold">
                                          <p:stCondLst>
                                            <p:cond delay="0"/>
                                          </p:stCondLst>
                                        </p:cTn>
                                        <p:tgtEl>
                                          <p:spTgt spid="263302">
                                            <p:txEl>
                                              <p:pRg st="0" end="0"/>
                                            </p:txEl>
                                          </p:spTgt>
                                        </p:tgtEl>
                                        <p:attrNameLst>
                                          <p:attrName>style.visibility</p:attrName>
                                        </p:attrNameLst>
                                      </p:cBhvr>
                                      <p:to>
                                        <p:strVal val="visible"/>
                                      </p:to>
                                    </p:set>
                                    <p:anim calcmode="lin" valueType="num">
                                      <p:cBhvr>
                                        <p:cTn id="42" dur="500" fill="hold"/>
                                        <p:tgtEl>
                                          <p:spTgt spid="263302">
                                            <p:txEl>
                                              <p:pRg st="0" end="0"/>
                                            </p:txEl>
                                          </p:spTgt>
                                        </p:tgtEl>
                                        <p:attrNameLst>
                                          <p:attrName>ppt_w</p:attrName>
                                        </p:attrNameLst>
                                      </p:cBhvr>
                                      <p:tavLst>
                                        <p:tav tm="0">
                                          <p:val>
                                            <p:fltVal val="0"/>
                                          </p:val>
                                        </p:tav>
                                        <p:tav tm="100000">
                                          <p:val>
                                            <p:strVal val="#ppt_w"/>
                                          </p:val>
                                        </p:tav>
                                      </p:tavLst>
                                    </p:anim>
                                    <p:anim calcmode="lin" valueType="num">
                                      <p:cBhvr>
                                        <p:cTn id="43" dur="500" fill="hold"/>
                                        <p:tgtEl>
                                          <p:spTgt spid="263302">
                                            <p:txEl>
                                              <p:pRg st="0" end="0"/>
                                            </p:txEl>
                                          </p:spTgt>
                                        </p:tgtEl>
                                        <p:attrNameLst>
                                          <p:attrName>ppt_h</p:attrName>
                                        </p:attrNameLst>
                                      </p:cBhvr>
                                      <p:tavLst>
                                        <p:tav tm="0">
                                          <p:val>
                                            <p:strVal val="#ppt_h"/>
                                          </p:val>
                                        </p:tav>
                                        <p:tav tm="100000">
                                          <p:val>
                                            <p:strVal val="#ppt_h"/>
                                          </p:val>
                                        </p:tav>
                                      </p:tavLst>
                                    </p:anim>
                                  </p:childTnLst>
                                </p:cTn>
                              </p:par>
                            </p:childTnLst>
                          </p:cTn>
                        </p:par>
                        <p:par>
                          <p:cTn id="44" fill="hold" nodeType="afterGroup">
                            <p:stCondLst>
                              <p:cond delay="5500"/>
                            </p:stCondLst>
                            <p:childTnLst>
                              <p:par>
                                <p:cTn id="45" presetID="52" presetClass="entr" presetSubtype="0" fill="hold" nodeType="afterEffect">
                                  <p:stCondLst>
                                    <p:cond delay="0"/>
                                  </p:stCondLst>
                                  <p:childTnLst>
                                    <p:set>
                                      <p:cBhvr>
                                        <p:cTn id="46" dur="1" fill="hold">
                                          <p:stCondLst>
                                            <p:cond delay="0"/>
                                          </p:stCondLst>
                                        </p:cTn>
                                        <p:tgtEl>
                                          <p:spTgt spid="263299"/>
                                        </p:tgtEl>
                                        <p:attrNameLst>
                                          <p:attrName>style.visibility</p:attrName>
                                        </p:attrNameLst>
                                      </p:cBhvr>
                                      <p:to>
                                        <p:strVal val="visible"/>
                                      </p:to>
                                    </p:set>
                                    <p:animScale>
                                      <p:cBhvr>
                                        <p:cTn id="47" dur="1000" decel="50000" fill="hold">
                                          <p:stCondLst>
                                            <p:cond delay="0"/>
                                          </p:stCondLst>
                                        </p:cTn>
                                        <p:tgtEl>
                                          <p:spTgt spid="26329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8" dur="1000" decel="50000" fill="hold">
                                          <p:stCondLst>
                                            <p:cond delay="0"/>
                                          </p:stCondLst>
                                        </p:cTn>
                                        <p:tgtEl>
                                          <p:spTgt spid="263299"/>
                                        </p:tgtEl>
                                        <p:attrNameLst>
                                          <p:attrName>ppt_x</p:attrName>
                                          <p:attrName>ppt_y</p:attrName>
                                        </p:attrNameLst>
                                      </p:cBhvr>
                                    </p:animMotion>
                                    <p:animEffect transition="in" filter="fade">
                                      <p:cBhvr>
                                        <p:cTn id="49" dur="1000"/>
                                        <p:tgtEl>
                                          <p:spTgt spid="263299"/>
                                        </p:tgtEl>
                                      </p:cBhvr>
                                    </p:animEffect>
                                  </p:childTnLst>
                                </p:cTn>
                              </p:par>
                            </p:childTnLst>
                          </p:cTn>
                        </p:par>
                        <p:par>
                          <p:cTn id="50" fill="hold" nodeType="afterGroup">
                            <p:stCondLst>
                              <p:cond delay="6500"/>
                            </p:stCondLst>
                            <p:childTnLst>
                              <p:par>
                                <p:cTn id="51" presetID="17" presetClass="entr" presetSubtype="10" fill="hold" grpId="0" nodeType="afterEffect">
                                  <p:stCondLst>
                                    <p:cond delay="0"/>
                                  </p:stCondLst>
                                  <p:childTnLst>
                                    <p:set>
                                      <p:cBhvr>
                                        <p:cTn id="52" dur="1" fill="hold">
                                          <p:stCondLst>
                                            <p:cond delay="0"/>
                                          </p:stCondLst>
                                        </p:cTn>
                                        <p:tgtEl>
                                          <p:spTgt spid="263303"/>
                                        </p:tgtEl>
                                        <p:attrNameLst>
                                          <p:attrName>style.visibility</p:attrName>
                                        </p:attrNameLst>
                                      </p:cBhvr>
                                      <p:to>
                                        <p:strVal val="visible"/>
                                      </p:to>
                                    </p:set>
                                    <p:anim calcmode="lin" valueType="num">
                                      <p:cBhvr>
                                        <p:cTn id="53" dur="500" fill="hold"/>
                                        <p:tgtEl>
                                          <p:spTgt spid="263303"/>
                                        </p:tgtEl>
                                        <p:attrNameLst>
                                          <p:attrName>ppt_w</p:attrName>
                                        </p:attrNameLst>
                                      </p:cBhvr>
                                      <p:tavLst>
                                        <p:tav tm="0">
                                          <p:val>
                                            <p:fltVal val="0"/>
                                          </p:val>
                                        </p:tav>
                                        <p:tav tm="100000">
                                          <p:val>
                                            <p:strVal val="#ppt_w"/>
                                          </p:val>
                                        </p:tav>
                                      </p:tavLst>
                                    </p:anim>
                                    <p:anim calcmode="lin" valueType="num">
                                      <p:cBhvr>
                                        <p:cTn id="54" dur="500" fill="hold"/>
                                        <p:tgtEl>
                                          <p:spTgt spid="263303"/>
                                        </p:tgtEl>
                                        <p:attrNameLst>
                                          <p:attrName>ppt_h</p:attrName>
                                        </p:attrNameLst>
                                      </p:cBhvr>
                                      <p:tavLst>
                                        <p:tav tm="0">
                                          <p:val>
                                            <p:strVal val="#ppt_h"/>
                                          </p:val>
                                        </p:tav>
                                        <p:tav tm="100000">
                                          <p:val>
                                            <p:strVal val="#ppt_h"/>
                                          </p:val>
                                        </p:tav>
                                      </p:tavLst>
                                    </p:anim>
                                  </p:childTnLst>
                                </p:cTn>
                              </p:par>
                            </p:childTnLst>
                          </p:cTn>
                        </p:par>
                        <p:par>
                          <p:cTn id="55" fill="hold" nodeType="afterGroup">
                            <p:stCondLst>
                              <p:cond delay="7000"/>
                            </p:stCondLst>
                            <p:childTnLst>
                              <p:par>
                                <p:cTn id="56" presetID="52" presetClass="entr" presetSubtype="0" fill="hold" nodeType="afterEffect">
                                  <p:stCondLst>
                                    <p:cond delay="0"/>
                                  </p:stCondLst>
                                  <p:childTnLst>
                                    <p:set>
                                      <p:cBhvr>
                                        <p:cTn id="57" dur="1" fill="hold">
                                          <p:stCondLst>
                                            <p:cond delay="0"/>
                                          </p:stCondLst>
                                        </p:cTn>
                                        <p:tgtEl>
                                          <p:spTgt spid="263300"/>
                                        </p:tgtEl>
                                        <p:attrNameLst>
                                          <p:attrName>style.visibility</p:attrName>
                                        </p:attrNameLst>
                                      </p:cBhvr>
                                      <p:to>
                                        <p:strVal val="visible"/>
                                      </p:to>
                                    </p:set>
                                    <p:animScale>
                                      <p:cBhvr>
                                        <p:cTn id="58" dur="1000" decel="50000" fill="hold">
                                          <p:stCondLst>
                                            <p:cond delay="0"/>
                                          </p:stCondLst>
                                        </p:cTn>
                                        <p:tgtEl>
                                          <p:spTgt spid="26330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9" dur="1000" decel="50000" fill="hold">
                                          <p:stCondLst>
                                            <p:cond delay="0"/>
                                          </p:stCondLst>
                                        </p:cTn>
                                        <p:tgtEl>
                                          <p:spTgt spid="263300"/>
                                        </p:tgtEl>
                                        <p:attrNameLst>
                                          <p:attrName>ppt_x</p:attrName>
                                          <p:attrName>ppt_y</p:attrName>
                                        </p:attrNameLst>
                                      </p:cBhvr>
                                    </p:animMotion>
                                    <p:animEffect transition="in" filter="fade">
                                      <p:cBhvr>
                                        <p:cTn id="60" dur="1000"/>
                                        <p:tgtEl>
                                          <p:spTgt spid="263300"/>
                                        </p:tgtEl>
                                      </p:cBhvr>
                                    </p:animEffect>
                                  </p:childTnLst>
                                </p:cTn>
                              </p:par>
                            </p:childTnLst>
                          </p:cTn>
                        </p:par>
                        <p:par>
                          <p:cTn id="61" fill="hold" nodeType="afterGroup">
                            <p:stCondLst>
                              <p:cond delay="8000"/>
                            </p:stCondLst>
                            <p:childTnLst>
                              <p:par>
                                <p:cTn id="62" presetID="17" presetClass="entr" presetSubtype="10" fill="hold" nodeType="afterEffect">
                                  <p:stCondLst>
                                    <p:cond delay="0"/>
                                  </p:stCondLst>
                                  <p:childTnLst>
                                    <p:set>
                                      <p:cBhvr>
                                        <p:cTn id="63" dur="1" fill="hold">
                                          <p:stCondLst>
                                            <p:cond delay="0"/>
                                          </p:stCondLst>
                                        </p:cTn>
                                        <p:tgtEl>
                                          <p:spTgt spid="263304">
                                            <p:txEl>
                                              <p:pRg st="0" end="0"/>
                                            </p:txEl>
                                          </p:spTgt>
                                        </p:tgtEl>
                                        <p:attrNameLst>
                                          <p:attrName>style.visibility</p:attrName>
                                        </p:attrNameLst>
                                      </p:cBhvr>
                                      <p:to>
                                        <p:strVal val="visible"/>
                                      </p:to>
                                    </p:set>
                                    <p:anim calcmode="lin" valueType="num">
                                      <p:cBhvr>
                                        <p:cTn id="64" dur="500" fill="hold"/>
                                        <p:tgtEl>
                                          <p:spTgt spid="263304">
                                            <p:txEl>
                                              <p:pRg st="0" end="0"/>
                                            </p:txEl>
                                          </p:spTgt>
                                        </p:tgtEl>
                                        <p:attrNameLst>
                                          <p:attrName>ppt_w</p:attrName>
                                        </p:attrNameLst>
                                      </p:cBhvr>
                                      <p:tavLst>
                                        <p:tav tm="0">
                                          <p:val>
                                            <p:fltVal val="0"/>
                                          </p:val>
                                        </p:tav>
                                        <p:tav tm="100000">
                                          <p:val>
                                            <p:strVal val="#ppt_w"/>
                                          </p:val>
                                        </p:tav>
                                      </p:tavLst>
                                    </p:anim>
                                    <p:anim calcmode="lin" valueType="num">
                                      <p:cBhvr>
                                        <p:cTn id="65" dur="500" fill="hold"/>
                                        <p:tgtEl>
                                          <p:spTgt spid="263304">
                                            <p:txEl>
                                              <p:pRg st="0" end="0"/>
                                            </p:txEl>
                                          </p:spTgt>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3285" grpId="0"/>
      <p:bldP spid="263303" grpId="0"/>
    </p:bldLst>
  </p:timing>
</p:sld>
</file>

<file path=ppt/slides/slide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79268" name="Rectangle 68"/>
          <p:cNvSpPr>
            <a:spLocks noChangeArrowheads="1"/>
          </p:cNvSpPr>
          <p:nvPr/>
        </p:nvSpPr>
        <p:spPr bwMode="auto">
          <a:xfrm>
            <a:off x="6519863" y="1201738"/>
            <a:ext cx="533400" cy="2743200"/>
          </a:xfrm>
          <a:prstGeom prst="rect">
            <a:avLst/>
          </a:prstGeom>
          <a:solidFill>
            <a:srgbClr val="000000"/>
          </a:solidFill>
          <a:ln>
            <a:noFill/>
          </a:ln>
          <a:extLst>
            <a:ext uri="{91240B29-F687-4F45-9708-019B960494DF}">
              <a14:hiddenLine xmlns:a14="http://schemas.microsoft.com/office/drawing/2010/main" w="15875" algn="ctr">
                <a:solidFill>
                  <a:srgbClr val="000000"/>
                </a:solidFill>
                <a:miter lim="800000"/>
                <a:headEnd/>
                <a:tailEnd/>
              </a14:hiddenLine>
            </a:ext>
          </a:extLst>
        </p:spPr>
        <p:txBody>
          <a:bodyPr wrap="none" anchor="ctr"/>
          <a:lstStyle/>
          <a:p>
            <a:endParaRPr lang="zh-CN" altLang="en-US"/>
          </a:p>
        </p:txBody>
      </p:sp>
      <p:sp>
        <p:nvSpPr>
          <p:cNvPr id="179269" name="Rectangle 69"/>
          <p:cNvSpPr>
            <a:spLocks noChangeArrowheads="1"/>
          </p:cNvSpPr>
          <p:nvPr/>
        </p:nvSpPr>
        <p:spPr bwMode="auto">
          <a:xfrm>
            <a:off x="6554788" y="1454150"/>
            <a:ext cx="609600" cy="210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nchor="ctr">
            <a:spAutoFit/>
          </a:bodyPr>
          <a:lstStyle/>
          <a:p>
            <a:pPr algn="l">
              <a:lnSpc>
                <a:spcPct val="110000"/>
              </a:lnSpc>
            </a:pPr>
            <a:r>
              <a:rPr lang="zh-CN" altLang="en-US" sz="2000" b="1" baseline="0">
                <a:solidFill>
                  <a:srgbClr val="FFFFFF"/>
                </a:solidFill>
                <a:ea typeface="宋体" pitchFamily="2" charset="-122"/>
              </a:rPr>
              <a:t>添加文字标题</a:t>
            </a:r>
            <a:endParaRPr lang="en-US" altLang="zh-CN" sz="2000" b="1" baseline="0">
              <a:solidFill>
                <a:srgbClr val="FFFFFF"/>
              </a:solidFill>
              <a:ea typeface="宋体" pitchFamily="2" charset="-122"/>
            </a:endParaRPr>
          </a:p>
        </p:txBody>
      </p:sp>
      <p:sp>
        <p:nvSpPr>
          <p:cNvPr id="179270" name="Rectangle 70"/>
          <p:cNvSpPr>
            <a:spLocks noChangeArrowheads="1"/>
          </p:cNvSpPr>
          <p:nvPr/>
        </p:nvSpPr>
        <p:spPr bwMode="auto">
          <a:xfrm>
            <a:off x="5792788" y="1247775"/>
            <a:ext cx="609600" cy="2679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nchor="ctr">
            <a:spAutoFit/>
          </a:bodyPr>
          <a:lstStyle/>
          <a:p>
            <a:pPr algn="l"/>
            <a:r>
              <a:rPr lang="zh-CN" altLang="en-US" sz="1700" b="1" baseline="0">
                <a:solidFill>
                  <a:srgbClr val="4D4D4D"/>
                </a:solidFill>
                <a:ea typeface="楷体" pitchFamily="49" charset="-122"/>
              </a:rPr>
              <a:t>点击添加相关文字内容</a:t>
            </a:r>
            <a:endParaRPr lang="en-US" altLang="zh-CN" sz="1700" b="1" baseline="0">
              <a:solidFill>
                <a:srgbClr val="4D4D4D"/>
              </a:solidFill>
              <a:ea typeface="楷体" pitchFamily="49" charset="-122"/>
            </a:endParaRPr>
          </a:p>
        </p:txBody>
      </p:sp>
      <p:sp>
        <p:nvSpPr>
          <p:cNvPr id="179271" name="Rectangle 71"/>
          <p:cNvSpPr>
            <a:spLocks noChangeArrowheads="1"/>
          </p:cNvSpPr>
          <p:nvPr/>
        </p:nvSpPr>
        <p:spPr bwMode="auto">
          <a:xfrm>
            <a:off x="5411788" y="1247775"/>
            <a:ext cx="609600" cy="2679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nchor="ctr">
            <a:spAutoFit/>
          </a:bodyPr>
          <a:lstStyle/>
          <a:p>
            <a:pPr algn="l"/>
            <a:r>
              <a:rPr lang="zh-CN" altLang="en-US" sz="1700" b="1" baseline="0">
                <a:solidFill>
                  <a:srgbClr val="4D4D4D"/>
                </a:solidFill>
                <a:ea typeface="楷体" pitchFamily="49" charset="-122"/>
              </a:rPr>
              <a:t>点击添加相关文字内容</a:t>
            </a:r>
            <a:endParaRPr lang="en-US" altLang="zh-CN" sz="1700" b="1" baseline="0">
              <a:solidFill>
                <a:srgbClr val="4D4D4D"/>
              </a:solidFill>
              <a:ea typeface="楷体" pitchFamily="49" charset="-122"/>
            </a:endParaRPr>
          </a:p>
        </p:txBody>
      </p:sp>
      <p:sp>
        <p:nvSpPr>
          <p:cNvPr id="179272" name="Rectangle 72"/>
          <p:cNvSpPr>
            <a:spLocks noChangeArrowheads="1"/>
          </p:cNvSpPr>
          <p:nvPr/>
        </p:nvSpPr>
        <p:spPr bwMode="auto">
          <a:xfrm>
            <a:off x="5030788" y="1247775"/>
            <a:ext cx="609600" cy="2679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nchor="ctr">
            <a:spAutoFit/>
          </a:bodyPr>
          <a:lstStyle/>
          <a:p>
            <a:pPr algn="l"/>
            <a:r>
              <a:rPr lang="zh-CN" altLang="en-US" sz="1700" b="1" baseline="0">
                <a:solidFill>
                  <a:srgbClr val="4D4D4D"/>
                </a:solidFill>
                <a:ea typeface="楷体" pitchFamily="49" charset="-122"/>
              </a:rPr>
              <a:t>点击添加相关文字内容</a:t>
            </a:r>
            <a:endParaRPr lang="en-US" altLang="zh-CN" sz="1700" b="1" baseline="0">
              <a:solidFill>
                <a:srgbClr val="4D4D4D"/>
              </a:solidFill>
              <a:ea typeface="楷体" pitchFamily="49" charset="-122"/>
            </a:endParaRPr>
          </a:p>
        </p:txBody>
      </p:sp>
      <p:sp>
        <p:nvSpPr>
          <p:cNvPr id="179273" name="Rectangle 73"/>
          <p:cNvSpPr>
            <a:spLocks noChangeArrowheads="1"/>
          </p:cNvSpPr>
          <p:nvPr/>
        </p:nvSpPr>
        <p:spPr bwMode="auto">
          <a:xfrm>
            <a:off x="4649788" y="1247775"/>
            <a:ext cx="609600" cy="2679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nchor="ctr">
            <a:spAutoFit/>
          </a:bodyPr>
          <a:lstStyle/>
          <a:p>
            <a:pPr algn="l"/>
            <a:r>
              <a:rPr lang="zh-CN" altLang="en-US" sz="1700" b="1" baseline="0">
                <a:solidFill>
                  <a:srgbClr val="4D4D4D"/>
                </a:solidFill>
                <a:ea typeface="楷体" pitchFamily="49" charset="-122"/>
              </a:rPr>
              <a:t>点击添加相关文字内容</a:t>
            </a:r>
            <a:endParaRPr lang="en-US" altLang="zh-CN" sz="1700" b="1" baseline="0">
              <a:solidFill>
                <a:srgbClr val="4D4D4D"/>
              </a:solidFill>
              <a:ea typeface="楷体" pitchFamily="49" charset="-122"/>
            </a:endParaRPr>
          </a:p>
        </p:txBody>
      </p:sp>
      <p:sp>
        <p:nvSpPr>
          <p:cNvPr id="179274" name="Rectangle 74"/>
          <p:cNvSpPr>
            <a:spLocks noChangeArrowheads="1"/>
          </p:cNvSpPr>
          <p:nvPr/>
        </p:nvSpPr>
        <p:spPr bwMode="auto">
          <a:xfrm>
            <a:off x="4268788" y="1247775"/>
            <a:ext cx="609600" cy="2679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nchor="ctr">
            <a:spAutoFit/>
          </a:bodyPr>
          <a:lstStyle/>
          <a:p>
            <a:pPr algn="l"/>
            <a:r>
              <a:rPr lang="zh-CN" altLang="en-US" sz="1700" b="1" baseline="0">
                <a:solidFill>
                  <a:srgbClr val="4D4D4D"/>
                </a:solidFill>
                <a:ea typeface="楷体" pitchFamily="49" charset="-122"/>
              </a:rPr>
              <a:t>点击添加相关文字内容</a:t>
            </a:r>
            <a:endParaRPr lang="en-US" altLang="zh-CN" sz="1700" b="1" baseline="0">
              <a:solidFill>
                <a:srgbClr val="4D4D4D"/>
              </a:solidFill>
              <a:ea typeface="楷体" pitchFamily="49" charset="-122"/>
            </a:endParaRPr>
          </a:p>
        </p:txBody>
      </p:sp>
      <p:sp>
        <p:nvSpPr>
          <p:cNvPr id="179275" name="Rectangle 75"/>
          <p:cNvSpPr>
            <a:spLocks noChangeArrowheads="1"/>
          </p:cNvSpPr>
          <p:nvPr/>
        </p:nvSpPr>
        <p:spPr bwMode="auto">
          <a:xfrm>
            <a:off x="3887788" y="1247775"/>
            <a:ext cx="609600" cy="2679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nchor="ctr">
            <a:spAutoFit/>
          </a:bodyPr>
          <a:lstStyle/>
          <a:p>
            <a:pPr algn="l"/>
            <a:r>
              <a:rPr lang="zh-CN" altLang="en-US" sz="1700" b="1" baseline="0">
                <a:solidFill>
                  <a:srgbClr val="4D4D4D"/>
                </a:solidFill>
                <a:ea typeface="楷体" pitchFamily="49" charset="-122"/>
              </a:rPr>
              <a:t>点击添加相关文字内容</a:t>
            </a:r>
            <a:endParaRPr lang="en-US" altLang="zh-CN" sz="1700" b="1" baseline="0">
              <a:solidFill>
                <a:srgbClr val="4D4D4D"/>
              </a:solidFill>
              <a:ea typeface="楷体" pitchFamily="49" charset="-122"/>
            </a:endParaRPr>
          </a:p>
        </p:txBody>
      </p:sp>
      <p:sp>
        <p:nvSpPr>
          <p:cNvPr id="179276" name="Rectangle 76"/>
          <p:cNvSpPr>
            <a:spLocks noChangeArrowheads="1"/>
          </p:cNvSpPr>
          <p:nvPr/>
        </p:nvSpPr>
        <p:spPr bwMode="auto">
          <a:xfrm>
            <a:off x="3506788" y="1247775"/>
            <a:ext cx="609600" cy="2679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nchor="ctr">
            <a:spAutoFit/>
          </a:bodyPr>
          <a:lstStyle/>
          <a:p>
            <a:pPr algn="l"/>
            <a:r>
              <a:rPr lang="zh-CN" altLang="en-US" sz="1700" b="1" baseline="0">
                <a:solidFill>
                  <a:srgbClr val="4D4D4D"/>
                </a:solidFill>
                <a:ea typeface="楷体" pitchFamily="49" charset="-122"/>
              </a:rPr>
              <a:t>点击添加相关文字内容</a:t>
            </a:r>
            <a:endParaRPr lang="en-US" altLang="zh-CN" sz="1700" b="1" baseline="0">
              <a:solidFill>
                <a:srgbClr val="4D4D4D"/>
              </a:solidFill>
              <a:ea typeface="楷体" pitchFamily="49" charset="-122"/>
            </a:endParaRPr>
          </a:p>
        </p:txBody>
      </p:sp>
      <p:sp>
        <p:nvSpPr>
          <p:cNvPr id="179277" name="Rectangle 77"/>
          <p:cNvSpPr>
            <a:spLocks noChangeArrowheads="1"/>
          </p:cNvSpPr>
          <p:nvPr/>
        </p:nvSpPr>
        <p:spPr bwMode="auto">
          <a:xfrm>
            <a:off x="3125788" y="1247775"/>
            <a:ext cx="609600" cy="2679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nchor="ctr">
            <a:spAutoFit/>
          </a:bodyPr>
          <a:lstStyle/>
          <a:p>
            <a:pPr algn="l"/>
            <a:r>
              <a:rPr lang="zh-CN" altLang="en-US" sz="1700" b="1" baseline="0">
                <a:solidFill>
                  <a:srgbClr val="4D4D4D"/>
                </a:solidFill>
                <a:ea typeface="楷体" pitchFamily="49" charset="-122"/>
              </a:rPr>
              <a:t>点击添加相关文字内容</a:t>
            </a:r>
            <a:endParaRPr lang="en-US" altLang="zh-CN" sz="1700" b="1" baseline="0">
              <a:solidFill>
                <a:srgbClr val="4D4D4D"/>
              </a:solidFill>
              <a:ea typeface="楷体" pitchFamily="49" charset="-122"/>
            </a:endParaRPr>
          </a:p>
        </p:txBody>
      </p:sp>
      <p:sp>
        <p:nvSpPr>
          <p:cNvPr id="179278" name="Rectangle 78"/>
          <p:cNvSpPr>
            <a:spLocks noChangeArrowheads="1"/>
          </p:cNvSpPr>
          <p:nvPr/>
        </p:nvSpPr>
        <p:spPr bwMode="auto">
          <a:xfrm>
            <a:off x="2744788" y="1247775"/>
            <a:ext cx="609600" cy="2162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nchor="ctr">
            <a:spAutoFit/>
          </a:bodyPr>
          <a:lstStyle/>
          <a:p>
            <a:pPr algn="l"/>
            <a:r>
              <a:rPr lang="zh-CN" altLang="en-US" sz="1700" b="1" baseline="0">
                <a:solidFill>
                  <a:srgbClr val="4D4D4D"/>
                </a:solidFill>
                <a:ea typeface="楷体" pitchFamily="49" charset="-122"/>
              </a:rPr>
              <a:t>添加相关文字内容</a:t>
            </a:r>
            <a:endParaRPr lang="en-US" altLang="zh-CN" sz="1700" b="1" baseline="0">
              <a:solidFill>
                <a:srgbClr val="4D4D4D"/>
              </a:solidFill>
              <a:ea typeface="楷体" pitchFamily="49" charset="-122"/>
            </a:endParaRPr>
          </a:p>
        </p:txBody>
      </p:sp>
      <p:pic>
        <p:nvPicPr>
          <p:cNvPr id="179279" name="Picture 79" descr="竹子左侧"/>
          <p:cNvPicPr>
            <a:picLocks noChangeAspect="1" noChangeArrowheads="1"/>
          </p:cNvPicPr>
          <p:nvPr/>
        </p:nvPicPr>
        <p:blipFill>
          <a:blip r:embed="rId3" cstate="print">
            <a:lum bright="10000" contrast="38000"/>
            <a:grayscl/>
            <a:extLst>
              <a:ext uri="{28A0092B-C50C-407E-A947-70E740481C1C}">
                <a14:useLocalDpi xmlns:a14="http://schemas.microsoft.com/office/drawing/2010/main" val="0"/>
              </a:ext>
            </a:extLst>
          </a:blip>
          <a:srcRect/>
          <a:stretch>
            <a:fillRect/>
          </a:stretch>
        </p:blipFill>
        <p:spPr bwMode="auto">
          <a:xfrm>
            <a:off x="6640513" y="-34925"/>
            <a:ext cx="2505075" cy="3522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cover dir="rd"/>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32" fill="hold" grpId="0" nodeType="afterEffect">
                                  <p:stCondLst>
                                    <p:cond delay="0"/>
                                  </p:stCondLst>
                                  <p:childTnLst>
                                    <p:set>
                                      <p:cBhvr>
                                        <p:cTn id="6" dur="1" fill="hold">
                                          <p:stCondLst>
                                            <p:cond delay="0"/>
                                          </p:stCondLst>
                                        </p:cTn>
                                        <p:tgtEl>
                                          <p:spTgt spid="179268"/>
                                        </p:tgtEl>
                                        <p:attrNameLst>
                                          <p:attrName>style.visibility</p:attrName>
                                        </p:attrNameLst>
                                      </p:cBhvr>
                                      <p:to>
                                        <p:strVal val="visible"/>
                                      </p:to>
                                    </p:set>
                                    <p:animEffect transition="in" filter="diamond(out)">
                                      <p:cBhvr>
                                        <p:cTn id="7" dur="2000"/>
                                        <p:tgtEl>
                                          <p:spTgt spid="179268"/>
                                        </p:tgtEl>
                                      </p:cBhvr>
                                    </p:animEffect>
                                  </p:childTnLst>
                                </p:cTn>
                              </p:par>
                              <p:par>
                                <p:cTn id="8" presetID="47" presetClass="entr" presetSubtype="0" fill="hold" nodeType="withEffect">
                                  <p:stCondLst>
                                    <p:cond delay="0"/>
                                  </p:stCondLst>
                                  <p:childTnLst>
                                    <p:set>
                                      <p:cBhvr>
                                        <p:cTn id="9" dur="1" fill="hold">
                                          <p:stCondLst>
                                            <p:cond delay="0"/>
                                          </p:stCondLst>
                                        </p:cTn>
                                        <p:tgtEl>
                                          <p:spTgt spid="179279"/>
                                        </p:tgtEl>
                                        <p:attrNameLst>
                                          <p:attrName>style.visibility</p:attrName>
                                        </p:attrNameLst>
                                      </p:cBhvr>
                                      <p:to>
                                        <p:strVal val="visible"/>
                                      </p:to>
                                    </p:set>
                                    <p:animEffect transition="in" filter="fade">
                                      <p:cBhvr>
                                        <p:cTn id="10" dur="1000"/>
                                        <p:tgtEl>
                                          <p:spTgt spid="179279"/>
                                        </p:tgtEl>
                                      </p:cBhvr>
                                    </p:animEffect>
                                    <p:anim calcmode="lin" valueType="num">
                                      <p:cBhvr>
                                        <p:cTn id="11" dur="1000" fill="hold"/>
                                        <p:tgtEl>
                                          <p:spTgt spid="179279"/>
                                        </p:tgtEl>
                                        <p:attrNameLst>
                                          <p:attrName>ppt_x</p:attrName>
                                        </p:attrNameLst>
                                      </p:cBhvr>
                                      <p:tavLst>
                                        <p:tav tm="0">
                                          <p:val>
                                            <p:strVal val="#ppt_x"/>
                                          </p:val>
                                        </p:tav>
                                        <p:tav tm="100000">
                                          <p:val>
                                            <p:strVal val="#ppt_x"/>
                                          </p:val>
                                        </p:tav>
                                      </p:tavLst>
                                    </p:anim>
                                    <p:anim calcmode="lin" valueType="num">
                                      <p:cBhvr>
                                        <p:cTn id="12" dur="1000" fill="hold"/>
                                        <p:tgtEl>
                                          <p:spTgt spid="179279"/>
                                        </p:tgtEl>
                                        <p:attrNameLst>
                                          <p:attrName>ppt_y</p:attrName>
                                        </p:attrNameLst>
                                      </p:cBhvr>
                                      <p:tavLst>
                                        <p:tav tm="0">
                                          <p:val>
                                            <p:strVal val="#ppt_y-.1"/>
                                          </p:val>
                                        </p:tav>
                                        <p:tav tm="100000">
                                          <p:val>
                                            <p:strVal val="#ppt_y"/>
                                          </p:val>
                                        </p:tav>
                                      </p:tavLst>
                                    </p:anim>
                                  </p:childTnLst>
                                </p:cTn>
                              </p:par>
                            </p:childTnLst>
                          </p:cTn>
                        </p:par>
                        <p:par>
                          <p:cTn id="13" fill="hold" nodeType="afterGroup">
                            <p:stCondLst>
                              <p:cond delay="2000"/>
                            </p:stCondLst>
                            <p:childTnLst>
                              <p:par>
                                <p:cTn id="14" presetID="56" presetClass="entr" presetSubtype="0" fill="hold" grpId="0" nodeType="afterEffect">
                                  <p:stCondLst>
                                    <p:cond delay="0"/>
                                  </p:stCondLst>
                                  <p:iterate type="lt">
                                    <p:tmPct val="10000"/>
                                  </p:iterate>
                                  <p:childTnLst>
                                    <p:set>
                                      <p:cBhvr>
                                        <p:cTn id="15" dur="1" fill="hold">
                                          <p:stCondLst>
                                            <p:cond delay="0"/>
                                          </p:stCondLst>
                                        </p:cTn>
                                        <p:tgtEl>
                                          <p:spTgt spid="179269"/>
                                        </p:tgtEl>
                                        <p:attrNameLst>
                                          <p:attrName>style.visibility</p:attrName>
                                        </p:attrNameLst>
                                      </p:cBhvr>
                                      <p:to>
                                        <p:strVal val="visible"/>
                                      </p:to>
                                    </p:set>
                                    <p:anim by="(-#ppt_w*2)" calcmode="lin" valueType="num">
                                      <p:cBhvr rctx="PPT">
                                        <p:cTn id="16" dur="500" autoRev="1" fill="hold">
                                          <p:stCondLst>
                                            <p:cond delay="0"/>
                                          </p:stCondLst>
                                        </p:cTn>
                                        <p:tgtEl>
                                          <p:spTgt spid="179269"/>
                                        </p:tgtEl>
                                        <p:attrNameLst>
                                          <p:attrName>ppt_w</p:attrName>
                                        </p:attrNameLst>
                                      </p:cBhvr>
                                    </p:anim>
                                    <p:anim by="(#ppt_w*0.50)" calcmode="lin" valueType="num">
                                      <p:cBhvr>
                                        <p:cTn id="17" dur="500" decel="50000" autoRev="1" fill="hold">
                                          <p:stCondLst>
                                            <p:cond delay="0"/>
                                          </p:stCondLst>
                                        </p:cTn>
                                        <p:tgtEl>
                                          <p:spTgt spid="179269"/>
                                        </p:tgtEl>
                                        <p:attrNameLst>
                                          <p:attrName>ppt_x</p:attrName>
                                        </p:attrNameLst>
                                      </p:cBhvr>
                                    </p:anim>
                                    <p:anim from="(-#ppt_h/2)" to="(#ppt_y)" calcmode="lin" valueType="num">
                                      <p:cBhvr>
                                        <p:cTn id="18" dur="1000" fill="hold">
                                          <p:stCondLst>
                                            <p:cond delay="0"/>
                                          </p:stCondLst>
                                        </p:cTn>
                                        <p:tgtEl>
                                          <p:spTgt spid="179269"/>
                                        </p:tgtEl>
                                        <p:attrNameLst>
                                          <p:attrName>ppt_y</p:attrName>
                                        </p:attrNameLst>
                                      </p:cBhvr>
                                    </p:anim>
                                    <p:animRot by="21600000">
                                      <p:cBhvr>
                                        <p:cTn id="19" dur="1000" fill="hold">
                                          <p:stCondLst>
                                            <p:cond delay="0"/>
                                          </p:stCondLst>
                                        </p:cTn>
                                        <p:tgtEl>
                                          <p:spTgt spid="179269"/>
                                        </p:tgtEl>
                                        <p:attrNameLst>
                                          <p:attrName>r</p:attrName>
                                        </p:attrNameLst>
                                      </p:cBhvr>
                                    </p:animRot>
                                  </p:childTnLst>
                                </p:cTn>
                              </p:par>
                            </p:childTnLst>
                          </p:cTn>
                        </p:par>
                        <p:par>
                          <p:cTn id="20" fill="hold" nodeType="afterGroup">
                            <p:stCondLst>
                              <p:cond delay="3500"/>
                            </p:stCondLst>
                            <p:childTnLst>
                              <p:par>
                                <p:cTn id="21" presetID="12" presetClass="entr" presetSubtype="2" fill="hold" grpId="0" nodeType="afterEffect">
                                  <p:stCondLst>
                                    <p:cond delay="0"/>
                                  </p:stCondLst>
                                  <p:childTnLst>
                                    <p:set>
                                      <p:cBhvr>
                                        <p:cTn id="22" dur="1" fill="hold">
                                          <p:stCondLst>
                                            <p:cond delay="0"/>
                                          </p:stCondLst>
                                        </p:cTn>
                                        <p:tgtEl>
                                          <p:spTgt spid="179270"/>
                                        </p:tgtEl>
                                        <p:attrNameLst>
                                          <p:attrName>style.visibility</p:attrName>
                                        </p:attrNameLst>
                                      </p:cBhvr>
                                      <p:to>
                                        <p:strVal val="visible"/>
                                      </p:to>
                                    </p:set>
                                    <p:animEffect transition="in" filter="slide(fromRight)">
                                      <p:cBhvr>
                                        <p:cTn id="23" dur="500"/>
                                        <p:tgtEl>
                                          <p:spTgt spid="179270"/>
                                        </p:tgtEl>
                                      </p:cBhvr>
                                    </p:animEffect>
                                  </p:childTnLst>
                                </p:cTn>
                              </p:par>
                            </p:childTnLst>
                          </p:cTn>
                        </p:par>
                        <p:par>
                          <p:cTn id="24" fill="hold" nodeType="afterGroup">
                            <p:stCondLst>
                              <p:cond delay="4000"/>
                            </p:stCondLst>
                            <p:childTnLst>
                              <p:par>
                                <p:cTn id="25" presetID="12" presetClass="entr" presetSubtype="2" fill="hold" grpId="0" nodeType="afterEffect">
                                  <p:stCondLst>
                                    <p:cond delay="0"/>
                                  </p:stCondLst>
                                  <p:childTnLst>
                                    <p:set>
                                      <p:cBhvr>
                                        <p:cTn id="26" dur="1" fill="hold">
                                          <p:stCondLst>
                                            <p:cond delay="0"/>
                                          </p:stCondLst>
                                        </p:cTn>
                                        <p:tgtEl>
                                          <p:spTgt spid="179271"/>
                                        </p:tgtEl>
                                        <p:attrNameLst>
                                          <p:attrName>style.visibility</p:attrName>
                                        </p:attrNameLst>
                                      </p:cBhvr>
                                      <p:to>
                                        <p:strVal val="visible"/>
                                      </p:to>
                                    </p:set>
                                    <p:animEffect transition="in" filter="slide(fromRight)">
                                      <p:cBhvr>
                                        <p:cTn id="27" dur="500"/>
                                        <p:tgtEl>
                                          <p:spTgt spid="179271"/>
                                        </p:tgtEl>
                                      </p:cBhvr>
                                    </p:animEffect>
                                  </p:childTnLst>
                                </p:cTn>
                              </p:par>
                            </p:childTnLst>
                          </p:cTn>
                        </p:par>
                        <p:par>
                          <p:cTn id="28" fill="hold" nodeType="afterGroup">
                            <p:stCondLst>
                              <p:cond delay="4500"/>
                            </p:stCondLst>
                            <p:childTnLst>
                              <p:par>
                                <p:cTn id="29" presetID="12" presetClass="entr" presetSubtype="2" fill="hold" grpId="0" nodeType="afterEffect">
                                  <p:stCondLst>
                                    <p:cond delay="0"/>
                                  </p:stCondLst>
                                  <p:childTnLst>
                                    <p:set>
                                      <p:cBhvr>
                                        <p:cTn id="30" dur="1" fill="hold">
                                          <p:stCondLst>
                                            <p:cond delay="0"/>
                                          </p:stCondLst>
                                        </p:cTn>
                                        <p:tgtEl>
                                          <p:spTgt spid="179272"/>
                                        </p:tgtEl>
                                        <p:attrNameLst>
                                          <p:attrName>style.visibility</p:attrName>
                                        </p:attrNameLst>
                                      </p:cBhvr>
                                      <p:to>
                                        <p:strVal val="visible"/>
                                      </p:to>
                                    </p:set>
                                    <p:animEffect transition="in" filter="slide(fromRight)">
                                      <p:cBhvr>
                                        <p:cTn id="31" dur="500"/>
                                        <p:tgtEl>
                                          <p:spTgt spid="179272"/>
                                        </p:tgtEl>
                                      </p:cBhvr>
                                    </p:animEffect>
                                  </p:childTnLst>
                                </p:cTn>
                              </p:par>
                            </p:childTnLst>
                          </p:cTn>
                        </p:par>
                        <p:par>
                          <p:cTn id="32" fill="hold" nodeType="afterGroup">
                            <p:stCondLst>
                              <p:cond delay="5000"/>
                            </p:stCondLst>
                            <p:childTnLst>
                              <p:par>
                                <p:cTn id="33" presetID="12" presetClass="entr" presetSubtype="2" fill="hold" grpId="0" nodeType="afterEffect">
                                  <p:stCondLst>
                                    <p:cond delay="0"/>
                                  </p:stCondLst>
                                  <p:childTnLst>
                                    <p:set>
                                      <p:cBhvr>
                                        <p:cTn id="34" dur="1" fill="hold">
                                          <p:stCondLst>
                                            <p:cond delay="0"/>
                                          </p:stCondLst>
                                        </p:cTn>
                                        <p:tgtEl>
                                          <p:spTgt spid="179273"/>
                                        </p:tgtEl>
                                        <p:attrNameLst>
                                          <p:attrName>style.visibility</p:attrName>
                                        </p:attrNameLst>
                                      </p:cBhvr>
                                      <p:to>
                                        <p:strVal val="visible"/>
                                      </p:to>
                                    </p:set>
                                    <p:animEffect transition="in" filter="slide(fromRight)">
                                      <p:cBhvr>
                                        <p:cTn id="35" dur="500"/>
                                        <p:tgtEl>
                                          <p:spTgt spid="179273"/>
                                        </p:tgtEl>
                                      </p:cBhvr>
                                    </p:animEffect>
                                  </p:childTnLst>
                                </p:cTn>
                              </p:par>
                            </p:childTnLst>
                          </p:cTn>
                        </p:par>
                        <p:par>
                          <p:cTn id="36" fill="hold" nodeType="afterGroup">
                            <p:stCondLst>
                              <p:cond delay="5500"/>
                            </p:stCondLst>
                            <p:childTnLst>
                              <p:par>
                                <p:cTn id="37" presetID="12" presetClass="entr" presetSubtype="2" fill="hold" grpId="0" nodeType="afterEffect">
                                  <p:stCondLst>
                                    <p:cond delay="0"/>
                                  </p:stCondLst>
                                  <p:childTnLst>
                                    <p:set>
                                      <p:cBhvr>
                                        <p:cTn id="38" dur="1" fill="hold">
                                          <p:stCondLst>
                                            <p:cond delay="0"/>
                                          </p:stCondLst>
                                        </p:cTn>
                                        <p:tgtEl>
                                          <p:spTgt spid="179274"/>
                                        </p:tgtEl>
                                        <p:attrNameLst>
                                          <p:attrName>style.visibility</p:attrName>
                                        </p:attrNameLst>
                                      </p:cBhvr>
                                      <p:to>
                                        <p:strVal val="visible"/>
                                      </p:to>
                                    </p:set>
                                    <p:animEffect transition="in" filter="slide(fromRight)">
                                      <p:cBhvr>
                                        <p:cTn id="39" dur="500"/>
                                        <p:tgtEl>
                                          <p:spTgt spid="179274"/>
                                        </p:tgtEl>
                                      </p:cBhvr>
                                    </p:animEffect>
                                  </p:childTnLst>
                                </p:cTn>
                              </p:par>
                            </p:childTnLst>
                          </p:cTn>
                        </p:par>
                        <p:par>
                          <p:cTn id="40" fill="hold" nodeType="afterGroup">
                            <p:stCondLst>
                              <p:cond delay="6000"/>
                            </p:stCondLst>
                            <p:childTnLst>
                              <p:par>
                                <p:cTn id="41" presetID="12" presetClass="entr" presetSubtype="2" fill="hold" grpId="0" nodeType="afterEffect">
                                  <p:stCondLst>
                                    <p:cond delay="0"/>
                                  </p:stCondLst>
                                  <p:childTnLst>
                                    <p:set>
                                      <p:cBhvr>
                                        <p:cTn id="42" dur="1" fill="hold">
                                          <p:stCondLst>
                                            <p:cond delay="0"/>
                                          </p:stCondLst>
                                        </p:cTn>
                                        <p:tgtEl>
                                          <p:spTgt spid="179275"/>
                                        </p:tgtEl>
                                        <p:attrNameLst>
                                          <p:attrName>style.visibility</p:attrName>
                                        </p:attrNameLst>
                                      </p:cBhvr>
                                      <p:to>
                                        <p:strVal val="visible"/>
                                      </p:to>
                                    </p:set>
                                    <p:animEffect transition="in" filter="slide(fromRight)">
                                      <p:cBhvr>
                                        <p:cTn id="43" dur="500"/>
                                        <p:tgtEl>
                                          <p:spTgt spid="179275"/>
                                        </p:tgtEl>
                                      </p:cBhvr>
                                    </p:animEffect>
                                  </p:childTnLst>
                                </p:cTn>
                              </p:par>
                            </p:childTnLst>
                          </p:cTn>
                        </p:par>
                        <p:par>
                          <p:cTn id="44" fill="hold" nodeType="afterGroup">
                            <p:stCondLst>
                              <p:cond delay="6500"/>
                            </p:stCondLst>
                            <p:childTnLst>
                              <p:par>
                                <p:cTn id="45" presetID="12" presetClass="entr" presetSubtype="2" fill="hold" grpId="0" nodeType="afterEffect">
                                  <p:stCondLst>
                                    <p:cond delay="0"/>
                                  </p:stCondLst>
                                  <p:childTnLst>
                                    <p:set>
                                      <p:cBhvr>
                                        <p:cTn id="46" dur="1" fill="hold">
                                          <p:stCondLst>
                                            <p:cond delay="0"/>
                                          </p:stCondLst>
                                        </p:cTn>
                                        <p:tgtEl>
                                          <p:spTgt spid="179276"/>
                                        </p:tgtEl>
                                        <p:attrNameLst>
                                          <p:attrName>style.visibility</p:attrName>
                                        </p:attrNameLst>
                                      </p:cBhvr>
                                      <p:to>
                                        <p:strVal val="visible"/>
                                      </p:to>
                                    </p:set>
                                    <p:animEffect transition="in" filter="slide(fromRight)">
                                      <p:cBhvr>
                                        <p:cTn id="47" dur="500"/>
                                        <p:tgtEl>
                                          <p:spTgt spid="179276"/>
                                        </p:tgtEl>
                                      </p:cBhvr>
                                    </p:animEffect>
                                  </p:childTnLst>
                                </p:cTn>
                              </p:par>
                            </p:childTnLst>
                          </p:cTn>
                        </p:par>
                        <p:par>
                          <p:cTn id="48" fill="hold" nodeType="afterGroup">
                            <p:stCondLst>
                              <p:cond delay="7000"/>
                            </p:stCondLst>
                            <p:childTnLst>
                              <p:par>
                                <p:cTn id="49" presetID="12" presetClass="entr" presetSubtype="2" fill="hold" grpId="0" nodeType="afterEffect">
                                  <p:stCondLst>
                                    <p:cond delay="0"/>
                                  </p:stCondLst>
                                  <p:childTnLst>
                                    <p:set>
                                      <p:cBhvr>
                                        <p:cTn id="50" dur="1" fill="hold">
                                          <p:stCondLst>
                                            <p:cond delay="0"/>
                                          </p:stCondLst>
                                        </p:cTn>
                                        <p:tgtEl>
                                          <p:spTgt spid="179277"/>
                                        </p:tgtEl>
                                        <p:attrNameLst>
                                          <p:attrName>style.visibility</p:attrName>
                                        </p:attrNameLst>
                                      </p:cBhvr>
                                      <p:to>
                                        <p:strVal val="visible"/>
                                      </p:to>
                                    </p:set>
                                    <p:animEffect transition="in" filter="slide(fromRight)">
                                      <p:cBhvr>
                                        <p:cTn id="51" dur="500"/>
                                        <p:tgtEl>
                                          <p:spTgt spid="179277"/>
                                        </p:tgtEl>
                                      </p:cBhvr>
                                    </p:animEffect>
                                  </p:childTnLst>
                                </p:cTn>
                              </p:par>
                            </p:childTnLst>
                          </p:cTn>
                        </p:par>
                        <p:par>
                          <p:cTn id="52" fill="hold" nodeType="afterGroup">
                            <p:stCondLst>
                              <p:cond delay="7500"/>
                            </p:stCondLst>
                            <p:childTnLst>
                              <p:par>
                                <p:cTn id="53" presetID="12" presetClass="entr" presetSubtype="2" fill="hold" grpId="0" nodeType="afterEffect">
                                  <p:stCondLst>
                                    <p:cond delay="0"/>
                                  </p:stCondLst>
                                  <p:childTnLst>
                                    <p:set>
                                      <p:cBhvr>
                                        <p:cTn id="54" dur="1" fill="hold">
                                          <p:stCondLst>
                                            <p:cond delay="0"/>
                                          </p:stCondLst>
                                        </p:cTn>
                                        <p:tgtEl>
                                          <p:spTgt spid="179278"/>
                                        </p:tgtEl>
                                        <p:attrNameLst>
                                          <p:attrName>style.visibility</p:attrName>
                                        </p:attrNameLst>
                                      </p:cBhvr>
                                      <p:to>
                                        <p:strVal val="visible"/>
                                      </p:to>
                                    </p:set>
                                    <p:animEffect transition="in" filter="slide(fromRight)">
                                      <p:cBhvr>
                                        <p:cTn id="55" dur="500"/>
                                        <p:tgtEl>
                                          <p:spTgt spid="1792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9268" grpId="0" animBg="1"/>
      <p:bldP spid="179269" grpId="0"/>
      <p:bldP spid="179270" grpId="0"/>
      <p:bldP spid="179271" grpId="0"/>
      <p:bldP spid="179272" grpId="0"/>
      <p:bldP spid="179273" grpId="0"/>
      <p:bldP spid="179274" grpId="0"/>
      <p:bldP spid="179275" grpId="0"/>
      <p:bldP spid="179276" grpId="0"/>
      <p:bldP spid="179277" grpId="0"/>
      <p:bldP spid="179278" grpId="0"/>
    </p:bldLst>
  </p:timing>
</p:sld>
</file>

<file path=ppt/slides/slide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268496" name="Picture 208" descr="30"/>
          <p:cNvPicPr>
            <a:picLocks noChangeAspect="1" noChangeArrowheads="1"/>
          </p:cNvPicPr>
          <p:nvPr/>
        </p:nvPicPr>
        <p:blipFill>
          <a:blip r:embed="rId3" cstate="print">
            <a:lum bright="-54000" contrast="18000"/>
            <a:extLst>
              <a:ext uri="{28A0092B-C50C-407E-A947-70E740481C1C}">
                <a14:useLocalDpi xmlns:a14="http://schemas.microsoft.com/office/drawing/2010/main" val="0"/>
              </a:ext>
            </a:extLst>
          </a:blip>
          <a:srcRect/>
          <a:stretch>
            <a:fillRect/>
          </a:stretch>
        </p:blipFill>
        <p:spPr bwMode="auto">
          <a:xfrm rot="1227045">
            <a:off x="4268788" y="3260725"/>
            <a:ext cx="2005012" cy="1573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8487" name="Picture 199" descr="47"/>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278188" y="782638"/>
            <a:ext cx="4048125" cy="2400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8488" name="Picture 200" descr="荷花212副本"/>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792788" y="2192338"/>
            <a:ext cx="1524000" cy="971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8489" name="Text Box 201"/>
          <p:cNvSpPr txBox="1">
            <a:spLocks noChangeArrowheads="1"/>
          </p:cNvSpPr>
          <p:nvPr/>
        </p:nvSpPr>
        <p:spPr bwMode="auto">
          <a:xfrm>
            <a:off x="4583113" y="1714500"/>
            <a:ext cx="1828800" cy="812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1640" tIns="40820" rIns="81640" bIns="40820">
            <a:spAutoFit/>
          </a:bodyPr>
          <a:lstStyle>
            <a:lvl1pPr defTabSz="815975" eaLnBrk="0" hangingPunct="0">
              <a:defRPr sz="1600" baseline="-25000">
                <a:solidFill>
                  <a:schemeClr val="tx1"/>
                </a:solidFill>
                <a:latin typeface="Arial" pitchFamily="34" charset="0"/>
                <a:ea typeface="中國龍毛隸書" pitchFamily="49" charset="-120"/>
              </a:defRPr>
            </a:lvl1pPr>
            <a:lvl2pPr marL="742950" indent="-285750" defTabSz="815975" eaLnBrk="0" hangingPunct="0">
              <a:defRPr sz="1600" baseline="-25000">
                <a:solidFill>
                  <a:schemeClr val="tx1"/>
                </a:solidFill>
                <a:latin typeface="Arial" pitchFamily="34" charset="0"/>
                <a:ea typeface="中國龍毛隸書" pitchFamily="49" charset="-120"/>
              </a:defRPr>
            </a:lvl2pPr>
            <a:lvl3pPr marL="1143000" indent="-228600" defTabSz="815975" eaLnBrk="0" hangingPunct="0">
              <a:defRPr sz="1600" baseline="-25000">
                <a:solidFill>
                  <a:schemeClr val="tx1"/>
                </a:solidFill>
                <a:latin typeface="Arial" pitchFamily="34" charset="0"/>
                <a:ea typeface="中國龍毛隸書" pitchFamily="49" charset="-120"/>
              </a:defRPr>
            </a:lvl3pPr>
            <a:lvl4pPr marL="1600200" indent="-228600" defTabSz="815975" eaLnBrk="0" hangingPunct="0">
              <a:defRPr sz="1600" baseline="-25000">
                <a:solidFill>
                  <a:schemeClr val="tx1"/>
                </a:solidFill>
                <a:latin typeface="Arial" pitchFamily="34" charset="0"/>
                <a:ea typeface="中國龍毛隸書" pitchFamily="49" charset="-120"/>
              </a:defRPr>
            </a:lvl4pPr>
            <a:lvl5pPr marL="2057400" indent="-228600" defTabSz="815975" eaLnBrk="0" hangingPunct="0">
              <a:defRPr sz="1600" baseline="-25000">
                <a:solidFill>
                  <a:schemeClr val="tx1"/>
                </a:solidFill>
                <a:latin typeface="Arial" pitchFamily="34" charset="0"/>
                <a:ea typeface="中國龍毛隸書" pitchFamily="49" charset="-120"/>
              </a:defRPr>
            </a:lvl5pPr>
            <a:lvl6pPr marL="2514600" indent="-228600" algn="ctr" defTabSz="815975" eaLnBrk="0" fontAlgn="base" hangingPunct="0">
              <a:spcBef>
                <a:spcPct val="0"/>
              </a:spcBef>
              <a:spcAft>
                <a:spcPct val="0"/>
              </a:spcAft>
              <a:defRPr sz="1600" baseline="-25000">
                <a:solidFill>
                  <a:schemeClr val="tx1"/>
                </a:solidFill>
                <a:latin typeface="Arial" pitchFamily="34" charset="0"/>
                <a:ea typeface="中國龍毛隸書" pitchFamily="49" charset="-120"/>
              </a:defRPr>
            </a:lvl6pPr>
            <a:lvl7pPr marL="2971800" indent="-228600" algn="ctr" defTabSz="815975" eaLnBrk="0" fontAlgn="base" hangingPunct="0">
              <a:spcBef>
                <a:spcPct val="0"/>
              </a:spcBef>
              <a:spcAft>
                <a:spcPct val="0"/>
              </a:spcAft>
              <a:defRPr sz="1600" baseline="-25000">
                <a:solidFill>
                  <a:schemeClr val="tx1"/>
                </a:solidFill>
                <a:latin typeface="Arial" pitchFamily="34" charset="0"/>
                <a:ea typeface="中國龍毛隸書" pitchFamily="49" charset="-120"/>
              </a:defRPr>
            </a:lvl7pPr>
            <a:lvl8pPr marL="3429000" indent="-228600" algn="ctr" defTabSz="815975" eaLnBrk="0" fontAlgn="base" hangingPunct="0">
              <a:spcBef>
                <a:spcPct val="0"/>
              </a:spcBef>
              <a:spcAft>
                <a:spcPct val="0"/>
              </a:spcAft>
              <a:defRPr sz="1600" baseline="-25000">
                <a:solidFill>
                  <a:schemeClr val="tx1"/>
                </a:solidFill>
                <a:latin typeface="Arial" pitchFamily="34" charset="0"/>
                <a:ea typeface="中國龍毛隸書" pitchFamily="49" charset="-120"/>
              </a:defRPr>
            </a:lvl8pPr>
            <a:lvl9pPr marL="3886200" indent="-228600" algn="ctr" defTabSz="815975" eaLnBrk="0" fontAlgn="base" hangingPunct="0">
              <a:spcBef>
                <a:spcPct val="0"/>
              </a:spcBef>
              <a:spcAft>
                <a:spcPct val="0"/>
              </a:spcAft>
              <a:defRPr sz="1600" baseline="-25000">
                <a:solidFill>
                  <a:schemeClr val="tx1"/>
                </a:solidFill>
                <a:latin typeface="Arial" pitchFamily="34" charset="0"/>
                <a:ea typeface="中國龍毛隸書" pitchFamily="49" charset="-120"/>
              </a:defRPr>
            </a:lvl9pPr>
          </a:lstStyle>
          <a:p>
            <a:pPr eaLnBrk="1" hangingPunct="1">
              <a:spcBef>
                <a:spcPct val="50000"/>
              </a:spcBef>
            </a:pPr>
            <a:r>
              <a:rPr lang="zh-CN" altLang="en-US" sz="2400" b="1" baseline="0">
                <a:solidFill>
                  <a:srgbClr val="FFFFFF"/>
                </a:solidFill>
                <a:ea typeface="楷体" pitchFamily="49" charset="-122"/>
              </a:rPr>
              <a:t>点击输入标题内容</a:t>
            </a:r>
          </a:p>
        </p:txBody>
      </p:sp>
      <p:sp>
        <p:nvSpPr>
          <p:cNvPr id="268490" name="Line 202"/>
          <p:cNvSpPr>
            <a:spLocks noChangeShapeType="1"/>
          </p:cNvSpPr>
          <p:nvPr/>
        </p:nvSpPr>
        <p:spPr bwMode="auto">
          <a:xfrm flipV="1">
            <a:off x="5268913" y="2947988"/>
            <a:ext cx="0" cy="457200"/>
          </a:xfrm>
          <a:prstGeom prst="line">
            <a:avLst/>
          </a:prstGeom>
          <a:noFill/>
          <a:ln w="15875">
            <a:solidFill>
              <a:srgbClr val="000000"/>
            </a:solidFill>
            <a:prstDash val="dash"/>
            <a:round/>
            <a:headEnd type="oval" w="med" len="med"/>
            <a:tailEnd type="oval" w="med" len="med"/>
          </a:ln>
          <a:extLst>
            <a:ext uri="{909E8E84-426E-40DD-AFC4-6F175D3DCCD1}">
              <a14:hiddenFill xmlns:a14="http://schemas.microsoft.com/office/drawing/2010/main">
                <a:noFill/>
              </a14:hiddenFill>
            </a:ext>
          </a:extLst>
        </p:spPr>
        <p:txBody>
          <a:bodyPr wrap="none" anchor="ctr"/>
          <a:lstStyle/>
          <a:p>
            <a:endParaRPr lang="zh-CN" altLang="en-US"/>
          </a:p>
        </p:txBody>
      </p:sp>
      <p:pic>
        <p:nvPicPr>
          <p:cNvPr id="268495" name="Picture 207" descr="30"/>
          <p:cNvPicPr>
            <a:picLocks noChangeAspect="1" noChangeArrowheads="1"/>
          </p:cNvPicPr>
          <p:nvPr/>
        </p:nvPicPr>
        <p:blipFill>
          <a:blip r:embed="rId6" cstate="print">
            <a:lum bright="-54000" contrast="18000"/>
            <a:extLst>
              <a:ext uri="{28A0092B-C50C-407E-A947-70E740481C1C}">
                <a14:useLocalDpi xmlns:a14="http://schemas.microsoft.com/office/drawing/2010/main" val="0"/>
              </a:ext>
            </a:extLst>
          </a:blip>
          <a:srcRect/>
          <a:stretch>
            <a:fillRect/>
          </a:stretch>
        </p:blipFill>
        <p:spPr bwMode="auto">
          <a:xfrm rot="1227045">
            <a:off x="6707188" y="3255963"/>
            <a:ext cx="1981200" cy="1554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8497" name="Picture 209" descr="30"/>
          <p:cNvPicPr>
            <a:picLocks noChangeAspect="1" noChangeArrowheads="1"/>
          </p:cNvPicPr>
          <p:nvPr/>
        </p:nvPicPr>
        <p:blipFill>
          <a:blip r:embed="rId7" cstate="print">
            <a:lum bright="-54000" contrast="18000"/>
            <a:extLst>
              <a:ext uri="{28A0092B-C50C-407E-A947-70E740481C1C}">
                <a14:useLocalDpi xmlns:a14="http://schemas.microsoft.com/office/drawing/2010/main" val="0"/>
              </a:ext>
            </a:extLst>
          </a:blip>
          <a:srcRect/>
          <a:stretch>
            <a:fillRect/>
          </a:stretch>
        </p:blipFill>
        <p:spPr bwMode="auto">
          <a:xfrm rot="1227045">
            <a:off x="1982788" y="3203575"/>
            <a:ext cx="1995487" cy="1573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8498" name="Line 210"/>
          <p:cNvSpPr>
            <a:spLocks noChangeShapeType="1"/>
          </p:cNvSpPr>
          <p:nvPr/>
        </p:nvSpPr>
        <p:spPr bwMode="auto">
          <a:xfrm flipH="1" flipV="1">
            <a:off x="6411913" y="2890838"/>
            <a:ext cx="685800" cy="514350"/>
          </a:xfrm>
          <a:prstGeom prst="line">
            <a:avLst/>
          </a:prstGeom>
          <a:noFill/>
          <a:ln w="15875">
            <a:solidFill>
              <a:srgbClr val="000000"/>
            </a:solidFill>
            <a:prstDash val="dash"/>
            <a:round/>
            <a:headEnd type="oval" w="med" len="med"/>
            <a:tailEnd type="oval" w="med" len="me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268499" name="Line 211"/>
          <p:cNvSpPr>
            <a:spLocks noChangeShapeType="1"/>
          </p:cNvSpPr>
          <p:nvPr/>
        </p:nvSpPr>
        <p:spPr bwMode="auto">
          <a:xfrm flipV="1">
            <a:off x="3516313" y="2890838"/>
            <a:ext cx="609600" cy="514350"/>
          </a:xfrm>
          <a:prstGeom prst="line">
            <a:avLst/>
          </a:prstGeom>
          <a:noFill/>
          <a:ln w="15875">
            <a:solidFill>
              <a:srgbClr val="000000"/>
            </a:solidFill>
            <a:prstDash val="dash"/>
            <a:round/>
            <a:headEnd type="oval" w="med" len="med"/>
            <a:tailEnd type="oval" w="med" len="me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268500" name="Rectangle 212"/>
          <p:cNvSpPr>
            <a:spLocks noChangeArrowheads="1"/>
          </p:cNvSpPr>
          <p:nvPr/>
        </p:nvSpPr>
        <p:spPr bwMode="auto">
          <a:xfrm>
            <a:off x="2439988" y="3797300"/>
            <a:ext cx="1220787" cy="376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81640" tIns="40820" rIns="81640" bIns="40820" anchor="ctr">
            <a:spAutoFit/>
          </a:bodyPr>
          <a:lstStyle/>
          <a:p>
            <a:pPr algn="l" defTabSz="815975">
              <a:lnSpc>
                <a:spcPct val="120000"/>
              </a:lnSpc>
            </a:pPr>
            <a:r>
              <a:rPr lang="zh-CN" altLang="en-US" b="1" baseline="0">
                <a:solidFill>
                  <a:srgbClr val="FFFFFF"/>
                </a:solidFill>
                <a:ea typeface="宋体" pitchFamily="2" charset="-122"/>
              </a:rPr>
              <a:t>文字内容</a:t>
            </a:r>
          </a:p>
        </p:txBody>
      </p:sp>
      <p:sp>
        <p:nvSpPr>
          <p:cNvPr id="268501" name="Rectangle 213"/>
          <p:cNvSpPr>
            <a:spLocks noChangeArrowheads="1"/>
          </p:cNvSpPr>
          <p:nvPr/>
        </p:nvSpPr>
        <p:spPr bwMode="auto">
          <a:xfrm>
            <a:off x="4765675" y="3790950"/>
            <a:ext cx="1219200" cy="376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81640" tIns="40820" rIns="81640" bIns="40820" anchor="ctr">
            <a:spAutoFit/>
          </a:bodyPr>
          <a:lstStyle/>
          <a:p>
            <a:pPr algn="l" defTabSz="815975">
              <a:lnSpc>
                <a:spcPct val="120000"/>
              </a:lnSpc>
            </a:pPr>
            <a:r>
              <a:rPr lang="zh-CN" altLang="en-US" b="1" baseline="0">
                <a:solidFill>
                  <a:srgbClr val="FFFFFF"/>
                </a:solidFill>
                <a:ea typeface="宋体" pitchFamily="2" charset="-122"/>
              </a:rPr>
              <a:t>文字内容</a:t>
            </a:r>
          </a:p>
        </p:txBody>
      </p:sp>
      <p:sp>
        <p:nvSpPr>
          <p:cNvPr id="268502" name="Rectangle 214"/>
          <p:cNvSpPr>
            <a:spLocks noChangeArrowheads="1"/>
          </p:cNvSpPr>
          <p:nvPr/>
        </p:nvSpPr>
        <p:spPr bwMode="auto">
          <a:xfrm>
            <a:off x="7242175" y="3790950"/>
            <a:ext cx="1219200" cy="376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81640" tIns="40820" rIns="81640" bIns="40820" anchor="ctr">
            <a:spAutoFit/>
          </a:bodyPr>
          <a:lstStyle/>
          <a:p>
            <a:pPr algn="l" defTabSz="815975">
              <a:lnSpc>
                <a:spcPct val="120000"/>
              </a:lnSpc>
            </a:pPr>
            <a:r>
              <a:rPr lang="zh-CN" altLang="en-US" b="1" baseline="0">
                <a:solidFill>
                  <a:srgbClr val="FFFFFF"/>
                </a:solidFill>
                <a:ea typeface="宋体" pitchFamily="2" charset="-122"/>
              </a:rPr>
              <a:t>文字内容</a:t>
            </a:r>
            <a:endParaRPr lang="en-US" altLang="zh-CN" b="1" baseline="0">
              <a:solidFill>
                <a:srgbClr val="FFFFFF"/>
              </a:solidFill>
              <a:ea typeface="宋体" pitchFamily="2" charset="-122"/>
            </a:endParaRPr>
          </a:p>
        </p:txBody>
      </p:sp>
    </p:spTree>
  </p:cSld>
  <p:clrMapOvr>
    <a:masterClrMapping/>
  </p:clrMapOvr>
  <p:transition spd="slow">
    <p:cover dir="rd"/>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1" presetClass="entr" presetSubtype="1" fill="hold" nodeType="afterEffect">
                                  <p:stCondLst>
                                    <p:cond delay="0"/>
                                  </p:stCondLst>
                                  <p:childTnLst>
                                    <p:set>
                                      <p:cBhvr>
                                        <p:cTn id="6" dur="1" fill="hold">
                                          <p:stCondLst>
                                            <p:cond delay="0"/>
                                          </p:stCondLst>
                                        </p:cTn>
                                        <p:tgtEl>
                                          <p:spTgt spid="268487"/>
                                        </p:tgtEl>
                                        <p:attrNameLst>
                                          <p:attrName>style.visibility</p:attrName>
                                        </p:attrNameLst>
                                      </p:cBhvr>
                                      <p:to>
                                        <p:strVal val="visible"/>
                                      </p:to>
                                    </p:set>
                                    <p:animEffect transition="in" filter="wheel(1)">
                                      <p:cBhvr>
                                        <p:cTn id="7" dur="2000"/>
                                        <p:tgtEl>
                                          <p:spTgt spid="268487"/>
                                        </p:tgtEl>
                                      </p:cBhvr>
                                    </p:animEffect>
                                  </p:childTnLst>
                                </p:cTn>
                              </p:par>
                            </p:childTnLst>
                          </p:cTn>
                        </p:par>
                        <p:par>
                          <p:cTn id="8" fill="hold" nodeType="afterGroup">
                            <p:stCondLst>
                              <p:cond delay="2000"/>
                            </p:stCondLst>
                            <p:childTnLst>
                              <p:par>
                                <p:cTn id="9" presetID="31" presetClass="entr" presetSubtype="0" fill="hold" grpId="0" nodeType="afterEffect">
                                  <p:stCondLst>
                                    <p:cond delay="0"/>
                                  </p:stCondLst>
                                  <p:iterate type="lt">
                                    <p:tmPct val="5000"/>
                                  </p:iterate>
                                  <p:childTnLst>
                                    <p:set>
                                      <p:cBhvr>
                                        <p:cTn id="10" dur="1" fill="hold">
                                          <p:stCondLst>
                                            <p:cond delay="0"/>
                                          </p:stCondLst>
                                        </p:cTn>
                                        <p:tgtEl>
                                          <p:spTgt spid="268489"/>
                                        </p:tgtEl>
                                        <p:attrNameLst>
                                          <p:attrName>style.visibility</p:attrName>
                                        </p:attrNameLst>
                                      </p:cBhvr>
                                      <p:to>
                                        <p:strVal val="visible"/>
                                      </p:to>
                                    </p:set>
                                    <p:anim calcmode="lin" valueType="num">
                                      <p:cBhvr>
                                        <p:cTn id="11" dur="1000" fill="hold"/>
                                        <p:tgtEl>
                                          <p:spTgt spid="268489"/>
                                        </p:tgtEl>
                                        <p:attrNameLst>
                                          <p:attrName>ppt_w</p:attrName>
                                        </p:attrNameLst>
                                      </p:cBhvr>
                                      <p:tavLst>
                                        <p:tav tm="0">
                                          <p:val>
                                            <p:fltVal val="0"/>
                                          </p:val>
                                        </p:tav>
                                        <p:tav tm="100000">
                                          <p:val>
                                            <p:strVal val="#ppt_w"/>
                                          </p:val>
                                        </p:tav>
                                      </p:tavLst>
                                    </p:anim>
                                    <p:anim calcmode="lin" valueType="num">
                                      <p:cBhvr>
                                        <p:cTn id="12" dur="1000" fill="hold"/>
                                        <p:tgtEl>
                                          <p:spTgt spid="268489"/>
                                        </p:tgtEl>
                                        <p:attrNameLst>
                                          <p:attrName>ppt_h</p:attrName>
                                        </p:attrNameLst>
                                      </p:cBhvr>
                                      <p:tavLst>
                                        <p:tav tm="0">
                                          <p:val>
                                            <p:fltVal val="0"/>
                                          </p:val>
                                        </p:tav>
                                        <p:tav tm="100000">
                                          <p:val>
                                            <p:strVal val="#ppt_h"/>
                                          </p:val>
                                        </p:tav>
                                      </p:tavLst>
                                    </p:anim>
                                    <p:anim calcmode="lin" valueType="num">
                                      <p:cBhvr>
                                        <p:cTn id="13" dur="1000" fill="hold"/>
                                        <p:tgtEl>
                                          <p:spTgt spid="268489"/>
                                        </p:tgtEl>
                                        <p:attrNameLst>
                                          <p:attrName>style.rotation</p:attrName>
                                        </p:attrNameLst>
                                      </p:cBhvr>
                                      <p:tavLst>
                                        <p:tav tm="0">
                                          <p:val>
                                            <p:fltVal val="90"/>
                                          </p:val>
                                        </p:tav>
                                        <p:tav tm="100000">
                                          <p:val>
                                            <p:fltVal val="0"/>
                                          </p:val>
                                        </p:tav>
                                      </p:tavLst>
                                    </p:anim>
                                    <p:animEffect transition="in" filter="fade">
                                      <p:cBhvr>
                                        <p:cTn id="14" dur="1000"/>
                                        <p:tgtEl>
                                          <p:spTgt spid="268489"/>
                                        </p:tgtEl>
                                      </p:cBhvr>
                                    </p:animEffect>
                                  </p:childTnLst>
                                </p:cTn>
                              </p:par>
                            </p:childTnLst>
                          </p:cTn>
                        </p:par>
                        <p:par>
                          <p:cTn id="15" fill="hold" nodeType="afterGroup">
                            <p:stCondLst>
                              <p:cond delay="3350"/>
                            </p:stCondLst>
                            <p:childTnLst>
                              <p:par>
                                <p:cTn id="16" presetID="42" presetClass="entr" presetSubtype="0" fill="hold" nodeType="afterEffect">
                                  <p:stCondLst>
                                    <p:cond delay="0"/>
                                  </p:stCondLst>
                                  <p:childTnLst>
                                    <p:set>
                                      <p:cBhvr>
                                        <p:cTn id="17" dur="1" fill="hold">
                                          <p:stCondLst>
                                            <p:cond delay="0"/>
                                          </p:stCondLst>
                                        </p:cTn>
                                        <p:tgtEl>
                                          <p:spTgt spid="268488"/>
                                        </p:tgtEl>
                                        <p:attrNameLst>
                                          <p:attrName>style.visibility</p:attrName>
                                        </p:attrNameLst>
                                      </p:cBhvr>
                                      <p:to>
                                        <p:strVal val="visible"/>
                                      </p:to>
                                    </p:set>
                                    <p:animEffect transition="in" filter="fade">
                                      <p:cBhvr>
                                        <p:cTn id="18" dur="1000"/>
                                        <p:tgtEl>
                                          <p:spTgt spid="268488"/>
                                        </p:tgtEl>
                                      </p:cBhvr>
                                    </p:animEffect>
                                    <p:anim calcmode="lin" valueType="num">
                                      <p:cBhvr>
                                        <p:cTn id="19" dur="1000" fill="hold"/>
                                        <p:tgtEl>
                                          <p:spTgt spid="268488"/>
                                        </p:tgtEl>
                                        <p:attrNameLst>
                                          <p:attrName>ppt_x</p:attrName>
                                        </p:attrNameLst>
                                      </p:cBhvr>
                                      <p:tavLst>
                                        <p:tav tm="0">
                                          <p:val>
                                            <p:strVal val="#ppt_x"/>
                                          </p:val>
                                        </p:tav>
                                        <p:tav tm="100000">
                                          <p:val>
                                            <p:strVal val="#ppt_x"/>
                                          </p:val>
                                        </p:tav>
                                      </p:tavLst>
                                    </p:anim>
                                    <p:anim calcmode="lin" valueType="num">
                                      <p:cBhvr>
                                        <p:cTn id="20" dur="1000" fill="hold"/>
                                        <p:tgtEl>
                                          <p:spTgt spid="268488"/>
                                        </p:tgtEl>
                                        <p:attrNameLst>
                                          <p:attrName>ppt_y</p:attrName>
                                        </p:attrNameLst>
                                      </p:cBhvr>
                                      <p:tavLst>
                                        <p:tav tm="0">
                                          <p:val>
                                            <p:strVal val="#ppt_y+.1"/>
                                          </p:val>
                                        </p:tav>
                                        <p:tav tm="100000">
                                          <p:val>
                                            <p:strVal val="#ppt_y"/>
                                          </p:val>
                                        </p:tav>
                                      </p:tavLst>
                                    </p:anim>
                                  </p:childTnLst>
                                </p:cTn>
                              </p:par>
                            </p:childTnLst>
                          </p:cTn>
                        </p:par>
                        <p:par>
                          <p:cTn id="21" fill="hold" nodeType="afterGroup">
                            <p:stCondLst>
                              <p:cond delay="4350"/>
                            </p:stCondLst>
                            <p:childTnLst>
                              <p:par>
                                <p:cTn id="22" presetID="22" presetClass="entr" presetSubtype="1" fill="hold" grpId="0" nodeType="afterEffect">
                                  <p:stCondLst>
                                    <p:cond delay="0"/>
                                  </p:stCondLst>
                                  <p:childTnLst>
                                    <p:set>
                                      <p:cBhvr>
                                        <p:cTn id="23" dur="1" fill="hold">
                                          <p:stCondLst>
                                            <p:cond delay="0"/>
                                          </p:stCondLst>
                                        </p:cTn>
                                        <p:tgtEl>
                                          <p:spTgt spid="268499"/>
                                        </p:tgtEl>
                                        <p:attrNameLst>
                                          <p:attrName>style.visibility</p:attrName>
                                        </p:attrNameLst>
                                      </p:cBhvr>
                                      <p:to>
                                        <p:strVal val="visible"/>
                                      </p:to>
                                    </p:set>
                                    <p:animEffect transition="in" filter="wipe(up)">
                                      <p:cBhvr>
                                        <p:cTn id="24" dur="500"/>
                                        <p:tgtEl>
                                          <p:spTgt spid="268499"/>
                                        </p:tgtEl>
                                      </p:cBhvr>
                                    </p:animEffect>
                                  </p:childTnLst>
                                </p:cTn>
                              </p:par>
                            </p:childTnLst>
                          </p:cTn>
                        </p:par>
                        <p:par>
                          <p:cTn id="25" fill="hold" nodeType="afterGroup">
                            <p:stCondLst>
                              <p:cond delay="4850"/>
                            </p:stCondLst>
                            <p:childTnLst>
                              <p:par>
                                <p:cTn id="26" presetID="23" presetClass="entr" presetSubtype="16" fill="hold" nodeType="afterEffect">
                                  <p:stCondLst>
                                    <p:cond delay="0"/>
                                  </p:stCondLst>
                                  <p:childTnLst>
                                    <p:set>
                                      <p:cBhvr>
                                        <p:cTn id="27" dur="1" fill="hold">
                                          <p:stCondLst>
                                            <p:cond delay="0"/>
                                          </p:stCondLst>
                                        </p:cTn>
                                        <p:tgtEl>
                                          <p:spTgt spid="268497"/>
                                        </p:tgtEl>
                                        <p:attrNameLst>
                                          <p:attrName>style.visibility</p:attrName>
                                        </p:attrNameLst>
                                      </p:cBhvr>
                                      <p:to>
                                        <p:strVal val="visible"/>
                                      </p:to>
                                    </p:set>
                                    <p:anim calcmode="lin" valueType="num">
                                      <p:cBhvr>
                                        <p:cTn id="28" dur="1000" fill="hold"/>
                                        <p:tgtEl>
                                          <p:spTgt spid="268497"/>
                                        </p:tgtEl>
                                        <p:attrNameLst>
                                          <p:attrName>ppt_w</p:attrName>
                                        </p:attrNameLst>
                                      </p:cBhvr>
                                      <p:tavLst>
                                        <p:tav tm="0">
                                          <p:val>
                                            <p:fltVal val="0"/>
                                          </p:val>
                                        </p:tav>
                                        <p:tav tm="100000">
                                          <p:val>
                                            <p:strVal val="#ppt_w"/>
                                          </p:val>
                                        </p:tav>
                                      </p:tavLst>
                                    </p:anim>
                                    <p:anim calcmode="lin" valueType="num">
                                      <p:cBhvr>
                                        <p:cTn id="29" dur="1000" fill="hold"/>
                                        <p:tgtEl>
                                          <p:spTgt spid="268497"/>
                                        </p:tgtEl>
                                        <p:attrNameLst>
                                          <p:attrName>ppt_h</p:attrName>
                                        </p:attrNameLst>
                                      </p:cBhvr>
                                      <p:tavLst>
                                        <p:tav tm="0">
                                          <p:val>
                                            <p:fltVal val="0"/>
                                          </p:val>
                                        </p:tav>
                                        <p:tav tm="100000">
                                          <p:val>
                                            <p:strVal val="#ppt_h"/>
                                          </p:val>
                                        </p:tav>
                                      </p:tavLst>
                                    </p:anim>
                                  </p:childTnLst>
                                </p:cTn>
                              </p:par>
                            </p:childTnLst>
                          </p:cTn>
                        </p:par>
                        <p:par>
                          <p:cTn id="30" fill="hold" nodeType="afterGroup">
                            <p:stCondLst>
                              <p:cond delay="5850"/>
                            </p:stCondLst>
                            <p:childTnLst>
                              <p:par>
                                <p:cTn id="31" presetID="23" presetClass="entr" presetSubtype="16" fill="hold" grpId="0" nodeType="afterEffect">
                                  <p:stCondLst>
                                    <p:cond delay="0"/>
                                  </p:stCondLst>
                                  <p:childTnLst>
                                    <p:set>
                                      <p:cBhvr>
                                        <p:cTn id="32" dur="1" fill="hold">
                                          <p:stCondLst>
                                            <p:cond delay="0"/>
                                          </p:stCondLst>
                                        </p:cTn>
                                        <p:tgtEl>
                                          <p:spTgt spid="268500"/>
                                        </p:tgtEl>
                                        <p:attrNameLst>
                                          <p:attrName>style.visibility</p:attrName>
                                        </p:attrNameLst>
                                      </p:cBhvr>
                                      <p:to>
                                        <p:strVal val="visible"/>
                                      </p:to>
                                    </p:set>
                                    <p:anim calcmode="lin" valueType="num">
                                      <p:cBhvr>
                                        <p:cTn id="33" dur="1000" fill="hold"/>
                                        <p:tgtEl>
                                          <p:spTgt spid="268500"/>
                                        </p:tgtEl>
                                        <p:attrNameLst>
                                          <p:attrName>ppt_w</p:attrName>
                                        </p:attrNameLst>
                                      </p:cBhvr>
                                      <p:tavLst>
                                        <p:tav tm="0">
                                          <p:val>
                                            <p:fltVal val="0"/>
                                          </p:val>
                                        </p:tav>
                                        <p:tav tm="100000">
                                          <p:val>
                                            <p:strVal val="#ppt_w"/>
                                          </p:val>
                                        </p:tav>
                                      </p:tavLst>
                                    </p:anim>
                                    <p:anim calcmode="lin" valueType="num">
                                      <p:cBhvr>
                                        <p:cTn id="34" dur="1000" fill="hold"/>
                                        <p:tgtEl>
                                          <p:spTgt spid="268500"/>
                                        </p:tgtEl>
                                        <p:attrNameLst>
                                          <p:attrName>ppt_h</p:attrName>
                                        </p:attrNameLst>
                                      </p:cBhvr>
                                      <p:tavLst>
                                        <p:tav tm="0">
                                          <p:val>
                                            <p:fltVal val="0"/>
                                          </p:val>
                                        </p:tav>
                                        <p:tav tm="100000">
                                          <p:val>
                                            <p:strVal val="#ppt_h"/>
                                          </p:val>
                                        </p:tav>
                                      </p:tavLst>
                                    </p:anim>
                                  </p:childTnLst>
                                </p:cTn>
                              </p:par>
                            </p:childTnLst>
                          </p:cTn>
                        </p:par>
                        <p:par>
                          <p:cTn id="35" fill="hold" nodeType="afterGroup">
                            <p:stCondLst>
                              <p:cond delay="6850"/>
                            </p:stCondLst>
                            <p:childTnLst>
                              <p:par>
                                <p:cTn id="36" presetID="22" presetClass="entr" presetSubtype="1" fill="hold" grpId="0" nodeType="afterEffect">
                                  <p:stCondLst>
                                    <p:cond delay="0"/>
                                  </p:stCondLst>
                                  <p:childTnLst>
                                    <p:set>
                                      <p:cBhvr>
                                        <p:cTn id="37" dur="1" fill="hold">
                                          <p:stCondLst>
                                            <p:cond delay="0"/>
                                          </p:stCondLst>
                                        </p:cTn>
                                        <p:tgtEl>
                                          <p:spTgt spid="268490"/>
                                        </p:tgtEl>
                                        <p:attrNameLst>
                                          <p:attrName>style.visibility</p:attrName>
                                        </p:attrNameLst>
                                      </p:cBhvr>
                                      <p:to>
                                        <p:strVal val="visible"/>
                                      </p:to>
                                    </p:set>
                                    <p:animEffect transition="in" filter="wipe(up)">
                                      <p:cBhvr>
                                        <p:cTn id="38" dur="500"/>
                                        <p:tgtEl>
                                          <p:spTgt spid="268490"/>
                                        </p:tgtEl>
                                      </p:cBhvr>
                                    </p:animEffect>
                                  </p:childTnLst>
                                </p:cTn>
                              </p:par>
                            </p:childTnLst>
                          </p:cTn>
                        </p:par>
                        <p:par>
                          <p:cTn id="39" fill="hold" nodeType="afterGroup">
                            <p:stCondLst>
                              <p:cond delay="7350"/>
                            </p:stCondLst>
                            <p:childTnLst>
                              <p:par>
                                <p:cTn id="40" presetID="23" presetClass="entr" presetSubtype="16" fill="hold" nodeType="afterEffect">
                                  <p:stCondLst>
                                    <p:cond delay="0"/>
                                  </p:stCondLst>
                                  <p:childTnLst>
                                    <p:set>
                                      <p:cBhvr>
                                        <p:cTn id="41" dur="1" fill="hold">
                                          <p:stCondLst>
                                            <p:cond delay="0"/>
                                          </p:stCondLst>
                                        </p:cTn>
                                        <p:tgtEl>
                                          <p:spTgt spid="268496"/>
                                        </p:tgtEl>
                                        <p:attrNameLst>
                                          <p:attrName>style.visibility</p:attrName>
                                        </p:attrNameLst>
                                      </p:cBhvr>
                                      <p:to>
                                        <p:strVal val="visible"/>
                                      </p:to>
                                    </p:set>
                                    <p:anim calcmode="lin" valueType="num">
                                      <p:cBhvr>
                                        <p:cTn id="42" dur="1000" fill="hold"/>
                                        <p:tgtEl>
                                          <p:spTgt spid="268496"/>
                                        </p:tgtEl>
                                        <p:attrNameLst>
                                          <p:attrName>ppt_w</p:attrName>
                                        </p:attrNameLst>
                                      </p:cBhvr>
                                      <p:tavLst>
                                        <p:tav tm="0">
                                          <p:val>
                                            <p:fltVal val="0"/>
                                          </p:val>
                                        </p:tav>
                                        <p:tav tm="100000">
                                          <p:val>
                                            <p:strVal val="#ppt_w"/>
                                          </p:val>
                                        </p:tav>
                                      </p:tavLst>
                                    </p:anim>
                                    <p:anim calcmode="lin" valueType="num">
                                      <p:cBhvr>
                                        <p:cTn id="43" dur="1000" fill="hold"/>
                                        <p:tgtEl>
                                          <p:spTgt spid="268496"/>
                                        </p:tgtEl>
                                        <p:attrNameLst>
                                          <p:attrName>ppt_h</p:attrName>
                                        </p:attrNameLst>
                                      </p:cBhvr>
                                      <p:tavLst>
                                        <p:tav tm="0">
                                          <p:val>
                                            <p:fltVal val="0"/>
                                          </p:val>
                                        </p:tav>
                                        <p:tav tm="100000">
                                          <p:val>
                                            <p:strVal val="#ppt_h"/>
                                          </p:val>
                                        </p:tav>
                                      </p:tavLst>
                                    </p:anim>
                                  </p:childTnLst>
                                </p:cTn>
                              </p:par>
                            </p:childTnLst>
                          </p:cTn>
                        </p:par>
                        <p:par>
                          <p:cTn id="44" fill="hold" nodeType="afterGroup">
                            <p:stCondLst>
                              <p:cond delay="8350"/>
                            </p:stCondLst>
                            <p:childTnLst>
                              <p:par>
                                <p:cTn id="45" presetID="23" presetClass="entr" presetSubtype="16" fill="hold" grpId="0" nodeType="afterEffect">
                                  <p:stCondLst>
                                    <p:cond delay="0"/>
                                  </p:stCondLst>
                                  <p:childTnLst>
                                    <p:set>
                                      <p:cBhvr>
                                        <p:cTn id="46" dur="1" fill="hold">
                                          <p:stCondLst>
                                            <p:cond delay="0"/>
                                          </p:stCondLst>
                                        </p:cTn>
                                        <p:tgtEl>
                                          <p:spTgt spid="268501"/>
                                        </p:tgtEl>
                                        <p:attrNameLst>
                                          <p:attrName>style.visibility</p:attrName>
                                        </p:attrNameLst>
                                      </p:cBhvr>
                                      <p:to>
                                        <p:strVal val="visible"/>
                                      </p:to>
                                    </p:set>
                                    <p:anim calcmode="lin" valueType="num">
                                      <p:cBhvr>
                                        <p:cTn id="47" dur="1000" fill="hold"/>
                                        <p:tgtEl>
                                          <p:spTgt spid="268501"/>
                                        </p:tgtEl>
                                        <p:attrNameLst>
                                          <p:attrName>ppt_w</p:attrName>
                                        </p:attrNameLst>
                                      </p:cBhvr>
                                      <p:tavLst>
                                        <p:tav tm="0">
                                          <p:val>
                                            <p:fltVal val="0"/>
                                          </p:val>
                                        </p:tav>
                                        <p:tav tm="100000">
                                          <p:val>
                                            <p:strVal val="#ppt_w"/>
                                          </p:val>
                                        </p:tav>
                                      </p:tavLst>
                                    </p:anim>
                                    <p:anim calcmode="lin" valueType="num">
                                      <p:cBhvr>
                                        <p:cTn id="48" dur="1000" fill="hold"/>
                                        <p:tgtEl>
                                          <p:spTgt spid="268501"/>
                                        </p:tgtEl>
                                        <p:attrNameLst>
                                          <p:attrName>ppt_h</p:attrName>
                                        </p:attrNameLst>
                                      </p:cBhvr>
                                      <p:tavLst>
                                        <p:tav tm="0">
                                          <p:val>
                                            <p:fltVal val="0"/>
                                          </p:val>
                                        </p:tav>
                                        <p:tav tm="100000">
                                          <p:val>
                                            <p:strVal val="#ppt_h"/>
                                          </p:val>
                                        </p:tav>
                                      </p:tavLst>
                                    </p:anim>
                                  </p:childTnLst>
                                </p:cTn>
                              </p:par>
                            </p:childTnLst>
                          </p:cTn>
                        </p:par>
                        <p:par>
                          <p:cTn id="49" fill="hold" nodeType="afterGroup">
                            <p:stCondLst>
                              <p:cond delay="9350"/>
                            </p:stCondLst>
                            <p:childTnLst>
                              <p:par>
                                <p:cTn id="50" presetID="22" presetClass="entr" presetSubtype="1" fill="hold" grpId="0" nodeType="afterEffect">
                                  <p:stCondLst>
                                    <p:cond delay="0"/>
                                  </p:stCondLst>
                                  <p:childTnLst>
                                    <p:set>
                                      <p:cBhvr>
                                        <p:cTn id="51" dur="1" fill="hold">
                                          <p:stCondLst>
                                            <p:cond delay="0"/>
                                          </p:stCondLst>
                                        </p:cTn>
                                        <p:tgtEl>
                                          <p:spTgt spid="268498"/>
                                        </p:tgtEl>
                                        <p:attrNameLst>
                                          <p:attrName>style.visibility</p:attrName>
                                        </p:attrNameLst>
                                      </p:cBhvr>
                                      <p:to>
                                        <p:strVal val="visible"/>
                                      </p:to>
                                    </p:set>
                                    <p:animEffect transition="in" filter="wipe(up)">
                                      <p:cBhvr>
                                        <p:cTn id="52" dur="500"/>
                                        <p:tgtEl>
                                          <p:spTgt spid="268498"/>
                                        </p:tgtEl>
                                      </p:cBhvr>
                                    </p:animEffect>
                                  </p:childTnLst>
                                </p:cTn>
                              </p:par>
                            </p:childTnLst>
                          </p:cTn>
                        </p:par>
                        <p:par>
                          <p:cTn id="53" fill="hold" nodeType="afterGroup">
                            <p:stCondLst>
                              <p:cond delay="9850"/>
                            </p:stCondLst>
                            <p:childTnLst>
                              <p:par>
                                <p:cTn id="54" presetID="23" presetClass="entr" presetSubtype="16" fill="hold" nodeType="afterEffect">
                                  <p:stCondLst>
                                    <p:cond delay="0"/>
                                  </p:stCondLst>
                                  <p:childTnLst>
                                    <p:set>
                                      <p:cBhvr>
                                        <p:cTn id="55" dur="1" fill="hold">
                                          <p:stCondLst>
                                            <p:cond delay="0"/>
                                          </p:stCondLst>
                                        </p:cTn>
                                        <p:tgtEl>
                                          <p:spTgt spid="268495"/>
                                        </p:tgtEl>
                                        <p:attrNameLst>
                                          <p:attrName>style.visibility</p:attrName>
                                        </p:attrNameLst>
                                      </p:cBhvr>
                                      <p:to>
                                        <p:strVal val="visible"/>
                                      </p:to>
                                    </p:set>
                                    <p:anim calcmode="lin" valueType="num">
                                      <p:cBhvr>
                                        <p:cTn id="56" dur="1000" fill="hold"/>
                                        <p:tgtEl>
                                          <p:spTgt spid="268495"/>
                                        </p:tgtEl>
                                        <p:attrNameLst>
                                          <p:attrName>ppt_w</p:attrName>
                                        </p:attrNameLst>
                                      </p:cBhvr>
                                      <p:tavLst>
                                        <p:tav tm="0">
                                          <p:val>
                                            <p:fltVal val="0"/>
                                          </p:val>
                                        </p:tav>
                                        <p:tav tm="100000">
                                          <p:val>
                                            <p:strVal val="#ppt_w"/>
                                          </p:val>
                                        </p:tav>
                                      </p:tavLst>
                                    </p:anim>
                                    <p:anim calcmode="lin" valueType="num">
                                      <p:cBhvr>
                                        <p:cTn id="57" dur="1000" fill="hold"/>
                                        <p:tgtEl>
                                          <p:spTgt spid="268495"/>
                                        </p:tgtEl>
                                        <p:attrNameLst>
                                          <p:attrName>ppt_h</p:attrName>
                                        </p:attrNameLst>
                                      </p:cBhvr>
                                      <p:tavLst>
                                        <p:tav tm="0">
                                          <p:val>
                                            <p:fltVal val="0"/>
                                          </p:val>
                                        </p:tav>
                                        <p:tav tm="100000">
                                          <p:val>
                                            <p:strVal val="#ppt_h"/>
                                          </p:val>
                                        </p:tav>
                                      </p:tavLst>
                                    </p:anim>
                                  </p:childTnLst>
                                </p:cTn>
                              </p:par>
                            </p:childTnLst>
                          </p:cTn>
                        </p:par>
                        <p:par>
                          <p:cTn id="58" fill="hold" nodeType="afterGroup">
                            <p:stCondLst>
                              <p:cond delay="10850"/>
                            </p:stCondLst>
                            <p:childTnLst>
                              <p:par>
                                <p:cTn id="59" presetID="23" presetClass="entr" presetSubtype="16" fill="hold" grpId="0" nodeType="afterEffect">
                                  <p:stCondLst>
                                    <p:cond delay="0"/>
                                  </p:stCondLst>
                                  <p:childTnLst>
                                    <p:set>
                                      <p:cBhvr>
                                        <p:cTn id="60" dur="1" fill="hold">
                                          <p:stCondLst>
                                            <p:cond delay="0"/>
                                          </p:stCondLst>
                                        </p:cTn>
                                        <p:tgtEl>
                                          <p:spTgt spid="268502"/>
                                        </p:tgtEl>
                                        <p:attrNameLst>
                                          <p:attrName>style.visibility</p:attrName>
                                        </p:attrNameLst>
                                      </p:cBhvr>
                                      <p:to>
                                        <p:strVal val="visible"/>
                                      </p:to>
                                    </p:set>
                                    <p:anim calcmode="lin" valueType="num">
                                      <p:cBhvr>
                                        <p:cTn id="61" dur="1000" fill="hold"/>
                                        <p:tgtEl>
                                          <p:spTgt spid="268502"/>
                                        </p:tgtEl>
                                        <p:attrNameLst>
                                          <p:attrName>ppt_w</p:attrName>
                                        </p:attrNameLst>
                                      </p:cBhvr>
                                      <p:tavLst>
                                        <p:tav tm="0">
                                          <p:val>
                                            <p:fltVal val="0"/>
                                          </p:val>
                                        </p:tav>
                                        <p:tav tm="100000">
                                          <p:val>
                                            <p:strVal val="#ppt_w"/>
                                          </p:val>
                                        </p:tav>
                                      </p:tavLst>
                                    </p:anim>
                                    <p:anim calcmode="lin" valueType="num">
                                      <p:cBhvr>
                                        <p:cTn id="62" dur="1000" fill="hold"/>
                                        <p:tgtEl>
                                          <p:spTgt spid="268502"/>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8489" grpId="0"/>
      <p:bldP spid="268490" grpId="0" animBg="1"/>
      <p:bldP spid="268498" grpId="0" animBg="1"/>
      <p:bldP spid="268499" grpId="0" animBg="1"/>
      <p:bldP spid="268500" grpId="0"/>
      <p:bldP spid="268501" grpId="0"/>
      <p:bldP spid="268502" grpId="0"/>
    </p:bldLst>
  </p:timing>
</p:sld>
</file>

<file path=ppt/slides/slide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281612" name="Picture 12" descr="84699a87b5b4c81a66096e0e"/>
          <p:cNvPicPr>
            <a:picLocks noChangeAspect="1" noChangeArrowheads="1"/>
          </p:cNvPicPr>
          <p:nvPr/>
        </p:nvPicPr>
        <p:blipFill>
          <a:blip r:embed="rId3" cstate="print">
            <a:lum contrast="-12000"/>
            <a:grayscl/>
            <a:extLst>
              <a:ext uri="{28A0092B-C50C-407E-A947-70E740481C1C}">
                <a14:useLocalDpi xmlns:a14="http://schemas.microsoft.com/office/drawing/2010/main" val="0"/>
              </a:ext>
            </a:extLst>
          </a:blip>
          <a:srcRect/>
          <a:stretch>
            <a:fillRect/>
          </a:stretch>
        </p:blipFill>
        <p:spPr bwMode="auto">
          <a:xfrm>
            <a:off x="1677988" y="1371600"/>
            <a:ext cx="6935787" cy="2730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1628" name="Picture 28" descr="笔"/>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449388" y="3316288"/>
            <a:ext cx="3659187" cy="1755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1640" name="Rectangle 40"/>
          <p:cNvSpPr>
            <a:spLocks noChangeArrowheads="1"/>
          </p:cNvSpPr>
          <p:nvPr/>
        </p:nvSpPr>
        <p:spPr bwMode="auto">
          <a:xfrm>
            <a:off x="6554788" y="1735138"/>
            <a:ext cx="609600" cy="2162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nchor="ctr">
            <a:spAutoFit/>
          </a:bodyPr>
          <a:lstStyle/>
          <a:p>
            <a:pPr algn="l"/>
            <a:r>
              <a:rPr lang="zh-CN" altLang="en-US" sz="1700" b="1" baseline="0">
                <a:solidFill>
                  <a:srgbClr val="4D4D4D"/>
                </a:solidFill>
                <a:ea typeface="楷体" pitchFamily="49" charset="-122"/>
              </a:rPr>
              <a:t>添加相关文字内容</a:t>
            </a:r>
            <a:endParaRPr lang="en-US" altLang="zh-CN" sz="1700" b="1" baseline="0">
              <a:solidFill>
                <a:srgbClr val="4D4D4D"/>
              </a:solidFill>
              <a:ea typeface="楷体" pitchFamily="49" charset="-122"/>
            </a:endParaRPr>
          </a:p>
        </p:txBody>
      </p:sp>
      <p:sp>
        <p:nvSpPr>
          <p:cNvPr id="281641" name="Rectangle 41"/>
          <p:cNvSpPr>
            <a:spLocks noChangeArrowheads="1"/>
          </p:cNvSpPr>
          <p:nvPr/>
        </p:nvSpPr>
        <p:spPr bwMode="auto">
          <a:xfrm>
            <a:off x="6173788" y="1735138"/>
            <a:ext cx="609600" cy="2162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nchor="ctr">
            <a:spAutoFit/>
          </a:bodyPr>
          <a:lstStyle/>
          <a:p>
            <a:pPr algn="l"/>
            <a:r>
              <a:rPr lang="zh-CN" altLang="en-US" sz="1700" b="1" baseline="0">
                <a:solidFill>
                  <a:srgbClr val="4D4D4D"/>
                </a:solidFill>
                <a:ea typeface="楷体" pitchFamily="49" charset="-122"/>
              </a:rPr>
              <a:t>添加相关文字内容</a:t>
            </a:r>
            <a:endParaRPr lang="en-US" altLang="zh-CN" sz="1700" b="1" baseline="0">
              <a:solidFill>
                <a:srgbClr val="4D4D4D"/>
              </a:solidFill>
              <a:ea typeface="楷体" pitchFamily="49" charset="-122"/>
            </a:endParaRPr>
          </a:p>
        </p:txBody>
      </p:sp>
      <p:sp>
        <p:nvSpPr>
          <p:cNvPr id="281642" name="Rectangle 42"/>
          <p:cNvSpPr>
            <a:spLocks noChangeArrowheads="1"/>
          </p:cNvSpPr>
          <p:nvPr/>
        </p:nvSpPr>
        <p:spPr bwMode="auto">
          <a:xfrm>
            <a:off x="5792788" y="1735138"/>
            <a:ext cx="609600" cy="2162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nchor="ctr">
            <a:spAutoFit/>
          </a:bodyPr>
          <a:lstStyle/>
          <a:p>
            <a:pPr algn="l"/>
            <a:r>
              <a:rPr lang="zh-CN" altLang="en-US" sz="1700" b="1" baseline="0">
                <a:solidFill>
                  <a:srgbClr val="4D4D4D"/>
                </a:solidFill>
                <a:ea typeface="楷体" pitchFamily="49" charset="-122"/>
              </a:rPr>
              <a:t>添加相关文字内容</a:t>
            </a:r>
            <a:endParaRPr lang="en-US" altLang="zh-CN" sz="1700" b="1" baseline="0">
              <a:solidFill>
                <a:srgbClr val="4D4D4D"/>
              </a:solidFill>
              <a:ea typeface="楷体" pitchFamily="49" charset="-122"/>
            </a:endParaRPr>
          </a:p>
        </p:txBody>
      </p:sp>
      <p:sp>
        <p:nvSpPr>
          <p:cNvPr id="281643" name="Rectangle 43"/>
          <p:cNvSpPr>
            <a:spLocks noChangeArrowheads="1"/>
          </p:cNvSpPr>
          <p:nvPr/>
        </p:nvSpPr>
        <p:spPr bwMode="auto">
          <a:xfrm>
            <a:off x="5487988" y="1735138"/>
            <a:ext cx="609600" cy="2162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nchor="ctr">
            <a:spAutoFit/>
          </a:bodyPr>
          <a:lstStyle/>
          <a:p>
            <a:pPr algn="l"/>
            <a:r>
              <a:rPr lang="zh-CN" altLang="en-US" sz="1700" b="1" baseline="0">
                <a:solidFill>
                  <a:srgbClr val="4D4D4D"/>
                </a:solidFill>
                <a:ea typeface="楷体" pitchFamily="49" charset="-122"/>
              </a:rPr>
              <a:t>添加相关文字内容</a:t>
            </a:r>
            <a:endParaRPr lang="en-US" altLang="zh-CN" sz="1700" b="1" baseline="0">
              <a:solidFill>
                <a:srgbClr val="4D4D4D"/>
              </a:solidFill>
              <a:ea typeface="楷体" pitchFamily="49" charset="-122"/>
            </a:endParaRPr>
          </a:p>
        </p:txBody>
      </p:sp>
      <p:sp>
        <p:nvSpPr>
          <p:cNvPr id="281644" name="Rectangle 44"/>
          <p:cNvSpPr>
            <a:spLocks noChangeArrowheads="1"/>
          </p:cNvSpPr>
          <p:nvPr/>
        </p:nvSpPr>
        <p:spPr bwMode="auto">
          <a:xfrm>
            <a:off x="5106988" y="1735138"/>
            <a:ext cx="609600" cy="2162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nchor="ctr">
            <a:spAutoFit/>
          </a:bodyPr>
          <a:lstStyle/>
          <a:p>
            <a:pPr algn="l"/>
            <a:r>
              <a:rPr lang="zh-CN" altLang="en-US" sz="1700" b="1" baseline="0">
                <a:solidFill>
                  <a:srgbClr val="4D4D4D"/>
                </a:solidFill>
                <a:ea typeface="楷体" pitchFamily="49" charset="-122"/>
              </a:rPr>
              <a:t>添加相关文字内容</a:t>
            </a:r>
            <a:endParaRPr lang="en-US" altLang="zh-CN" sz="1700" b="1" baseline="0">
              <a:solidFill>
                <a:srgbClr val="4D4D4D"/>
              </a:solidFill>
              <a:ea typeface="楷体" pitchFamily="49" charset="-122"/>
            </a:endParaRPr>
          </a:p>
        </p:txBody>
      </p:sp>
      <p:sp>
        <p:nvSpPr>
          <p:cNvPr id="281645" name="Rectangle 45"/>
          <p:cNvSpPr>
            <a:spLocks noChangeArrowheads="1"/>
          </p:cNvSpPr>
          <p:nvPr/>
        </p:nvSpPr>
        <p:spPr bwMode="auto">
          <a:xfrm>
            <a:off x="4725988" y="1735138"/>
            <a:ext cx="609600" cy="2162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nchor="ctr">
            <a:spAutoFit/>
          </a:bodyPr>
          <a:lstStyle/>
          <a:p>
            <a:pPr algn="l"/>
            <a:r>
              <a:rPr lang="zh-CN" altLang="en-US" sz="1700" b="1" baseline="0">
                <a:solidFill>
                  <a:srgbClr val="4D4D4D"/>
                </a:solidFill>
                <a:ea typeface="楷体" pitchFamily="49" charset="-122"/>
              </a:rPr>
              <a:t>添加相关文字内容</a:t>
            </a:r>
            <a:endParaRPr lang="en-US" altLang="zh-CN" sz="1700" b="1" baseline="0">
              <a:solidFill>
                <a:srgbClr val="4D4D4D"/>
              </a:solidFill>
              <a:ea typeface="楷体" pitchFamily="49" charset="-122"/>
            </a:endParaRPr>
          </a:p>
        </p:txBody>
      </p:sp>
      <p:sp>
        <p:nvSpPr>
          <p:cNvPr id="281646" name="Rectangle 46"/>
          <p:cNvSpPr>
            <a:spLocks noChangeArrowheads="1"/>
          </p:cNvSpPr>
          <p:nvPr/>
        </p:nvSpPr>
        <p:spPr bwMode="auto">
          <a:xfrm>
            <a:off x="4421188" y="1735138"/>
            <a:ext cx="609600" cy="2162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nchor="ctr">
            <a:spAutoFit/>
          </a:bodyPr>
          <a:lstStyle/>
          <a:p>
            <a:pPr algn="l"/>
            <a:r>
              <a:rPr lang="zh-CN" altLang="en-US" sz="1700" b="1" baseline="0">
                <a:solidFill>
                  <a:srgbClr val="4D4D4D"/>
                </a:solidFill>
                <a:ea typeface="楷体" pitchFamily="49" charset="-122"/>
              </a:rPr>
              <a:t>添加相关文字内容</a:t>
            </a:r>
            <a:endParaRPr lang="en-US" altLang="zh-CN" sz="1700" b="1" baseline="0">
              <a:solidFill>
                <a:srgbClr val="4D4D4D"/>
              </a:solidFill>
              <a:ea typeface="楷体" pitchFamily="49" charset="-122"/>
            </a:endParaRPr>
          </a:p>
        </p:txBody>
      </p:sp>
      <p:sp>
        <p:nvSpPr>
          <p:cNvPr id="281647" name="Rectangle 47"/>
          <p:cNvSpPr>
            <a:spLocks noChangeArrowheads="1"/>
          </p:cNvSpPr>
          <p:nvPr/>
        </p:nvSpPr>
        <p:spPr bwMode="auto">
          <a:xfrm>
            <a:off x="4040188" y="1735138"/>
            <a:ext cx="609600" cy="2162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nchor="ctr">
            <a:spAutoFit/>
          </a:bodyPr>
          <a:lstStyle/>
          <a:p>
            <a:pPr algn="l"/>
            <a:r>
              <a:rPr lang="zh-CN" altLang="en-US" sz="1700" b="1" baseline="0">
                <a:solidFill>
                  <a:srgbClr val="4D4D4D"/>
                </a:solidFill>
                <a:ea typeface="楷体" pitchFamily="49" charset="-122"/>
              </a:rPr>
              <a:t>添加相关文字内容</a:t>
            </a:r>
            <a:endParaRPr lang="en-US" altLang="zh-CN" sz="1700" b="1" baseline="0">
              <a:solidFill>
                <a:srgbClr val="4D4D4D"/>
              </a:solidFill>
              <a:ea typeface="楷体" pitchFamily="49" charset="-122"/>
            </a:endParaRPr>
          </a:p>
        </p:txBody>
      </p:sp>
      <p:sp>
        <p:nvSpPr>
          <p:cNvPr id="281648" name="Rectangle 48"/>
          <p:cNvSpPr>
            <a:spLocks noChangeArrowheads="1"/>
          </p:cNvSpPr>
          <p:nvPr/>
        </p:nvSpPr>
        <p:spPr bwMode="auto">
          <a:xfrm>
            <a:off x="3354388" y="1735138"/>
            <a:ext cx="609600" cy="2162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nchor="ctr">
            <a:spAutoFit/>
          </a:bodyPr>
          <a:lstStyle/>
          <a:p>
            <a:pPr algn="l"/>
            <a:r>
              <a:rPr lang="zh-CN" altLang="en-US" sz="1700" b="1" baseline="0">
                <a:solidFill>
                  <a:srgbClr val="4D4D4D"/>
                </a:solidFill>
                <a:ea typeface="楷体" pitchFamily="49" charset="-122"/>
              </a:rPr>
              <a:t>添加相关文字内容</a:t>
            </a:r>
            <a:endParaRPr lang="en-US" altLang="zh-CN" sz="1700" b="1" baseline="0">
              <a:solidFill>
                <a:srgbClr val="4D4D4D"/>
              </a:solidFill>
              <a:ea typeface="楷体" pitchFamily="49" charset="-122"/>
            </a:endParaRPr>
          </a:p>
        </p:txBody>
      </p:sp>
      <p:sp>
        <p:nvSpPr>
          <p:cNvPr id="281649" name="Rectangle 49"/>
          <p:cNvSpPr>
            <a:spLocks noChangeArrowheads="1"/>
          </p:cNvSpPr>
          <p:nvPr/>
        </p:nvSpPr>
        <p:spPr bwMode="auto">
          <a:xfrm>
            <a:off x="7242175" y="1824038"/>
            <a:ext cx="609600" cy="1663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nchor="ctr">
            <a:spAutoFit/>
          </a:bodyPr>
          <a:lstStyle/>
          <a:p>
            <a:pPr algn="l">
              <a:lnSpc>
                <a:spcPct val="86000"/>
              </a:lnSpc>
            </a:pPr>
            <a:r>
              <a:rPr lang="zh-CN" altLang="en-US" sz="2000" b="1" baseline="0">
                <a:solidFill>
                  <a:srgbClr val="000000"/>
                </a:solidFill>
                <a:ea typeface="楷体" pitchFamily="49" charset="-122"/>
              </a:rPr>
              <a:t>添加文字标题</a:t>
            </a:r>
            <a:endParaRPr lang="en-US" altLang="zh-CN" sz="2000" b="1" baseline="0">
              <a:solidFill>
                <a:srgbClr val="000000"/>
              </a:solidFill>
              <a:ea typeface="楷体" pitchFamily="49" charset="-122"/>
            </a:endParaRPr>
          </a:p>
        </p:txBody>
      </p:sp>
      <p:sp>
        <p:nvSpPr>
          <p:cNvPr id="281650" name="Rectangle 50"/>
          <p:cNvSpPr>
            <a:spLocks noChangeArrowheads="1"/>
          </p:cNvSpPr>
          <p:nvPr/>
        </p:nvSpPr>
        <p:spPr bwMode="auto">
          <a:xfrm>
            <a:off x="3659188" y="1735138"/>
            <a:ext cx="609600" cy="2162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nchor="ctr">
            <a:spAutoFit/>
          </a:bodyPr>
          <a:lstStyle/>
          <a:p>
            <a:pPr algn="l"/>
            <a:r>
              <a:rPr lang="zh-CN" altLang="en-US" sz="1700" b="1" baseline="0">
                <a:solidFill>
                  <a:srgbClr val="4D4D4D"/>
                </a:solidFill>
                <a:ea typeface="楷体" pitchFamily="49" charset="-122"/>
              </a:rPr>
              <a:t>添加相关文字内容</a:t>
            </a:r>
            <a:endParaRPr lang="en-US" altLang="zh-CN" sz="1700" b="1" baseline="0">
              <a:solidFill>
                <a:srgbClr val="4D4D4D"/>
              </a:solidFill>
              <a:ea typeface="楷体" pitchFamily="49" charset="-122"/>
            </a:endParaRPr>
          </a:p>
        </p:txBody>
      </p:sp>
    </p:spTree>
  </p:cSld>
  <p:clrMapOvr>
    <a:masterClrMapping/>
  </p:clrMapOvr>
  <p:transition spd="slow">
    <p:cover dir="rd"/>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nodeType="afterEffect">
                                  <p:stCondLst>
                                    <p:cond delay="0"/>
                                  </p:stCondLst>
                                  <p:childTnLst>
                                    <p:set>
                                      <p:cBhvr>
                                        <p:cTn id="6" dur="1" fill="hold">
                                          <p:stCondLst>
                                            <p:cond delay="0"/>
                                          </p:stCondLst>
                                        </p:cTn>
                                        <p:tgtEl>
                                          <p:spTgt spid="281612"/>
                                        </p:tgtEl>
                                        <p:attrNameLst>
                                          <p:attrName>style.visibility</p:attrName>
                                        </p:attrNameLst>
                                      </p:cBhvr>
                                      <p:to>
                                        <p:strVal val="visible"/>
                                      </p:to>
                                    </p:set>
                                    <p:animEffect transition="in" filter="fade">
                                      <p:cBhvr>
                                        <p:cTn id="7" dur="1000"/>
                                        <p:tgtEl>
                                          <p:spTgt spid="281612"/>
                                        </p:tgtEl>
                                      </p:cBhvr>
                                    </p:animEffect>
                                  </p:childTnLst>
                                </p:cTn>
                              </p:par>
                              <p:par>
                                <p:cTn id="8" presetID="0" presetClass="path" presetSubtype="0" accel="50000" decel="50000" fill="hold" nodeType="withEffect">
                                  <p:stCondLst>
                                    <p:cond delay="0"/>
                                  </p:stCondLst>
                                  <p:childTnLst>
                                    <p:animMotion origin="layout" path="M -1.16666 3.33333E-6 L 5.55556E-7 3.33333E-6 " pathEditMode="relative" ptsTypes="AA">
                                      <p:cBhvr>
                                        <p:cTn id="9" dur="3000" fill="hold"/>
                                        <p:tgtEl>
                                          <p:spTgt spid="281612"/>
                                        </p:tgtEl>
                                        <p:attrNameLst>
                                          <p:attrName>ppt_x</p:attrName>
                                          <p:attrName>ppt_y</p:attrName>
                                        </p:attrNameLst>
                                      </p:cBhvr>
                                    </p:animMotion>
                                  </p:childTnLst>
                                </p:cTn>
                              </p:par>
                            </p:childTnLst>
                          </p:cTn>
                        </p:par>
                        <p:par>
                          <p:cTn id="10" fill="hold" nodeType="afterGroup">
                            <p:stCondLst>
                              <p:cond delay="3000"/>
                            </p:stCondLst>
                            <p:childTnLst>
                              <p:par>
                                <p:cTn id="11" presetID="47" presetClass="entr" presetSubtype="0" fill="hold" nodeType="afterEffect">
                                  <p:stCondLst>
                                    <p:cond delay="0"/>
                                  </p:stCondLst>
                                  <p:childTnLst>
                                    <p:set>
                                      <p:cBhvr>
                                        <p:cTn id="12" dur="1" fill="hold">
                                          <p:stCondLst>
                                            <p:cond delay="0"/>
                                          </p:stCondLst>
                                        </p:cTn>
                                        <p:tgtEl>
                                          <p:spTgt spid="281628"/>
                                        </p:tgtEl>
                                        <p:attrNameLst>
                                          <p:attrName>style.visibility</p:attrName>
                                        </p:attrNameLst>
                                      </p:cBhvr>
                                      <p:to>
                                        <p:strVal val="visible"/>
                                      </p:to>
                                    </p:set>
                                    <p:animEffect transition="in" filter="fade">
                                      <p:cBhvr>
                                        <p:cTn id="13" dur="1000"/>
                                        <p:tgtEl>
                                          <p:spTgt spid="281628"/>
                                        </p:tgtEl>
                                      </p:cBhvr>
                                    </p:animEffect>
                                    <p:anim calcmode="lin" valueType="num">
                                      <p:cBhvr>
                                        <p:cTn id="14" dur="1000" fill="hold"/>
                                        <p:tgtEl>
                                          <p:spTgt spid="281628"/>
                                        </p:tgtEl>
                                        <p:attrNameLst>
                                          <p:attrName>ppt_x</p:attrName>
                                        </p:attrNameLst>
                                      </p:cBhvr>
                                      <p:tavLst>
                                        <p:tav tm="0">
                                          <p:val>
                                            <p:strVal val="#ppt_x"/>
                                          </p:val>
                                        </p:tav>
                                        <p:tav tm="100000">
                                          <p:val>
                                            <p:strVal val="#ppt_x"/>
                                          </p:val>
                                        </p:tav>
                                      </p:tavLst>
                                    </p:anim>
                                    <p:anim calcmode="lin" valueType="num">
                                      <p:cBhvr>
                                        <p:cTn id="15" dur="1000" fill="hold"/>
                                        <p:tgtEl>
                                          <p:spTgt spid="281628"/>
                                        </p:tgtEl>
                                        <p:attrNameLst>
                                          <p:attrName>ppt_y</p:attrName>
                                        </p:attrNameLst>
                                      </p:cBhvr>
                                      <p:tavLst>
                                        <p:tav tm="0">
                                          <p:val>
                                            <p:strVal val="#ppt_y-.1"/>
                                          </p:val>
                                        </p:tav>
                                        <p:tav tm="100000">
                                          <p:val>
                                            <p:strVal val="#ppt_y"/>
                                          </p:val>
                                        </p:tav>
                                      </p:tavLst>
                                    </p:anim>
                                  </p:childTnLst>
                                </p:cTn>
                              </p:par>
                            </p:childTnLst>
                          </p:cTn>
                        </p:par>
                        <p:par>
                          <p:cTn id="16" fill="hold" nodeType="afterGroup">
                            <p:stCondLst>
                              <p:cond delay="4000"/>
                            </p:stCondLst>
                            <p:childTnLst>
                              <p:par>
                                <p:cTn id="17" presetID="56" presetClass="entr" presetSubtype="0" fill="hold" grpId="0" nodeType="afterEffect">
                                  <p:stCondLst>
                                    <p:cond delay="0"/>
                                  </p:stCondLst>
                                  <p:iterate type="lt">
                                    <p:tmPct val="10000"/>
                                  </p:iterate>
                                  <p:childTnLst>
                                    <p:set>
                                      <p:cBhvr>
                                        <p:cTn id="18" dur="1" fill="hold">
                                          <p:stCondLst>
                                            <p:cond delay="0"/>
                                          </p:stCondLst>
                                        </p:cTn>
                                        <p:tgtEl>
                                          <p:spTgt spid="281649"/>
                                        </p:tgtEl>
                                        <p:attrNameLst>
                                          <p:attrName>style.visibility</p:attrName>
                                        </p:attrNameLst>
                                      </p:cBhvr>
                                      <p:to>
                                        <p:strVal val="visible"/>
                                      </p:to>
                                    </p:set>
                                    <p:anim by="(-#ppt_w*2)" calcmode="lin" valueType="num">
                                      <p:cBhvr rctx="PPT">
                                        <p:cTn id="19" dur="500" autoRev="1" fill="hold">
                                          <p:stCondLst>
                                            <p:cond delay="0"/>
                                          </p:stCondLst>
                                        </p:cTn>
                                        <p:tgtEl>
                                          <p:spTgt spid="281649"/>
                                        </p:tgtEl>
                                        <p:attrNameLst>
                                          <p:attrName>ppt_w</p:attrName>
                                        </p:attrNameLst>
                                      </p:cBhvr>
                                    </p:anim>
                                    <p:anim by="(#ppt_w*0.50)" calcmode="lin" valueType="num">
                                      <p:cBhvr>
                                        <p:cTn id="20" dur="500" decel="50000" autoRev="1" fill="hold">
                                          <p:stCondLst>
                                            <p:cond delay="0"/>
                                          </p:stCondLst>
                                        </p:cTn>
                                        <p:tgtEl>
                                          <p:spTgt spid="281649"/>
                                        </p:tgtEl>
                                        <p:attrNameLst>
                                          <p:attrName>ppt_x</p:attrName>
                                        </p:attrNameLst>
                                      </p:cBhvr>
                                    </p:anim>
                                    <p:anim from="(-#ppt_h/2)" to="(#ppt_y)" calcmode="lin" valueType="num">
                                      <p:cBhvr>
                                        <p:cTn id="21" dur="1000" fill="hold">
                                          <p:stCondLst>
                                            <p:cond delay="0"/>
                                          </p:stCondLst>
                                        </p:cTn>
                                        <p:tgtEl>
                                          <p:spTgt spid="281649"/>
                                        </p:tgtEl>
                                        <p:attrNameLst>
                                          <p:attrName>ppt_y</p:attrName>
                                        </p:attrNameLst>
                                      </p:cBhvr>
                                    </p:anim>
                                    <p:animRot by="21600000">
                                      <p:cBhvr>
                                        <p:cTn id="22" dur="1000" fill="hold">
                                          <p:stCondLst>
                                            <p:cond delay="0"/>
                                          </p:stCondLst>
                                        </p:cTn>
                                        <p:tgtEl>
                                          <p:spTgt spid="281649"/>
                                        </p:tgtEl>
                                        <p:attrNameLst>
                                          <p:attrName>r</p:attrName>
                                        </p:attrNameLst>
                                      </p:cBhvr>
                                    </p:animRot>
                                  </p:childTnLst>
                                </p:cTn>
                              </p:par>
                            </p:childTnLst>
                          </p:cTn>
                        </p:par>
                        <p:par>
                          <p:cTn id="23" fill="hold" nodeType="afterGroup">
                            <p:stCondLst>
                              <p:cond delay="5500"/>
                            </p:stCondLst>
                            <p:childTnLst>
                              <p:par>
                                <p:cTn id="24" presetID="12" presetClass="entr" presetSubtype="2" fill="hold" grpId="0" nodeType="afterEffect">
                                  <p:stCondLst>
                                    <p:cond delay="0"/>
                                  </p:stCondLst>
                                  <p:childTnLst>
                                    <p:set>
                                      <p:cBhvr>
                                        <p:cTn id="25" dur="1" fill="hold">
                                          <p:stCondLst>
                                            <p:cond delay="0"/>
                                          </p:stCondLst>
                                        </p:cTn>
                                        <p:tgtEl>
                                          <p:spTgt spid="281640"/>
                                        </p:tgtEl>
                                        <p:attrNameLst>
                                          <p:attrName>style.visibility</p:attrName>
                                        </p:attrNameLst>
                                      </p:cBhvr>
                                      <p:to>
                                        <p:strVal val="visible"/>
                                      </p:to>
                                    </p:set>
                                    <p:animEffect transition="in" filter="slide(fromRight)">
                                      <p:cBhvr>
                                        <p:cTn id="26" dur="1000"/>
                                        <p:tgtEl>
                                          <p:spTgt spid="281640"/>
                                        </p:tgtEl>
                                      </p:cBhvr>
                                    </p:animEffect>
                                  </p:childTnLst>
                                </p:cTn>
                              </p:par>
                            </p:childTnLst>
                          </p:cTn>
                        </p:par>
                        <p:par>
                          <p:cTn id="27" fill="hold" nodeType="afterGroup">
                            <p:stCondLst>
                              <p:cond delay="6500"/>
                            </p:stCondLst>
                            <p:childTnLst>
                              <p:par>
                                <p:cTn id="28" presetID="12" presetClass="entr" presetSubtype="2" fill="hold" grpId="0" nodeType="afterEffect">
                                  <p:stCondLst>
                                    <p:cond delay="0"/>
                                  </p:stCondLst>
                                  <p:childTnLst>
                                    <p:set>
                                      <p:cBhvr>
                                        <p:cTn id="29" dur="1" fill="hold">
                                          <p:stCondLst>
                                            <p:cond delay="0"/>
                                          </p:stCondLst>
                                        </p:cTn>
                                        <p:tgtEl>
                                          <p:spTgt spid="281641"/>
                                        </p:tgtEl>
                                        <p:attrNameLst>
                                          <p:attrName>style.visibility</p:attrName>
                                        </p:attrNameLst>
                                      </p:cBhvr>
                                      <p:to>
                                        <p:strVal val="visible"/>
                                      </p:to>
                                    </p:set>
                                    <p:animEffect transition="in" filter="slide(fromRight)">
                                      <p:cBhvr>
                                        <p:cTn id="30" dur="1000"/>
                                        <p:tgtEl>
                                          <p:spTgt spid="281641"/>
                                        </p:tgtEl>
                                      </p:cBhvr>
                                    </p:animEffect>
                                  </p:childTnLst>
                                </p:cTn>
                              </p:par>
                            </p:childTnLst>
                          </p:cTn>
                        </p:par>
                        <p:par>
                          <p:cTn id="31" fill="hold" nodeType="afterGroup">
                            <p:stCondLst>
                              <p:cond delay="7500"/>
                            </p:stCondLst>
                            <p:childTnLst>
                              <p:par>
                                <p:cTn id="32" presetID="12" presetClass="entr" presetSubtype="2" fill="hold" grpId="0" nodeType="afterEffect">
                                  <p:stCondLst>
                                    <p:cond delay="0"/>
                                  </p:stCondLst>
                                  <p:childTnLst>
                                    <p:set>
                                      <p:cBhvr>
                                        <p:cTn id="33" dur="1" fill="hold">
                                          <p:stCondLst>
                                            <p:cond delay="0"/>
                                          </p:stCondLst>
                                        </p:cTn>
                                        <p:tgtEl>
                                          <p:spTgt spid="281642"/>
                                        </p:tgtEl>
                                        <p:attrNameLst>
                                          <p:attrName>style.visibility</p:attrName>
                                        </p:attrNameLst>
                                      </p:cBhvr>
                                      <p:to>
                                        <p:strVal val="visible"/>
                                      </p:to>
                                    </p:set>
                                    <p:animEffect transition="in" filter="slide(fromRight)">
                                      <p:cBhvr>
                                        <p:cTn id="34" dur="1000"/>
                                        <p:tgtEl>
                                          <p:spTgt spid="281642"/>
                                        </p:tgtEl>
                                      </p:cBhvr>
                                    </p:animEffect>
                                  </p:childTnLst>
                                </p:cTn>
                              </p:par>
                            </p:childTnLst>
                          </p:cTn>
                        </p:par>
                        <p:par>
                          <p:cTn id="35" fill="hold" nodeType="afterGroup">
                            <p:stCondLst>
                              <p:cond delay="8500"/>
                            </p:stCondLst>
                            <p:childTnLst>
                              <p:par>
                                <p:cTn id="36" presetID="12" presetClass="entr" presetSubtype="2" fill="hold" grpId="0" nodeType="afterEffect">
                                  <p:stCondLst>
                                    <p:cond delay="0"/>
                                  </p:stCondLst>
                                  <p:childTnLst>
                                    <p:set>
                                      <p:cBhvr>
                                        <p:cTn id="37" dur="1" fill="hold">
                                          <p:stCondLst>
                                            <p:cond delay="0"/>
                                          </p:stCondLst>
                                        </p:cTn>
                                        <p:tgtEl>
                                          <p:spTgt spid="281643"/>
                                        </p:tgtEl>
                                        <p:attrNameLst>
                                          <p:attrName>style.visibility</p:attrName>
                                        </p:attrNameLst>
                                      </p:cBhvr>
                                      <p:to>
                                        <p:strVal val="visible"/>
                                      </p:to>
                                    </p:set>
                                    <p:animEffect transition="in" filter="slide(fromRight)">
                                      <p:cBhvr>
                                        <p:cTn id="38" dur="1000"/>
                                        <p:tgtEl>
                                          <p:spTgt spid="281643"/>
                                        </p:tgtEl>
                                      </p:cBhvr>
                                    </p:animEffect>
                                  </p:childTnLst>
                                </p:cTn>
                              </p:par>
                            </p:childTnLst>
                          </p:cTn>
                        </p:par>
                        <p:par>
                          <p:cTn id="39" fill="hold" nodeType="afterGroup">
                            <p:stCondLst>
                              <p:cond delay="9500"/>
                            </p:stCondLst>
                            <p:childTnLst>
                              <p:par>
                                <p:cTn id="40" presetID="12" presetClass="entr" presetSubtype="2" fill="hold" grpId="0" nodeType="afterEffect">
                                  <p:stCondLst>
                                    <p:cond delay="0"/>
                                  </p:stCondLst>
                                  <p:childTnLst>
                                    <p:set>
                                      <p:cBhvr>
                                        <p:cTn id="41" dur="1" fill="hold">
                                          <p:stCondLst>
                                            <p:cond delay="0"/>
                                          </p:stCondLst>
                                        </p:cTn>
                                        <p:tgtEl>
                                          <p:spTgt spid="281644"/>
                                        </p:tgtEl>
                                        <p:attrNameLst>
                                          <p:attrName>style.visibility</p:attrName>
                                        </p:attrNameLst>
                                      </p:cBhvr>
                                      <p:to>
                                        <p:strVal val="visible"/>
                                      </p:to>
                                    </p:set>
                                    <p:animEffect transition="in" filter="slide(fromRight)">
                                      <p:cBhvr>
                                        <p:cTn id="42" dur="1000"/>
                                        <p:tgtEl>
                                          <p:spTgt spid="281644"/>
                                        </p:tgtEl>
                                      </p:cBhvr>
                                    </p:animEffect>
                                  </p:childTnLst>
                                </p:cTn>
                              </p:par>
                            </p:childTnLst>
                          </p:cTn>
                        </p:par>
                        <p:par>
                          <p:cTn id="43" fill="hold" nodeType="afterGroup">
                            <p:stCondLst>
                              <p:cond delay="10500"/>
                            </p:stCondLst>
                            <p:childTnLst>
                              <p:par>
                                <p:cTn id="44" presetID="12" presetClass="entr" presetSubtype="2" fill="hold" grpId="0" nodeType="afterEffect">
                                  <p:stCondLst>
                                    <p:cond delay="0"/>
                                  </p:stCondLst>
                                  <p:childTnLst>
                                    <p:set>
                                      <p:cBhvr>
                                        <p:cTn id="45" dur="1" fill="hold">
                                          <p:stCondLst>
                                            <p:cond delay="0"/>
                                          </p:stCondLst>
                                        </p:cTn>
                                        <p:tgtEl>
                                          <p:spTgt spid="281645"/>
                                        </p:tgtEl>
                                        <p:attrNameLst>
                                          <p:attrName>style.visibility</p:attrName>
                                        </p:attrNameLst>
                                      </p:cBhvr>
                                      <p:to>
                                        <p:strVal val="visible"/>
                                      </p:to>
                                    </p:set>
                                    <p:animEffect transition="in" filter="slide(fromRight)">
                                      <p:cBhvr>
                                        <p:cTn id="46" dur="1000"/>
                                        <p:tgtEl>
                                          <p:spTgt spid="281645"/>
                                        </p:tgtEl>
                                      </p:cBhvr>
                                    </p:animEffect>
                                  </p:childTnLst>
                                </p:cTn>
                              </p:par>
                            </p:childTnLst>
                          </p:cTn>
                        </p:par>
                        <p:par>
                          <p:cTn id="47" fill="hold" nodeType="afterGroup">
                            <p:stCondLst>
                              <p:cond delay="11500"/>
                            </p:stCondLst>
                            <p:childTnLst>
                              <p:par>
                                <p:cTn id="48" presetID="12" presetClass="entr" presetSubtype="2" fill="hold" grpId="0" nodeType="afterEffect">
                                  <p:stCondLst>
                                    <p:cond delay="0"/>
                                  </p:stCondLst>
                                  <p:childTnLst>
                                    <p:set>
                                      <p:cBhvr>
                                        <p:cTn id="49" dur="1" fill="hold">
                                          <p:stCondLst>
                                            <p:cond delay="0"/>
                                          </p:stCondLst>
                                        </p:cTn>
                                        <p:tgtEl>
                                          <p:spTgt spid="281646"/>
                                        </p:tgtEl>
                                        <p:attrNameLst>
                                          <p:attrName>style.visibility</p:attrName>
                                        </p:attrNameLst>
                                      </p:cBhvr>
                                      <p:to>
                                        <p:strVal val="visible"/>
                                      </p:to>
                                    </p:set>
                                    <p:animEffect transition="in" filter="slide(fromRight)">
                                      <p:cBhvr>
                                        <p:cTn id="50" dur="1000"/>
                                        <p:tgtEl>
                                          <p:spTgt spid="281646"/>
                                        </p:tgtEl>
                                      </p:cBhvr>
                                    </p:animEffect>
                                  </p:childTnLst>
                                </p:cTn>
                              </p:par>
                            </p:childTnLst>
                          </p:cTn>
                        </p:par>
                        <p:par>
                          <p:cTn id="51" fill="hold" nodeType="afterGroup">
                            <p:stCondLst>
                              <p:cond delay="12500"/>
                            </p:stCondLst>
                            <p:childTnLst>
                              <p:par>
                                <p:cTn id="52" presetID="12" presetClass="entr" presetSubtype="2" fill="hold" grpId="0" nodeType="afterEffect">
                                  <p:stCondLst>
                                    <p:cond delay="0"/>
                                  </p:stCondLst>
                                  <p:childTnLst>
                                    <p:set>
                                      <p:cBhvr>
                                        <p:cTn id="53" dur="1" fill="hold">
                                          <p:stCondLst>
                                            <p:cond delay="0"/>
                                          </p:stCondLst>
                                        </p:cTn>
                                        <p:tgtEl>
                                          <p:spTgt spid="281647"/>
                                        </p:tgtEl>
                                        <p:attrNameLst>
                                          <p:attrName>style.visibility</p:attrName>
                                        </p:attrNameLst>
                                      </p:cBhvr>
                                      <p:to>
                                        <p:strVal val="visible"/>
                                      </p:to>
                                    </p:set>
                                    <p:animEffect transition="in" filter="slide(fromRight)">
                                      <p:cBhvr>
                                        <p:cTn id="54" dur="1000"/>
                                        <p:tgtEl>
                                          <p:spTgt spid="281647"/>
                                        </p:tgtEl>
                                      </p:cBhvr>
                                    </p:animEffect>
                                  </p:childTnLst>
                                </p:cTn>
                              </p:par>
                            </p:childTnLst>
                          </p:cTn>
                        </p:par>
                        <p:par>
                          <p:cTn id="55" fill="hold" nodeType="afterGroup">
                            <p:stCondLst>
                              <p:cond delay="13500"/>
                            </p:stCondLst>
                            <p:childTnLst>
                              <p:par>
                                <p:cTn id="56" presetID="12" presetClass="entr" presetSubtype="2" fill="hold" grpId="0" nodeType="afterEffect">
                                  <p:stCondLst>
                                    <p:cond delay="0"/>
                                  </p:stCondLst>
                                  <p:childTnLst>
                                    <p:set>
                                      <p:cBhvr>
                                        <p:cTn id="57" dur="1" fill="hold">
                                          <p:stCondLst>
                                            <p:cond delay="0"/>
                                          </p:stCondLst>
                                        </p:cTn>
                                        <p:tgtEl>
                                          <p:spTgt spid="281650"/>
                                        </p:tgtEl>
                                        <p:attrNameLst>
                                          <p:attrName>style.visibility</p:attrName>
                                        </p:attrNameLst>
                                      </p:cBhvr>
                                      <p:to>
                                        <p:strVal val="visible"/>
                                      </p:to>
                                    </p:set>
                                    <p:animEffect transition="in" filter="slide(fromRight)">
                                      <p:cBhvr>
                                        <p:cTn id="58" dur="1000"/>
                                        <p:tgtEl>
                                          <p:spTgt spid="281650"/>
                                        </p:tgtEl>
                                      </p:cBhvr>
                                    </p:animEffect>
                                  </p:childTnLst>
                                </p:cTn>
                              </p:par>
                            </p:childTnLst>
                          </p:cTn>
                        </p:par>
                        <p:par>
                          <p:cTn id="59" fill="hold" nodeType="afterGroup">
                            <p:stCondLst>
                              <p:cond delay="14500"/>
                            </p:stCondLst>
                            <p:childTnLst>
                              <p:par>
                                <p:cTn id="60" presetID="12" presetClass="entr" presetSubtype="2" fill="hold" grpId="0" nodeType="afterEffect">
                                  <p:stCondLst>
                                    <p:cond delay="0"/>
                                  </p:stCondLst>
                                  <p:childTnLst>
                                    <p:set>
                                      <p:cBhvr>
                                        <p:cTn id="61" dur="1" fill="hold">
                                          <p:stCondLst>
                                            <p:cond delay="0"/>
                                          </p:stCondLst>
                                        </p:cTn>
                                        <p:tgtEl>
                                          <p:spTgt spid="281648"/>
                                        </p:tgtEl>
                                        <p:attrNameLst>
                                          <p:attrName>style.visibility</p:attrName>
                                        </p:attrNameLst>
                                      </p:cBhvr>
                                      <p:to>
                                        <p:strVal val="visible"/>
                                      </p:to>
                                    </p:set>
                                    <p:animEffect transition="in" filter="slide(fromRight)">
                                      <p:cBhvr>
                                        <p:cTn id="62" dur="1000"/>
                                        <p:tgtEl>
                                          <p:spTgt spid="2816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1640" grpId="0"/>
      <p:bldP spid="281641" grpId="0"/>
      <p:bldP spid="281642" grpId="0"/>
      <p:bldP spid="281643" grpId="0"/>
      <p:bldP spid="281644" grpId="0"/>
      <p:bldP spid="281645" grpId="0"/>
      <p:bldP spid="281646" grpId="0"/>
      <p:bldP spid="281647" grpId="0"/>
      <p:bldP spid="281648" grpId="0"/>
      <p:bldP spid="281649" grpId="0"/>
      <p:bldP spid="281650" grpId="0"/>
    </p:bldLst>
  </p:timing>
</p:sld>
</file>

<file path=ppt/theme/theme1.xml><?xml version="1.0" encoding="utf-8"?>
<a:theme xmlns:a="http://schemas.openxmlformats.org/drawingml/2006/main" name="sample">
  <a:themeElements>
    <a:clrScheme name="sample 3">
      <a:dk1>
        <a:srgbClr val="335338"/>
      </a:dk1>
      <a:lt1>
        <a:srgbClr val="D7E4BE"/>
      </a:lt1>
      <a:dk2>
        <a:srgbClr val="000066"/>
      </a:dk2>
      <a:lt2>
        <a:srgbClr val="B2B2B2"/>
      </a:lt2>
      <a:accent1>
        <a:srgbClr val="2F86B1"/>
      </a:accent1>
      <a:accent2>
        <a:srgbClr val="D2761A"/>
      </a:accent2>
      <a:accent3>
        <a:srgbClr val="E8EFDB"/>
      </a:accent3>
      <a:accent4>
        <a:srgbClr val="2A462E"/>
      </a:accent4>
      <a:accent5>
        <a:srgbClr val="ADC3D5"/>
      </a:accent5>
      <a:accent6>
        <a:srgbClr val="BE6A16"/>
      </a:accent6>
      <a:hlink>
        <a:srgbClr val="368463"/>
      </a:hlink>
      <a:folHlink>
        <a:srgbClr val="481ECE"/>
      </a:folHlink>
    </a:clrScheme>
    <a:fontScheme name="sample">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5875" cap="flat" cmpd="sng" algn="ctr">
          <a:solidFill>
            <a:schemeClr val="tx1"/>
          </a:solid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ctr" defTabSz="815975" rtl="0" eaLnBrk="1" fontAlgn="base" latinLnBrk="0" hangingPunct="1">
          <a:lnSpc>
            <a:spcPct val="100000"/>
          </a:lnSpc>
          <a:spcBef>
            <a:spcPct val="0"/>
          </a:spcBef>
          <a:spcAft>
            <a:spcPct val="0"/>
          </a:spcAft>
          <a:buClrTx/>
          <a:buSzTx/>
          <a:buFontTx/>
          <a:buNone/>
          <a:tabLst/>
          <a:defRPr kumimoji="0" lang="en-US" sz="1600" b="0" i="0" u="none" strike="noStrike" cap="none" normalizeH="0" baseline="-25000" smtClean="0">
            <a:ln>
              <a:noFill/>
            </a:ln>
            <a:solidFill>
              <a:schemeClr val="tx1"/>
            </a:solidFill>
            <a:effectLst/>
            <a:latin typeface="Arial" charset="0"/>
            <a:ea typeface="中國龍毛隸書" pitchFamily="49" charset="-120"/>
          </a:defRPr>
        </a:defPPr>
      </a:lstStyle>
    </a:spDef>
    <a:lnDef>
      <a:spPr bwMode="auto">
        <a:xfrm>
          <a:off x="0" y="0"/>
          <a:ext cx="1" cy="1"/>
        </a:xfrm>
        <a:custGeom>
          <a:avLst/>
          <a:gdLst/>
          <a:ahLst/>
          <a:cxnLst/>
          <a:rect l="0" t="0" r="0" b="0"/>
          <a:pathLst/>
        </a:custGeom>
        <a:solidFill>
          <a:schemeClr val="accent1"/>
        </a:solidFill>
        <a:ln w="15875" cap="flat" cmpd="sng" algn="ctr">
          <a:solidFill>
            <a:schemeClr val="tx1"/>
          </a:solid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ctr" defTabSz="815975" rtl="0" eaLnBrk="1" fontAlgn="base" latinLnBrk="0" hangingPunct="1">
          <a:lnSpc>
            <a:spcPct val="100000"/>
          </a:lnSpc>
          <a:spcBef>
            <a:spcPct val="0"/>
          </a:spcBef>
          <a:spcAft>
            <a:spcPct val="0"/>
          </a:spcAft>
          <a:buClrTx/>
          <a:buSzTx/>
          <a:buFontTx/>
          <a:buNone/>
          <a:tabLst/>
          <a:defRPr kumimoji="0" lang="en-US" sz="1600" b="0" i="0" u="none" strike="noStrike" cap="none" normalizeH="0" baseline="-25000" smtClean="0">
            <a:ln>
              <a:noFill/>
            </a:ln>
            <a:solidFill>
              <a:schemeClr val="tx1"/>
            </a:solidFill>
            <a:effectLst/>
            <a:latin typeface="Arial" charset="0"/>
            <a:ea typeface="中國龍毛隸書" pitchFamily="49" charset="-120"/>
          </a:defRPr>
        </a:defPPr>
      </a:lstStyle>
    </a:lnDef>
  </a:objectDefaults>
  <a:extraClrSchemeLst>
    <a:extraClrScheme>
      <a:clrScheme name="sample 1">
        <a:dk1>
          <a:srgbClr val="1A3E86"/>
        </a:dk1>
        <a:lt1>
          <a:srgbClr val="C1CFDD"/>
        </a:lt1>
        <a:dk2>
          <a:srgbClr val="000000"/>
        </a:dk2>
        <a:lt2>
          <a:srgbClr val="B2B2B2"/>
        </a:lt2>
        <a:accent1>
          <a:srgbClr val="4AAAC0"/>
        </a:accent1>
        <a:accent2>
          <a:srgbClr val="6600FF"/>
        </a:accent2>
        <a:accent3>
          <a:srgbClr val="DDE4EB"/>
        </a:accent3>
        <a:accent4>
          <a:srgbClr val="143472"/>
        </a:accent4>
        <a:accent5>
          <a:srgbClr val="B1D2DC"/>
        </a:accent5>
        <a:accent6>
          <a:srgbClr val="5C00E7"/>
        </a:accent6>
        <a:hlink>
          <a:srgbClr val="006699"/>
        </a:hlink>
        <a:folHlink>
          <a:srgbClr val="3366CC"/>
        </a:folHlink>
      </a:clrScheme>
      <a:clrMap bg1="lt1" tx1="dk1" bg2="lt2" tx2="dk2" accent1="accent1" accent2="accent2" accent3="accent3" accent4="accent4" accent5="accent5" accent6="accent6" hlink="hlink" folHlink="folHlink"/>
    </a:extraClrScheme>
    <a:extraClrScheme>
      <a:clrScheme name="sample 2">
        <a:dk1>
          <a:srgbClr val="2B166E"/>
        </a:dk1>
        <a:lt1>
          <a:srgbClr val="AADBFC"/>
        </a:lt1>
        <a:dk2>
          <a:srgbClr val="003366"/>
        </a:dk2>
        <a:lt2>
          <a:srgbClr val="B2B2B2"/>
        </a:lt2>
        <a:accent1>
          <a:srgbClr val="19B17B"/>
        </a:accent1>
        <a:accent2>
          <a:srgbClr val="E57B1B"/>
        </a:accent2>
        <a:accent3>
          <a:srgbClr val="D2EAFD"/>
        </a:accent3>
        <a:accent4>
          <a:srgbClr val="23115D"/>
        </a:accent4>
        <a:accent5>
          <a:srgbClr val="ABD5BF"/>
        </a:accent5>
        <a:accent6>
          <a:srgbClr val="CF6F17"/>
        </a:accent6>
        <a:hlink>
          <a:srgbClr val="0066CC"/>
        </a:hlink>
        <a:folHlink>
          <a:srgbClr val="8C71B9"/>
        </a:folHlink>
      </a:clrScheme>
      <a:clrMap bg1="lt1" tx1="dk1" bg2="lt2" tx2="dk2" accent1="accent1" accent2="accent2" accent3="accent3" accent4="accent4" accent5="accent5" accent6="accent6" hlink="hlink" folHlink="folHlink"/>
    </a:extraClrScheme>
    <a:extraClrScheme>
      <a:clrScheme name="sample 3">
        <a:dk1>
          <a:srgbClr val="335338"/>
        </a:dk1>
        <a:lt1>
          <a:srgbClr val="D7E4BE"/>
        </a:lt1>
        <a:dk2>
          <a:srgbClr val="000066"/>
        </a:dk2>
        <a:lt2>
          <a:srgbClr val="B2B2B2"/>
        </a:lt2>
        <a:accent1>
          <a:srgbClr val="2F86B1"/>
        </a:accent1>
        <a:accent2>
          <a:srgbClr val="D2761A"/>
        </a:accent2>
        <a:accent3>
          <a:srgbClr val="E8EFDB"/>
        </a:accent3>
        <a:accent4>
          <a:srgbClr val="2A462E"/>
        </a:accent4>
        <a:accent5>
          <a:srgbClr val="ADC3D5"/>
        </a:accent5>
        <a:accent6>
          <a:srgbClr val="BE6A16"/>
        </a:accent6>
        <a:hlink>
          <a:srgbClr val="368463"/>
        </a:hlink>
        <a:folHlink>
          <a:srgbClr val="481ECE"/>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5695</TotalTime>
  <Words>660</Words>
  <Application>Microsoft Office PowerPoint</Application>
  <PresentationFormat>自定义</PresentationFormat>
  <Paragraphs>132</Paragraphs>
  <Slides>21</Slides>
  <Notes>21</Notes>
  <HiddenSlides>0</HiddenSlides>
  <MMClips>1</MMClips>
  <ScaleCrop>false</ScaleCrop>
  <HeadingPairs>
    <vt:vector size="6" baseType="variant">
      <vt:variant>
        <vt:lpstr>已用的字体</vt:lpstr>
      </vt:variant>
      <vt:variant>
        <vt:i4>14</vt:i4>
      </vt:variant>
      <vt:variant>
        <vt:lpstr>主题</vt:lpstr>
      </vt:variant>
      <vt:variant>
        <vt:i4>1</vt:i4>
      </vt:variant>
      <vt:variant>
        <vt:lpstr>幻灯片标题</vt:lpstr>
      </vt:variant>
      <vt:variant>
        <vt:i4>21</vt:i4>
      </vt:variant>
    </vt:vector>
  </HeadingPairs>
  <TitlesOfParts>
    <vt:vector size="36" baseType="lpstr">
      <vt:lpstr>方正大黑简体</vt:lpstr>
      <vt:lpstr>方正黑体简体</vt:lpstr>
      <vt:lpstr>华文中宋</vt:lpstr>
      <vt:lpstr>经典繁颜体</vt:lpstr>
      <vt:lpstr>楷体</vt:lpstr>
      <vt:lpstr>楷体_GB2312</vt:lpstr>
      <vt:lpstr>宋体</vt:lpstr>
      <vt:lpstr>微软雅黑</vt:lpstr>
      <vt:lpstr>中國龍毛隸書</vt:lpstr>
      <vt:lpstr>Arial</vt:lpstr>
      <vt:lpstr>Showcard Gothic</vt:lpstr>
      <vt:lpstr>Times New Roman</vt:lpstr>
      <vt:lpstr>Verdana</vt:lpstr>
      <vt:lpstr>Wingdings</vt:lpstr>
      <vt:lpstr>sample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大侠素材铺</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大侠素材铺</dc:title>
  <dc:creator>大侠素材铺</dc:creator>
  <dc:description>大侠素材铺_x000d_
淘宝店：https://dxpu.taobao.com/</dc:description>
  <cp:lastModifiedBy>Administrator</cp:lastModifiedBy>
  <cp:revision>343</cp:revision>
  <dcterms:created xsi:type="dcterms:W3CDTF">2004-08-26T06:30:40Z</dcterms:created>
  <dcterms:modified xsi:type="dcterms:W3CDTF">2018-04-07T02:25:01Z</dcterms:modified>
</cp:coreProperties>
</file>