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charts/chart1.xml" ContentType="application/vnd.openxmlformats-officedocument.drawingml.char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2" d="100"/>
          <a:sy n="62" d="100"/>
        </p:scale>
        <p:origin x="93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explosion val="6"/>
          <c:dPt>
            <c:idx val="0"/>
            <c:bubble3D val="0"/>
            <c:explosion val="3"/>
            <c:spPr>
              <a:solidFill>
                <a:schemeClr val="accent1"/>
              </a:solidFill>
            </c:spPr>
            <c:extLst>
              <c:ext xmlns:c16="http://schemas.microsoft.com/office/drawing/2014/chart" uri="{C3380CC4-5D6E-409C-BE32-E72D297353CC}">
                <c16:uniqueId val="{00000001-799B-4F1A-8AF4-B9390F7C496A}"/>
              </c:ext>
            </c:extLst>
          </c:dPt>
          <c:dPt>
            <c:idx val="1"/>
            <c:bubble3D val="0"/>
            <c:spPr>
              <a:solidFill>
                <a:schemeClr val="accent4"/>
              </a:solidFill>
            </c:spPr>
            <c:extLst>
              <c:ext xmlns:c16="http://schemas.microsoft.com/office/drawing/2014/chart" uri="{C3380CC4-5D6E-409C-BE32-E72D297353CC}">
                <c16:uniqueId val="{00000003-799B-4F1A-8AF4-B9390F7C496A}"/>
              </c:ext>
            </c:extLst>
          </c:dPt>
          <c:dPt>
            <c:idx val="2"/>
            <c:bubble3D val="0"/>
            <c:spPr>
              <a:solidFill>
                <a:schemeClr val="accent3"/>
              </a:solidFill>
            </c:spPr>
            <c:extLst>
              <c:ext xmlns:c16="http://schemas.microsoft.com/office/drawing/2014/chart" uri="{C3380CC4-5D6E-409C-BE32-E72D297353CC}">
                <c16:uniqueId val="{00000005-799B-4F1A-8AF4-B9390F7C496A}"/>
              </c:ext>
            </c:extLst>
          </c:dPt>
          <c:dPt>
            <c:idx val="3"/>
            <c:bubble3D val="0"/>
            <c:spPr>
              <a:solidFill>
                <a:schemeClr val="accent2"/>
              </a:solidFill>
            </c:spPr>
            <c:extLst>
              <c:ext xmlns:c16="http://schemas.microsoft.com/office/drawing/2014/chart" uri="{C3380CC4-5D6E-409C-BE32-E72D297353CC}">
                <c16:uniqueId val="{00000007-799B-4F1A-8AF4-B9390F7C496A}"/>
              </c:ext>
            </c:extLst>
          </c:dPt>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bg1"/>
                    </a:solidFill>
                    <a:latin typeface="Arial" panose="020B0604020202020204" pitchFamily="34" charset="0"/>
                    <a:ea typeface="微软雅黑" panose="020B0503020204020204" charset="-122"/>
                    <a:cs typeface="+mn-cs"/>
                    <a:sym typeface="Arial" panose="020B0604020202020204" pitchFamily="34" charset="0"/>
                  </a:defRPr>
                </a:pPr>
                <a:endParaRPr lang="zh-CN"/>
              </a:p>
            </c:txPr>
            <c:dLblPos val="bestFit"/>
            <c:showLegendKey val="0"/>
            <c:showVal val="1"/>
            <c:showCatName val="0"/>
            <c:showSerName val="0"/>
            <c:showPercent val="0"/>
            <c:showBubbleSize val="0"/>
            <c:showLeaderLines val="1"/>
            <c:extLst>
              <c:ext xmlns:c15="http://schemas.microsoft.com/office/drawing/2012/chart" uri="{CE6537A1-D6FC-4f65-9D91-7224C49458BB}"/>
            </c:extLst>
          </c:dLbls>
          <c:cat>
            <c:numRef>
              <c:f>Sheet1!$A$2:$A$5</c:f>
              <c:numCache>
                <c:formatCode>General</c:formatCode>
                <c:ptCount val="4"/>
                <c:pt idx="0">
                  <c:v>2010</c:v>
                </c:pt>
                <c:pt idx="1">
                  <c:v>2014</c:v>
                </c:pt>
                <c:pt idx="2">
                  <c:v>2016</c:v>
                </c:pt>
                <c:pt idx="3">
                  <c:v>2020</c:v>
                </c:pt>
              </c:numCache>
            </c:numRef>
          </c:cat>
          <c:val>
            <c:numRef>
              <c:f>Sheet1!$B$2:$B$5</c:f>
              <c:numCache>
                <c:formatCode>0%</c:formatCode>
                <c:ptCount val="4"/>
                <c:pt idx="0">
                  <c:v>0.45</c:v>
                </c:pt>
                <c:pt idx="1">
                  <c:v>0.2</c:v>
                </c:pt>
                <c:pt idx="2">
                  <c:v>0.15</c:v>
                </c:pt>
                <c:pt idx="3">
                  <c:v>0.2</c:v>
                </c:pt>
              </c:numCache>
            </c:numRef>
          </c:val>
          <c:extLst>
            <c:ext xmlns:c16="http://schemas.microsoft.com/office/drawing/2014/chart" uri="{C3380CC4-5D6E-409C-BE32-E72D297353CC}">
              <c16:uniqueId val="{00000008-799B-4F1A-8AF4-B9390F7C496A}"/>
            </c:ext>
          </c:extLst>
        </c:ser>
        <c:dLbls>
          <c:showLegendKey val="0"/>
          <c:showVal val="1"/>
          <c:showCatName val="0"/>
          <c:showSerName val="0"/>
          <c:showPercent val="0"/>
          <c:showBubbleSize val="0"/>
          <c:showLeaderLines val="1"/>
        </c:dLbls>
        <c:firstSliceAng val="328"/>
      </c:pieChart>
      <c:spPr>
        <a:noFill/>
        <a:ln>
          <a:noFill/>
        </a:ln>
        <a:effectLst/>
      </c:spPr>
    </c:plotArea>
    <c:legend>
      <c:legendPos val="b"/>
      <c:legendEntry>
        <c:idx val="0"/>
        <c:txPr>
          <a:bodyPr rot="0" spcFirstLastPara="0" vertOverflow="ellipsis" vert="horz" wrap="square" anchor="ctr" anchorCtr="1"/>
          <a:lstStyle/>
          <a:p>
            <a:pPr>
              <a:defRPr lang="zh-CN" sz="1800" b="0" i="0" u="none" strike="noStrike" kern="1200" baseline="0">
                <a:solidFill>
                  <a:schemeClr val="bg1"/>
                </a:solidFill>
                <a:latin typeface="Arial" panose="020B0604020202020204" pitchFamily="34" charset="0"/>
                <a:ea typeface="微软雅黑" panose="020B0503020204020204" charset="-122"/>
                <a:cs typeface="+mn-cs"/>
                <a:sym typeface="Arial" panose="020B0604020202020204" pitchFamily="34" charset="0"/>
              </a:defRPr>
            </a:pPr>
            <a:endParaRPr lang="zh-CN"/>
          </a:p>
        </c:txPr>
      </c:legendEntry>
      <c:legendEntry>
        <c:idx val="1"/>
        <c:txPr>
          <a:bodyPr rot="0" spcFirstLastPara="0" vertOverflow="ellipsis" vert="horz" wrap="square" anchor="ctr" anchorCtr="1"/>
          <a:lstStyle/>
          <a:p>
            <a:pPr>
              <a:defRPr lang="zh-CN" sz="1800" b="0" i="0" u="none" strike="noStrike" kern="1200" baseline="0">
                <a:solidFill>
                  <a:schemeClr val="bg1"/>
                </a:solidFill>
                <a:latin typeface="Arial" panose="020B0604020202020204" pitchFamily="34" charset="0"/>
                <a:ea typeface="微软雅黑" panose="020B0503020204020204" charset="-122"/>
                <a:cs typeface="+mn-cs"/>
                <a:sym typeface="Arial" panose="020B0604020202020204" pitchFamily="34" charset="0"/>
              </a:defRPr>
            </a:pPr>
            <a:endParaRPr lang="zh-CN"/>
          </a:p>
        </c:txPr>
      </c:legendEntry>
      <c:legendEntry>
        <c:idx val="2"/>
        <c:txPr>
          <a:bodyPr rot="0" spcFirstLastPara="0" vertOverflow="ellipsis" vert="horz" wrap="square" anchor="ctr" anchorCtr="1"/>
          <a:lstStyle/>
          <a:p>
            <a:pPr>
              <a:defRPr lang="zh-CN" sz="1800" b="0" i="0" u="none" strike="noStrike" kern="1200" baseline="0">
                <a:solidFill>
                  <a:schemeClr val="bg1"/>
                </a:solidFill>
                <a:latin typeface="Arial" panose="020B0604020202020204" pitchFamily="34" charset="0"/>
                <a:ea typeface="微软雅黑" panose="020B0503020204020204" charset="-122"/>
                <a:cs typeface="+mn-cs"/>
                <a:sym typeface="Arial" panose="020B0604020202020204" pitchFamily="34" charset="0"/>
              </a:defRPr>
            </a:pPr>
            <a:endParaRPr lang="zh-CN"/>
          </a:p>
        </c:txPr>
      </c:legendEntry>
      <c:legendEntry>
        <c:idx val="3"/>
        <c:txPr>
          <a:bodyPr rot="0" spcFirstLastPara="0" vertOverflow="ellipsis" vert="horz" wrap="square" anchor="ctr" anchorCtr="1"/>
          <a:lstStyle/>
          <a:p>
            <a:pPr>
              <a:defRPr lang="zh-CN" sz="1800" b="0" i="0" u="none" strike="noStrike" kern="1200" baseline="0">
                <a:solidFill>
                  <a:schemeClr val="bg1"/>
                </a:solidFill>
                <a:latin typeface="Arial" panose="020B0604020202020204" pitchFamily="34" charset="0"/>
                <a:ea typeface="微软雅黑" panose="020B0503020204020204" charset="-122"/>
                <a:cs typeface="+mn-cs"/>
                <a:sym typeface="Arial" panose="020B0604020202020204" pitchFamily="34" charset="0"/>
              </a:defRPr>
            </a:pPr>
            <a:endParaRPr lang="zh-CN"/>
          </a:p>
        </c:txPr>
      </c:legendEntry>
      <c:layout>
        <c:manualLayout>
          <c:xMode val="edge"/>
          <c:yMode val="edge"/>
          <c:x val="0.22433998835445201"/>
          <c:y val="0.84789309030152504"/>
          <c:w val="0.56744877656422599"/>
          <c:h val="9.9509487543565298E-2"/>
        </c:manualLayout>
      </c:layout>
      <c:overlay val="0"/>
      <c:txPr>
        <a:bodyPr rot="0" spcFirstLastPara="0" vertOverflow="ellipsis" vert="horz" wrap="square" anchor="ctr" anchorCtr="1"/>
        <a:lstStyle/>
        <a:p>
          <a:pPr>
            <a:defRPr lang="zh-CN" sz="1800" b="0" i="0" u="none" strike="noStrike" kern="1200" baseline="0">
              <a:solidFill>
                <a:schemeClr val="bg1"/>
              </a:solidFill>
              <a:latin typeface="Arial" panose="020B0604020202020204" pitchFamily="34" charset="0"/>
              <a:ea typeface="微软雅黑" panose="020B0503020204020204" charset="-122"/>
              <a:cs typeface="+mn-cs"/>
              <a:sym typeface="Arial" panose="020B0604020202020204" pitchFamily="34" charset="0"/>
            </a:defRPr>
          </a:pPr>
          <a:endParaRPr lang="zh-CN"/>
        </a:p>
      </c:txPr>
    </c:legend>
    <c:plotVisOnly val="1"/>
    <c:dispBlanksAs val="gap"/>
    <c:showDLblsOverMax val="0"/>
  </c:chart>
  <c:txPr>
    <a:bodyPr/>
    <a:lstStyle/>
    <a:p>
      <a:pPr>
        <a:defRPr lang="zh-CN" sz="1800">
          <a:solidFill>
            <a:schemeClr val="bg1"/>
          </a:solidFill>
          <a:latin typeface="Arial" panose="020B0604020202020204" pitchFamily="34" charset="0"/>
          <a:ea typeface="微软雅黑" panose="020B0503020204020204" charset="-122"/>
          <a:sym typeface="Arial" panose="020B0604020202020204" pitchFamily="34" charset="0"/>
        </a:defRPr>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blinds/>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blinds/>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blinds/>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blinds/>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blinds/>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blinds/>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blinds/>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blinds/>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blinds/>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blinds/>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blinds/>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1.jpe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b6ca693d06bec765a727356685a85cc2"/>
          <p:cNvPicPr>
            <a:picLocks noChangeAspect="1"/>
          </p:cNvPicPr>
          <p:nvPr/>
        </p:nvPicPr>
        <p:blipFill>
          <a:blip r:embed="rId3"/>
          <a:stretch>
            <a:fillRect/>
          </a:stretch>
        </p:blipFill>
        <p:spPr>
          <a:xfrm>
            <a:off x="5247005" y="866775"/>
            <a:ext cx="2237105" cy="2237105"/>
          </a:xfrm>
          <a:prstGeom prst="rect">
            <a:avLst/>
          </a:prstGeom>
        </p:spPr>
      </p:pic>
      <p:sp>
        <p:nvSpPr>
          <p:cNvPr id="9" name="矩形 259"/>
          <p:cNvSpPr>
            <a:spLocks noChangeArrowheads="1"/>
          </p:cNvSpPr>
          <p:nvPr/>
        </p:nvSpPr>
        <p:spPr bwMode="auto">
          <a:xfrm>
            <a:off x="3763442" y="4930823"/>
            <a:ext cx="1872208" cy="255270"/>
          </a:xfrm>
          <a:prstGeom prst="rect">
            <a:avLst/>
          </a:prstGeom>
          <a:noFill/>
          <a:ln w="9525">
            <a:solidFill>
              <a:srgbClr val="C00000"/>
            </a:solidFill>
            <a:miter lim="800000"/>
          </a:ln>
        </p:spPr>
        <p:txBody>
          <a:bodyPr wrap="square" lIns="0" tIns="35998" rIns="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buNone/>
            </a:pPr>
            <a:r>
              <a:rPr lang="zh-CN" altLang="en-US" sz="1200" dirty="0">
                <a:gradFill>
                  <a:gsLst>
                    <a:gs pos="0">
                      <a:srgbClr val="E30000"/>
                    </a:gs>
                    <a:gs pos="100000">
                      <a:srgbClr val="760303"/>
                    </a:gs>
                  </a:gsLst>
                  <a:lin ang="5400000" scaled="0"/>
                </a:gradFill>
                <a:effectLst>
                  <a:outerShdw blurRad="38100" dist="38100" dir="2700000" algn="tl">
                    <a:srgbClr val="000000">
                      <a:alpha val="43137"/>
                    </a:srgbClr>
                  </a:outerShdw>
                </a:effectLst>
                <a:cs typeface="Arial" panose="020B0604020202020204" pitchFamily="34" charset="0"/>
              </a:rPr>
              <a:t>汇报</a:t>
            </a:r>
            <a:r>
              <a:rPr lang="en-US" altLang="zh-CN" sz="1200" dirty="0">
                <a:gradFill>
                  <a:gsLst>
                    <a:gs pos="0">
                      <a:srgbClr val="E30000"/>
                    </a:gs>
                    <a:gs pos="100000">
                      <a:srgbClr val="760303"/>
                    </a:gs>
                  </a:gsLst>
                  <a:lin ang="5400000" scaled="0"/>
                </a:gradFill>
                <a:effectLst>
                  <a:outerShdw blurRad="38100" dist="38100" dir="2700000" algn="tl">
                    <a:srgbClr val="000000">
                      <a:alpha val="43137"/>
                    </a:srgbClr>
                  </a:outerShdw>
                </a:effectLst>
                <a:cs typeface="Arial" panose="020B0604020202020204" pitchFamily="34" charset="0"/>
              </a:rPr>
              <a:t>:</a:t>
            </a:r>
            <a:r>
              <a:rPr lang="zh-CN" altLang="en-US" sz="1200" dirty="0">
                <a:gradFill>
                  <a:gsLst>
                    <a:gs pos="0">
                      <a:srgbClr val="E30000"/>
                    </a:gs>
                    <a:gs pos="100000">
                      <a:srgbClr val="760303"/>
                    </a:gs>
                  </a:gsLst>
                  <a:lin ang="5400000" scaled="0"/>
                </a:gradFill>
                <a:effectLst>
                  <a:outerShdw blurRad="38100" dist="38100" dir="2700000" algn="tl">
                    <a:srgbClr val="000000">
                      <a:alpha val="43137"/>
                    </a:srgbClr>
                  </a:outerShdw>
                </a:effectLst>
                <a:cs typeface="Arial" panose="020B0604020202020204" pitchFamily="34" charset="0"/>
              </a:rPr>
              <a:t>代用名</a:t>
            </a:r>
          </a:p>
        </p:txBody>
      </p:sp>
      <p:sp>
        <p:nvSpPr>
          <p:cNvPr id="16" name="矩形 259"/>
          <p:cNvSpPr>
            <a:spLocks noChangeArrowheads="1"/>
          </p:cNvSpPr>
          <p:nvPr/>
        </p:nvSpPr>
        <p:spPr bwMode="auto">
          <a:xfrm>
            <a:off x="6868305" y="4946212"/>
            <a:ext cx="1935697" cy="240030"/>
          </a:xfrm>
          <a:prstGeom prst="rect">
            <a:avLst/>
          </a:prstGeom>
          <a:noFill/>
          <a:ln w="9525">
            <a:solidFill>
              <a:srgbClr val="C00000"/>
            </a:solidFill>
            <a:miter lim="800000"/>
          </a:ln>
        </p:spPr>
        <p:txBody>
          <a:bodyPr wrap="square" lIns="0" tIns="35998" rIns="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buNone/>
            </a:pPr>
            <a:r>
              <a:rPr lang="en-US" altLang="zh-CN" sz="1100" dirty="0">
                <a:gradFill>
                  <a:gsLst>
                    <a:gs pos="0">
                      <a:srgbClr val="E30000"/>
                    </a:gs>
                    <a:gs pos="100000">
                      <a:srgbClr val="760303"/>
                    </a:gs>
                  </a:gsLst>
                  <a:lin ang="5400000" scaled="0"/>
                </a:gradFill>
                <a:effectLst>
                  <a:outerShdw blurRad="38100" dist="38100" dir="2700000" algn="tl">
                    <a:srgbClr val="000000">
                      <a:alpha val="43137"/>
                    </a:srgbClr>
                  </a:outerShdw>
                </a:effectLst>
                <a:cs typeface="Arial" panose="020B0604020202020204" pitchFamily="34" charset="0"/>
              </a:rPr>
              <a:t>Report Person: </a:t>
            </a:r>
            <a:r>
              <a:rPr lang="zh-CN" altLang="en-US" sz="1100" dirty="0">
                <a:gradFill>
                  <a:gsLst>
                    <a:gs pos="0">
                      <a:srgbClr val="E30000"/>
                    </a:gs>
                    <a:gs pos="100000">
                      <a:srgbClr val="760303"/>
                    </a:gs>
                  </a:gsLst>
                  <a:lin ang="5400000" scaled="0"/>
                </a:gradFill>
                <a:effectLst>
                  <a:outerShdw blurRad="38100" dist="38100" dir="2700000" algn="tl">
                    <a:srgbClr val="000000">
                      <a:alpha val="43137"/>
                    </a:srgbClr>
                  </a:outerShdw>
                </a:effectLst>
                <a:cs typeface="Arial" panose="020B0604020202020204" pitchFamily="34" charset="0"/>
              </a:rPr>
              <a:t>代用名</a:t>
            </a:r>
          </a:p>
        </p:txBody>
      </p:sp>
      <p:sp>
        <p:nvSpPr>
          <p:cNvPr id="15" name="矩形 259"/>
          <p:cNvSpPr>
            <a:spLocks noChangeArrowheads="1"/>
          </p:cNvSpPr>
          <p:nvPr/>
        </p:nvSpPr>
        <p:spPr bwMode="auto">
          <a:xfrm>
            <a:off x="3089637" y="3233241"/>
            <a:ext cx="6635026"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buNone/>
            </a:pPr>
            <a:r>
              <a:rPr lang="en-US" altLang="zh-CN" sz="2000" dirty="0">
                <a:gradFill>
                  <a:gsLst>
                    <a:gs pos="0">
                      <a:srgbClr val="E30000"/>
                    </a:gs>
                    <a:gs pos="100000">
                      <a:srgbClr val="760303"/>
                    </a:gs>
                  </a:gsLst>
                  <a:lin ang="5400000" scaled="0"/>
                </a:gra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BUSINESS CONTRACTED WORK REPORT PPT</a:t>
            </a:r>
          </a:p>
        </p:txBody>
      </p:sp>
      <p:sp>
        <p:nvSpPr>
          <p:cNvPr id="17" name="矩形 259"/>
          <p:cNvSpPr>
            <a:spLocks noChangeArrowheads="1"/>
          </p:cNvSpPr>
          <p:nvPr/>
        </p:nvSpPr>
        <p:spPr bwMode="auto">
          <a:xfrm>
            <a:off x="2620419" y="3466316"/>
            <a:ext cx="7490278"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buNone/>
            </a:pPr>
            <a:r>
              <a:rPr lang="zh-CN" altLang="en-US" sz="6000" b="1" dirty="0">
                <a:gradFill>
                  <a:gsLst>
                    <a:gs pos="0">
                      <a:srgbClr val="E30000"/>
                    </a:gs>
                    <a:gs pos="100000">
                      <a:srgbClr val="760303"/>
                    </a:gs>
                  </a:gsLst>
                  <a:lin ang="5400000" scaled="0"/>
                </a:gradFill>
                <a:effectLst>
                  <a:outerShdw blurRad="38100" dist="38100" dir="2700000" algn="tl">
                    <a:srgbClr val="000000">
                      <a:alpha val="43137"/>
                    </a:srgbClr>
                  </a:outerShdw>
                </a:effectLst>
                <a:cs typeface="Arial" panose="020B0604020202020204" pitchFamily="34" charset="0"/>
              </a:rPr>
              <a:t>维护核心 听党指挥</a:t>
            </a:r>
          </a:p>
        </p:txBody>
      </p:sp>
      <p:sp>
        <p:nvSpPr>
          <p:cNvPr id="18" name="矩形 259"/>
          <p:cNvSpPr>
            <a:spLocks noChangeArrowheads="1"/>
          </p:cNvSpPr>
          <p:nvPr/>
        </p:nvSpPr>
        <p:spPr bwMode="auto">
          <a:xfrm>
            <a:off x="3082925" y="4380638"/>
            <a:ext cx="6648450" cy="27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buNone/>
            </a:pPr>
            <a:r>
              <a:rPr lang="en-US" altLang="zh-CN" sz="600" b="1" dirty="0">
                <a:gradFill>
                  <a:gsLst>
                    <a:gs pos="0">
                      <a:srgbClr val="E30000"/>
                    </a:gs>
                    <a:gs pos="100000">
                      <a:srgbClr val="760303"/>
                    </a:gs>
                  </a:gsLst>
                  <a:lin ang="5400000" scaled="0"/>
                </a:gradFill>
                <a:effectLst>
                  <a:outerShdw blurRad="38100" dist="38100" dir="2700000" algn="tl">
                    <a:srgbClr val="000000">
                      <a:alpha val="43137"/>
                    </a:srgbClr>
                  </a:outerShdw>
                </a:effectLst>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5"/>
                                        </p:tgtEl>
                                        <p:attrNameLst>
                                          <p:attrName>ppt_y</p:attrName>
                                        </p:attrNameLst>
                                      </p:cBhvr>
                                      <p:tavLst>
                                        <p:tav tm="0">
                                          <p:val>
                                            <p:strVal val="#ppt_y"/>
                                          </p:val>
                                        </p:tav>
                                        <p:tav tm="100000">
                                          <p:val>
                                            <p:strVal val="#ppt_y"/>
                                          </p:val>
                                        </p:tav>
                                      </p:tavLst>
                                    </p:anim>
                                    <p:anim calcmode="lin" valueType="num">
                                      <p:cBhvr>
                                        <p:cTn id="1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5"/>
                                        </p:tgtEl>
                                      </p:cBhvr>
                                    </p:animEffect>
                                  </p:childTnLst>
                                </p:cTn>
                              </p:par>
                            </p:childTnLst>
                          </p:cTn>
                        </p:par>
                        <p:par>
                          <p:cTn id="18" fill="hold">
                            <p:stCondLst>
                              <p:cond delay="320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15"/>
                                        </p:tgtEl>
                                      </p:cBhvr>
                                    </p:animEffect>
                                    <p:animScale>
                                      <p:cBhvr>
                                        <p:cTn id="21" dur="250" autoRev="1" fill="hold"/>
                                        <p:tgtEl>
                                          <p:spTgt spid="15"/>
                                        </p:tgtEl>
                                      </p:cBhvr>
                                      <p:by x="105000" y="105000"/>
                                    </p:animScale>
                                  </p:childTnLst>
                                </p:cTn>
                              </p:par>
                            </p:childTnLst>
                          </p:cTn>
                        </p:par>
                        <p:par>
                          <p:cTn id="22" fill="hold">
                            <p:stCondLst>
                              <p:cond delay="37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7"/>
                                        </p:tgtEl>
                                        <p:attrNameLst>
                                          <p:attrName>ppt_y</p:attrName>
                                        </p:attrNameLst>
                                      </p:cBhvr>
                                      <p:tavLst>
                                        <p:tav tm="0">
                                          <p:val>
                                            <p:strVal val="#ppt_y"/>
                                          </p:val>
                                        </p:tav>
                                        <p:tav tm="100000">
                                          <p:val>
                                            <p:strVal val="#ppt_y"/>
                                          </p:val>
                                        </p:tav>
                                      </p:tavLst>
                                    </p:anim>
                                    <p:anim calcmode="lin" valueType="num">
                                      <p:cBhvr>
                                        <p:cTn id="27"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7"/>
                                        </p:tgtEl>
                                      </p:cBhvr>
                                    </p:animEffect>
                                  </p:childTnLst>
                                </p:cTn>
                              </p:par>
                            </p:childTnLst>
                          </p:cTn>
                        </p:par>
                        <p:par>
                          <p:cTn id="30" fill="hold">
                            <p:stCondLst>
                              <p:cond delay="4599"/>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17"/>
                                        </p:tgtEl>
                                      </p:cBhvr>
                                    </p:animEffect>
                                    <p:animScale>
                                      <p:cBhvr>
                                        <p:cTn id="33" dur="250" autoRev="1" fill="hold"/>
                                        <p:tgtEl>
                                          <p:spTgt spid="17"/>
                                        </p:tgtEl>
                                      </p:cBhvr>
                                      <p:by x="105000" y="105000"/>
                                    </p:animScale>
                                  </p:childTnLst>
                                </p:cTn>
                              </p:par>
                            </p:childTnLst>
                          </p:cTn>
                        </p:par>
                        <p:par>
                          <p:cTn id="34" fill="hold">
                            <p:stCondLst>
                              <p:cond delay="5099"/>
                            </p:stCondLst>
                            <p:childTnLst>
                              <p:par>
                                <p:cTn id="35" presetID="10"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childTnLst>
                                </p:cTn>
                              </p:par>
                            </p:childTnLst>
                          </p:cTn>
                        </p:par>
                        <p:par>
                          <p:cTn id="38" fill="hold">
                            <p:stCondLst>
                              <p:cond delay="6099"/>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par>
                          <p:cTn id="42" fill="hold">
                            <p:stCondLst>
                              <p:cond delay="6599"/>
                            </p:stCondLst>
                            <p:childTnLst>
                              <p:par>
                                <p:cTn id="43" presetID="10"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6" grpId="0" bldLvl="0" animBg="1"/>
      <p:bldP spid="15" grpId="0"/>
      <p:bldP spid="15" grpId="1"/>
      <p:bldP spid="17" grpId="0"/>
      <p:bldP spid="17" grpId="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
          <p:cNvPicPr>
            <a:picLocks noChangeAspect="1"/>
          </p:cNvPicPr>
          <p:nvPr/>
        </p:nvPicPr>
        <p:blipFill>
          <a:blip r:embed="rId2"/>
          <a:stretch>
            <a:fillRect/>
          </a:stretch>
        </p:blipFill>
        <p:spPr>
          <a:xfrm>
            <a:off x="-14605" y="5603875"/>
            <a:ext cx="12224385" cy="1259840"/>
          </a:xfrm>
          <a:prstGeom prst="rect">
            <a:avLst/>
          </a:prstGeom>
        </p:spPr>
      </p:pic>
      <p:sp>
        <p:nvSpPr>
          <p:cNvPr id="8" name="TextBox 8"/>
          <p:cNvSpPr txBox="1"/>
          <p:nvPr/>
        </p:nvSpPr>
        <p:spPr>
          <a:xfrm>
            <a:off x="422875" y="178484"/>
            <a:ext cx="2311176" cy="430530"/>
          </a:xfrm>
          <a:prstGeom prst="rect">
            <a:avLst/>
          </a:prstGeom>
          <a:noFill/>
        </p:spPr>
        <p:txBody>
          <a:bodyPr wrap="square" lIns="0" tIns="0" rIns="0" bIns="0" rtlCol="0" anchor="ctr">
            <a:spAutoFit/>
          </a:bodyPr>
          <a:lstStyle/>
          <a:p>
            <a:r>
              <a:rPr lang="zh-CN" altLang="en-US" sz="28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此处添加名称</a:t>
            </a:r>
          </a:p>
        </p:txBody>
      </p:sp>
      <p:sp>
        <p:nvSpPr>
          <p:cNvPr id="9" name="TextBox 8"/>
          <p:cNvSpPr txBox="1"/>
          <p:nvPr/>
        </p:nvSpPr>
        <p:spPr>
          <a:xfrm>
            <a:off x="422875" y="637211"/>
            <a:ext cx="2311176" cy="168910"/>
          </a:xfrm>
          <a:prstGeom prst="rect">
            <a:avLst/>
          </a:prstGeom>
          <a:noFill/>
        </p:spPr>
        <p:txBody>
          <a:bodyPr wrap="square" lIns="0" tIns="0" rIns="0" bIns="0" rtlCol="0" anchor="ctr">
            <a:spAutoFit/>
          </a:bodyPr>
          <a:lstStyle/>
          <a:p>
            <a:r>
              <a:rPr lang="en-US" altLang="zh-CN" sz="11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grpSp>
        <p:nvGrpSpPr>
          <p:cNvPr id="30725" name="Group 5"/>
          <p:cNvGrpSpPr/>
          <p:nvPr/>
        </p:nvGrpSpPr>
        <p:grpSpPr bwMode="auto">
          <a:xfrm>
            <a:off x="4361440" y="2072345"/>
            <a:ext cx="3462814" cy="3375906"/>
            <a:chOff x="0" y="0"/>
            <a:chExt cx="7716441" cy="7523163"/>
          </a:xfrm>
        </p:grpSpPr>
        <p:sp>
          <p:nvSpPr>
            <p:cNvPr id="30726" name="AutoShape 6"/>
            <p:cNvSpPr/>
            <p:nvPr/>
          </p:nvSpPr>
          <p:spPr bwMode="auto">
            <a:xfrm>
              <a:off x="3855839" y="0"/>
              <a:ext cx="3117690" cy="2341563"/>
            </a:xfrm>
            <a:custGeom>
              <a:avLst/>
              <a:gdLst>
                <a:gd name="T0" fmla="*/ 1558845 w 21600"/>
                <a:gd name="T1" fmla="*/ 1170782 h 21600"/>
                <a:gd name="T2" fmla="*/ 1558845 w 21600"/>
                <a:gd name="T3" fmla="*/ 1170782 h 21600"/>
                <a:gd name="T4" fmla="*/ 1558845 w 21600"/>
                <a:gd name="T5" fmla="*/ 1170782 h 21600"/>
                <a:gd name="T6" fmla="*/ 1558845 w 21600"/>
                <a:gd name="T7" fmla="*/ 11707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 y="0"/>
                  </a:moveTo>
                  <a:lnTo>
                    <a:pt x="0" y="10"/>
                  </a:lnTo>
                  <a:lnTo>
                    <a:pt x="181" y="11854"/>
                  </a:lnTo>
                  <a:lnTo>
                    <a:pt x="14811" y="21599"/>
                  </a:lnTo>
                  <a:lnTo>
                    <a:pt x="21599" y="13892"/>
                  </a:lnTo>
                  <a:lnTo>
                    <a:pt x="16" y="0"/>
                  </a:lnTo>
                  <a:close/>
                </a:path>
              </a:pathLst>
            </a:custGeom>
            <a:solidFill>
              <a:schemeClr val="accent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0727" name="AutoShape 7"/>
            <p:cNvSpPr/>
            <p:nvPr/>
          </p:nvSpPr>
          <p:spPr bwMode="auto">
            <a:xfrm>
              <a:off x="5994092" y="1504950"/>
              <a:ext cx="1719174" cy="3317875"/>
            </a:xfrm>
            <a:custGeom>
              <a:avLst/>
              <a:gdLst>
                <a:gd name="T0" fmla="*/ 859587 w 21600"/>
                <a:gd name="T1" fmla="*/ 1658938 h 21600"/>
                <a:gd name="T2" fmla="*/ 859587 w 21600"/>
                <a:gd name="T3" fmla="*/ 1658938 h 21600"/>
                <a:gd name="T4" fmla="*/ 859587 w 21600"/>
                <a:gd name="T5" fmla="*/ 1658938 h 21600"/>
                <a:gd name="T6" fmla="*/ 859587 w 21600"/>
                <a:gd name="T7" fmla="*/ 1658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159" y="0"/>
                  </a:moveTo>
                  <a:lnTo>
                    <a:pt x="0" y="5438"/>
                  </a:lnTo>
                  <a:lnTo>
                    <a:pt x="6423" y="20020"/>
                  </a:lnTo>
                  <a:lnTo>
                    <a:pt x="6234" y="20144"/>
                  </a:lnTo>
                  <a:lnTo>
                    <a:pt x="21600" y="21599"/>
                  </a:lnTo>
                  <a:lnTo>
                    <a:pt x="12159" y="0"/>
                  </a:ln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0728" name="AutoShape 8"/>
            <p:cNvSpPr/>
            <p:nvPr/>
          </p:nvSpPr>
          <p:spPr bwMode="auto">
            <a:xfrm>
              <a:off x="5049578" y="4598988"/>
              <a:ext cx="2666863" cy="2924175"/>
            </a:xfrm>
            <a:custGeom>
              <a:avLst/>
              <a:gdLst>
                <a:gd name="T0" fmla="*/ 1333432 w 21600"/>
                <a:gd name="T1" fmla="*/ 1462088 h 21600"/>
                <a:gd name="T2" fmla="*/ 1333432 w 21600"/>
                <a:gd name="T3" fmla="*/ 1462088 h 21600"/>
                <a:gd name="T4" fmla="*/ 1333432 w 21600"/>
                <a:gd name="T5" fmla="*/ 1462088 h 21600"/>
                <a:gd name="T6" fmla="*/ 1333432 w 21600"/>
                <a:gd name="T7" fmla="*/ 14620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664" y="0"/>
                  </a:moveTo>
                  <a:lnTo>
                    <a:pt x="0" y="13332"/>
                  </a:lnTo>
                  <a:lnTo>
                    <a:pt x="4256" y="21599"/>
                  </a:lnTo>
                  <a:lnTo>
                    <a:pt x="21599" y="1770"/>
                  </a:lnTo>
                  <a:lnTo>
                    <a:pt x="21571" y="1650"/>
                  </a:lnTo>
                  <a:lnTo>
                    <a:pt x="11664" y="0"/>
                  </a:lnTo>
                  <a:close/>
                </a:path>
              </a:pathLst>
            </a:custGeom>
            <a:solidFill>
              <a:schemeClr val="accent4"/>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0729" name="AutoShape 9"/>
            <p:cNvSpPr/>
            <p:nvPr/>
          </p:nvSpPr>
          <p:spPr bwMode="auto">
            <a:xfrm>
              <a:off x="2128728" y="6403975"/>
              <a:ext cx="3446286" cy="1119188"/>
            </a:xfrm>
            <a:custGeom>
              <a:avLst/>
              <a:gdLst>
                <a:gd name="T0" fmla="*/ 1723143 w 21600"/>
                <a:gd name="T1" fmla="*/ 559594 h 21600"/>
                <a:gd name="T2" fmla="*/ 1723143 w 21600"/>
                <a:gd name="T3" fmla="*/ 559594 h 21600"/>
                <a:gd name="T4" fmla="*/ 1723143 w 21600"/>
                <a:gd name="T5" fmla="*/ 559594 h 21600"/>
                <a:gd name="T6" fmla="*/ 1723143 w 21600"/>
                <a:gd name="T7" fmla="*/ 5595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306" y="0"/>
                  </a:moveTo>
                  <a:lnTo>
                    <a:pt x="18276" y="122"/>
                  </a:lnTo>
                  <a:lnTo>
                    <a:pt x="3798" y="122"/>
                  </a:lnTo>
                  <a:lnTo>
                    <a:pt x="0" y="21316"/>
                  </a:lnTo>
                  <a:lnTo>
                    <a:pt x="74" y="21600"/>
                  </a:lnTo>
                  <a:lnTo>
                    <a:pt x="21597" y="21600"/>
                  </a:lnTo>
                  <a:lnTo>
                    <a:pt x="21600" y="21592"/>
                  </a:lnTo>
                  <a:lnTo>
                    <a:pt x="18306" y="0"/>
                  </a:lnTo>
                  <a:close/>
                </a:path>
              </a:pathLst>
            </a:custGeom>
            <a:solidFill>
              <a:schemeClr val="accent5"/>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0730" name="AutoShape 10"/>
            <p:cNvSpPr/>
            <p:nvPr/>
          </p:nvSpPr>
          <p:spPr bwMode="auto">
            <a:xfrm>
              <a:off x="0" y="4597400"/>
              <a:ext cx="2735122" cy="2911475"/>
            </a:xfrm>
            <a:custGeom>
              <a:avLst/>
              <a:gdLst>
                <a:gd name="T0" fmla="*/ 1367561 w 21600"/>
                <a:gd name="T1" fmla="*/ 1455738 h 21600"/>
                <a:gd name="T2" fmla="*/ 1367561 w 21600"/>
                <a:gd name="T3" fmla="*/ 1455738 h 21600"/>
                <a:gd name="T4" fmla="*/ 1367561 w 21600"/>
                <a:gd name="T5" fmla="*/ 1455738 h 21600"/>
                <a:gd name="T6" fmla="*/ 1367561 w 21600"/>
                <a:gd name="T7" fmla="*/ 14557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941" y="0"/>
                  </a:moveTo>
                  <a:lnTo>
                    <a:pt x="3" y="1781"/>
                  </a:lnTo>
                  <a:lnTo>
                    <a:pt x="0" y="1790"/>
                  </a:lnTo>
                  <a:lnTo>
                    <a:pt x="16814" y="21599"/>
                  </a:lnTo>
                  <a:lnTo>
                    <a:pt x="21600" y="13449"/>
                  </a:lnTo>
                  <a:lnTo>
                    <a:pt x="21358" y="13449"/>
                  </a:lnTo>
                  <a:lnTo>
                    <a:pt x="9941" y="0"/>
                  </a:lnTo>
                  <a:close/>
                </a:path>
              </a:pathLst>
            </a:custGeom>
            <a:solidFill>
              <a:schemeClr val="accent6"/>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0731" name="AutoShape 11"/>
            <p:cNvSpPr/>
            <p:nvPr/>
          </p:nvSpPr>
          <p:spPr bwMode="auto">
            <a:xfrm>
              <a:off x="0" y="1477963"/>
              <a:ext cx="1776321" cy="3359150"/>
            </a:xfrm>
            <a:custGeom>
              <a:avLst/>
              <a:gdLst>
                <a:gd name="T0" fmla="*/ 888161 w 21600"/>
                <a:gd name="T1" fmla="*/ 1679575 h 21600"/>
                <a:gd name="T2" fmla="*/ 888161 w 21600"/>
                <a:gd name="T3" fmla="*/ 1679575 h 21600"/>
                <a:gd name="T4" fmla="*/ 888161 w 21600"/>
                <a:gd name="T5" fmla="*/ 1679575 h 21600"/>
                <a:gd name="T6" fmla="*/ 888161 w 21600"/>
                <a:gd name="T7" fmla="*/ 16795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445" y="0"/>
                  </a:moveTo>
                  <a:lnTo>
                    <a:pt x="0" y="21600"/>
                  </a:lnTo>
                  <a:lnTo>
                    <a:pt x="15312" y="20056"/>
                  </a:lnTo>
                  <a:lnTo>
                    <a:pt x="15143" y="19943"/>
                  </a:lnTo>
                  <a:lnTo>
                    <a:pt x="21484" y="5269"/>
                  </a:lnTo>
                  <a:lnTo>
                    <a:pt x="21599" y="5238"/>
                  </a:lnTo>
                  <a:lnTo>
                    <a:pt x="9445" y="0"/>
                  </a:lnTo>
                  <a:close/>
                </a:path>
              </a:pathLst>
            </a:custGeom>
            <a:solidFill>
              <a:schemeClr val="tx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0732" name="AutoShape 12"/>
            <p:cNvSpPr/>
            <p:nvPr/>
          </p:nvSpPr>
          <p:spPr bwMode="auto">
            <a:xfrm>
              <a:off x="769897" y="1588"/>
              <a:ext cx="3122453" cy="2292350"/>
            </a:xfrm>
            <a:custGeom>
              <a:avLst/>
              <a:gdLst>
                <a:gd name="T0" fmla="*/ 1561227 w 21600"/>
                <a:gd name="T1" fmla="*/ 1146175 h 21600"/>
                <a:gd name="T2" fmla="*/ 1561227 w 21600"/>
                <a:gd name="T3" fmla="*/ 1146175 h 21600"/>
                <a:gd name="T4" fmla="*/ 1561227 w 21600"/>
                <a:gd name="T5" fmla="*/ 1146175 h 21600"/>
                <a:gd name="T6" fmla="*/ 1561227 w 21600"/>
                <a:gd name="T7" fmla="*/ 11461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41" y="0"/>
                  </a:moveTo>
                  <a:lnTo>
                    <a:pt x="0" y="13938"/>
                  </a:lnTo>
                  <a:lnTo>
                    <a:pt x="6966" y="21599"/>
                  </a:lnTo>
                  <a:lnTo>
                    <a:pt x="21599" y="12067"/>
                  </a:lnTo>
                  <a:lnTo>
                    <a:pt x="21523" y="12033"/>
                  </a:lnTo>
                  <a:lnTo>
                    <a:pt x="21341" y="0"/>
                  </a:lnTo>
                  <a:close/>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40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
        <p:nvSpPr>
          <p:cNvPr id="30749" name="AutoShape 29"/>
          <p:cNvSpPr/>
          <p:nvPr/>
        </p:nvSpPr>
        <p:spPr bwMode="auto">
          <a:xfrm>
            <a:off x="6932964" y="4631313"/>
            <a:ext cx="349913"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a:solidFill>
                  <a:schemeClr val="bg1"/>
                </a:solidFill>
                <a:latin typeface="Arial" panose="020B0604020202020204" pitchFamily="34" charset="0"/>
                <a:ea typeface="微软雅黑" panose="020B0503020204020204" charset="-122"/>
                <a:sym typeface="Arial" panose="020B0604020202020204" pitchFamily="34" charset="0"/>
              </a:rPr>
              <a:t>04</a:t>
            </a:r>
            <a:endParaRPr lang="es-ES" altLang="zh-CN" sz="14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0750" name="AutoShape 30"/>
          <p:cNvSpPr/>
          <p:nvPr/>
        </p:nvSpPr>
        <p:spPr bwMode="auto">
          <a:xfrm>
            <a:off x="5300593" y="2463803"/>
            <a:ext cx="311406"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a:solidFill>
                  <a:schemeClr val="bg1"/>
                </a:solidFill>
                <a:latin typeface="Arial" panose="020B0604020202020204" pitchFamily="34" charset="0"/>
                <a:ea typeface="微软雅黑" panose="020B0503020204020204" charset="-122"/>
                <a:sym typeface="Arial" panose="020B0604020202020204" pitchFamily="34" charset="0"/>
              </a:rPr>
              <a:t>01</a:t>
            </a:r>
            <a:endParaRPr lang="es-ES" altLang="zh-CN" sz="14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0751" name="AutoShape 31"/>
          <p:cNvSpPr/>
          <p:nvPr/>
        </p:nvSpPr>
        <p:spPr bwMode="auto">
          <a:xfrm>
            <a:off x="6603827" y="2463520"/>
            <a:ext cx="330659"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a:solidFill>
                  <a:schemeClr val="bg1"/>
                </a:solidFill>
                <a:latin typeface="Arial" panose="020B0604020202020204" pitchFamily="34" charset="0"/>
                <a:ea typeface="微软雅黑" panose="020B0503020204020204" charset="-122"/>
                <a:sym typeface="Arial" panose="020B0604020202020204" pitchFamily="34" charset="0"/>
              </a:rPr>
              <a:t>02</a:t>
            </a:r>
            <a:endParaRPr lang="es-ES" altLang="zh-CN" sz="14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0752" name="AutoShape 32"/>
          <p:cNvSpPr/>
          <p:nvPr/>
        </p:nvSpPr>
        <p:spPr bwMode="auto">
          <a:xfrm>
            <a:off x="4923768" y="4559321"/>
            <a:ext cx="311406"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a:solidFill>
                  <a:schemeClr val="bg1"/>
                </a:solidFill>
                <a:latin typeface="Arial" panose="020B0604020202020204" pitchFamily="34" charset="0"/>
                <a:ea typeface="微软雅黑" panose="020B0503020204020204" charset="-122"/>
                <a:sym typeface="Arial" panose="020B0604020202020204" pitchFamily="34" charset="0"/>
              </a:rPr>
              <a:t>06</a:t>
            </a:r>
            <a:endParaRPr lang="es-ES" altLang="zh-CN" sz="14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0753" name="AutoShape 33"/>
          <p:cNvSpPr/>
          <p:nvPr/>
        </p:nvSpPr>
        <p:spPr bwMode="auto">
          <a:xfrm>
            <a:off x="5875616" y="5076657"/>
            <a:ext cx="476317"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a:solidFill>
                  <a:schemeClr val="bg1"/>
                </a:solidFill>
                <a:latin typeface="Arial" panose="020B0604020202020204" pitchFamily="34" charset="0"/>
                <a:ea typeface="微软雅黑" panose="020B0503020204020204" charset="-122"/>
                <a:sym typeface="Arial" panose="020B0604020202020204" pitchFamily="34" charset="0"/>
              </a:rPr>
              <a:t>05</a:t>
            </a:r>
            <a:endParaRPr lang="es-ES" altLang="zh-CN" sz="14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0754" name="AutoShape 34"/>
          <p:cNvSpPr/>
          <p:nvPr/>
        </p:nvSpPr>
        <p:spPr bwMode="auto">
          <a:xfrm>
            <a:off x="7227628" y="3344672"/>
            <a:ext cx="349913"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a:solidFill>
                  <a:schemeClr val="bg1"/>
                </a:solidFill>
                <a:latin typeface="Arial" panose="020B0604020202020204" pitchFamily="34" charset="0"/>
                <a:ea typeface="微软雅黑" panose="020B0503020204020204" charset="-122"/>
                <a:sym typeface="Arial" panose="020B0604020202020204" pitchFamily="34" charset="0"/>
              </a:rPr>
              <a:t>03</a:t>
            </a:r>
            <a:endParaRPr lang="es-ES" altLang="zh-CN" sz="14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0755" name="AutoShape 35"/>
          <p:cNvSpPr/>
          <p:nvPr/>
        </p:nvSpPr>
        <p:spPr bwMode="auto">
          <a:xfrm>
            <a:off x="4573855" y="3324581"/>
            <a:ext cx="349913" cy="3432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es-ES" altLang="zh-CN" sz="1400" b="0" dirty="0">
                <a:solidFill>
                  <a:schemeClr val="bg1"/>
                </a:solidFill>
                <a:latin typeface="Arial" panose="020B0604020202020204" pitchFamily="34" charset="0"/>
                <a:ea typeface="微软雅黑" panose="020B0503020204020204" charset="-122"/>
                <a:sym typeface="Arial" panose="020B0604020202020204" pitchFamily="34" charset="0"/>
              </a:rPr>
              <a:t>07</a:t>
            </a:r>
            <a:endParaRPr lang="es-ES" altLang="zh-CN" sz="14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0756" name="AutoShape 36"/>
          <p:cNvSpPr/>
          <p:nvPr/>
        </p:nvSpPr>
        <p:spPr bwMode="auto">
          <a:xfrm>
            <a:off x="1918463" y="2515093"/>
            <a:ext cx="1839020"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spcBef>
                <a:spcPts val="895"/>
              </a:spcBef>
            </a:pPr>
            <a:r>
              <a:rPr lang="en-US" altLang="zh-CN" sz="800" b="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p>
        </p:txBody>
      </p:sp>
      <p:sp>
        <p:nvSpPr>
          <p:cNvPr id="30757" name="AutoShape 37"/>
          <p:cNvSpPr/>
          <p:nvPr/>
        </p:nvSpPr>
        <p:spPr bwMode="auto">
          <a:xfrm>
            <a:off x="2367958" y="2215407"/>
            <a:ext cx="1391198" cy="241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pPr>
            <a:r>
              <a:rPr lang="zh-CN" altLang="en-US" sz="1400" b="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请替换文字内容</a:t>
            </a:r>
            <a:endParaRPr lang="zh-CN" altLang="en-US" sz="1400" b="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0758" name="AutoShape 38"/>
          <p:cNvSpPr/>
          <p:nvPr/>
        </p:nvSpPr>
        <p:spPr bwMode="auto">
          <a:xfrm>
            <a:off x="3869654" y="2258100"/>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1"/>
          </a:solidFill>
          <a:ln w="25400" cap="flat" cmpd="sng">
            <a:solidFill>
              <a:srgbClr val="000000">
                <a:alpha val="0"/>
              </a:srgbClr>
            </a:solidFill>
            <a:prstDash val="solid"/>
            <a:miter lim="0"/>
          </a:ln>
          <a:effectLst/>
        </p:spPr>
        <p:txBody>
          <a:bodyPr lIns="0" tIns="0" rIns="0" bIns="0" anchor="ctr"/>
          <a:lstStyle/>
          <a:p>
            <a:pPr algn="r" defTabSz="307975">
              <a:lnSpc>
                <a:spcPct val="120000"/>
              </a:lnSpc>
              <a:defRPr/>
            </a:pPr>
            <a:endParaRPr lang="es-ES" sz="211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charset="-122"/>
              <a:cs typeface="Gill Sans" charset="0"/>
              <a:sym typeface="Arial" panose="020B0604020202020204" pitchFamily="34" charset="0"/>
            </a:endParaRPr>
          </a:p>
        </p:txBody>
      </p:sp>
      <p:sp>
        <p:nvSpPr>
          <p:cNvPr id="30759" name="AutoShape 39"/>
          <p:cNvSpPr/>
          <p:nvPr/>
        </p:nvSpPr>
        <p:spPr bwMode="auto">
          <a:xfrm>
            <a:off x="8440735" y="2515093"/>
            <a:ext cx="1789519"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895"/>
              </a:spcBef>
            </a:pPr>
            <a:r>
              <a:rPr lang="en-US" altLang="zh-CN" sz="800" b="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p>
        </p:txBody>
      </p:sp>
      <p:sp>
        <p:nvSpPr>
          <p:cNvPr id="30760" name="AutoShape 40"/>
          <p:cNvSpPr/>
          <p:nvPr/>
        </p:nvSpPr>
        <p:spPr bwMode="auto">
          <a:xfrm>
            <a:off x="8434039" y="2215407"/>
            <a:ext cx="1429865" cy="2695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lnSpc>
                <a:spcPct val="120000"/>
              </a:lnSpc>
            </a:pPr>
            <a:r>
              <a:rPr lang="zh-CN" altLang="en-US" sz="1400" b="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请替换文字内容</a:t>
            </a:r>
            <a:endParaRPr lang="zh-CN" altLang="en-US" sz="1400" b="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0761" name="AutoShape 41"/>
          <p:cNvSpPr/>
          <p:nvPr/>
        </p:nvSpPr>
        <p:spPr bwMode="auto">
          <a:xfrm>
            <a:off x="8147746" y="2258100"/>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2"/>
          </a:solidFill>
          <a:ln w="25400" cap="flat" cmpd="sng">
            <a:solidFill>
              <a:srgbClr val="000000">
                <a:alpha val="0"/>
              </a:srgbClr>
            </a:solidFill>
            <a:prstDash val="solid"/>
            <a:miter lim="0"/>
          </a:ln>
          <a:effectLst/>
        </p:spPr>
        <p:txBody>
          <a:bodyPr lIns="0" tIns="0" rIns="0" bIns="0" anchor="ctr"/>
          <a:lstStyle/>
          <a:p>
            <a:pPr defTabSz="307975">
              <a:lnSpc>
                <a:spcPct val="120000"/>
              </a:lnSpc>
              <a:defRPr/>
            </a:pPr>
            <a:endParaRPr lang="es-ES" sz="211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charset="-122"/>
              <a:cs typeface="Gill Sans" charset="0"/>
              <a:sym typeface="Arial" panose="020B0604020202020204" pitchFamily="34" charset="0"/>
            </a:endParaRPr>
          </a:p>
        </p:txBody>
      </p:sp>
      <p:sp>
        <p:nvSpPr>
          <p:cNvPr id="30762" name="AutoShape 42"/>
          <p:cNvSpPr/>
          <p:nvPr/>
        </p:nvSpPr>
        <p:spPr bwMode="auto">
          <a:xfrm>
            <a:off x="1920137" y="3756531"/>
            <a:ext cx="1839020"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spcBef>
                <a:spcPts val="895"/>
              </a:spcBef>
            </a:pPr>
            <a:r>
              <a:rPr lang="en-US" altLang="zh-CN" sz="800" b="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p>
        </p:txBody>
      </p:sp>
      <p:sp>
        <p:nvSpPr>
          <p:cNvPr id="30763" name="AutoShape 43"/>
          <p:cNvSpPr/>
          <p:nvPr/>
        </p:nvSpPr>
        <p:spPr bwMode="auto">
          <a:xfrm>
            <a:off x="2371802" y="3456845"/>
            <a:ext cx="1394049" cy="241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pPr>
            <a:r>
              <a:rPr lang="zh-CN" altLang="en-US" sz="1400" b="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请替换文字内容</a:t>
            </a:r>
            <a:endParaRPr lang="zh-CN" altLang="en-US" sz="1400" b="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0764" name="AutoShape 44"/>
          <p:cNvSpPr/>
          <p:nvPr/>
        </p:nvSpPr>
        <p:spPr bwMode="auto">
          <a:xfrm>
            <a:off x="3871328" y="3499537"/>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3"/>
          </a:solidFill>
          <a:ln w="25400" cap="flat" cmpd="sng">
            <a:solidFill>
              <a:srgbClr val="000000">
                <a:alpha val="0"/>
              </a:srgbClr>
            </a:solidFill>
            <a:prstDash val="solid"/>
            <a:miter lim="0"/>
          </a:ln>
          <a:effectLst/>
        </p:spPr>
        <p:txBody>
          <a:bodyPr lIns="0" tIns="0" rIns="0" bIns="0" anchor="ctr"/>
          <a:lstStyle/>
          <a:p>
            <a:pPr algn="r" defTabSz="307975">
              <a:lnSpc>
                <a:spcPct val="120000"/>
              </a:lnSpc>
              <a:defRPr/>
            </a:pPr>
            <a:endParaRPr lang="es-ES" sz="211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charset="-122"/>
              <a:cs typeface="Gill Sans" charset="0"/>
              <a:sym typeface="Arial" panose="020B0604020202020204" pitchFamily="34" charset="0"/>
            </a:endParaRPr>
          </a:p>
        </p:txBody>
      </p:sp>
      <p:sp>
        <p:nvSpPr>
          <p:cNvPr id="30765" name="AutoShape 45"/>
          <p:cNvSpPr/>
          <p:nvPr/>
        </p:nvSpPr>
        <p:spPr bwMode="auto">
          <a:xfrm>
            <a:off x="8412274" y="3756531"/>
            <a:ext cx="1788782"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895"/>
              </a:spcBef>
            </a:pPr>
            <a:r>
              <a:rPr lang="en-US" altLang="zh-CN" sz="800" b="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p>
        </p:txBody>
      </p:sp>
      <p:sp>
        <p:nvSpPr>
          <p:cNvPr id="30766" name="AutoShape 46"/>
          <p:cNvSpPr/>
          <p:nvPr/>
        </p:nvSpPr>
        <p:spPr bwMode="auto">
          <a:xfrm>
            <a:off x="8404740" y="3456845"/>
            <a:ext cx="1429864" cy="2695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lnSpc>
                <a:spcPct val="120000"/>
              </a:lnSpc>
            </a:pPr>
            <a:r>
              <a:rPr lang="zh-CN" altLang="en-US" sz="1400" b="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请替换文字内容</a:t>
            </a:r>
            <a:endParaRPr lang="zh-CN" altLang="en-US" sz="1400" b="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0767" name="AutoShape 47"/>
          <p:cNvSpPr/>
          <p:nvPr/>
        </p:nvSpPr>
        <p:spPr bwMode="auto">
          <a:xfrm>
            <a:off x="8118447" y="3499537"/>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4"/>
          </a:solidFill>
          <a:ln w="25400" cap="flat" cmpd="sng">
            <a:solidFill>
              <a:srgbClr val="000000">
                <a:alpha val="0"/>
              </a:srgbClr>
            </a:solidFill>
            <a:prstDash val="solid"/>
            <a:miter lim="0"/>
          </a:ln>
          <a:effectLst/>
        </p:spPr>
        <p:txBody>
          <a:bodyPr lIns="0" tIns="0" rIns="0" bIns="0" anchor="ctr"/>
          <a:lstStyle/>
          <a:p>
            <a:pPr defTabSz="307975">
              <a:lnSpc>
                <a:spcPct val="120000"/>
              </a:lnSpc>
              <a:defRPr/>
            </a:pPr>
            <a:endParaRPr lang="es-ES" sz="211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charset="-122"/>
              <a:cs typeface="Gill Sans" charset="0"/>
              <a:sym typeface="Arial" panose="020B0604020202020204" pitchFamily="34" charset="0"/>
            </a:endParaRPr>
          </a:p>
        </p:txBody>
      </p:sp>
      <p:sp>
        <p:nvSpPr>
          <p:cNvPr id="30768" name="AutoShape 48"/>
          <p:cNvSpPr/>
          <p:nvPr/>
        </p:nvSpPr>
        <p:spPr bwMode="auto">
          <a:xfrm>
            <a:off x="1920137" y="4987922"/>
            <a:ext cx="1839020"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spcBef>
                <a:spcPts val="895"/>
              </a:spcBef>
            </a:pPr>
            <a:r>
              <a:rPr lang="en-US" altLang="zh-CN" sz="800" b="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p>
        </p:txBody>
      </p:sp>
      <p:sp>
        <p:nvSpPr>
          <p:cNvPr id="30769" name="AutoShape 49"/>
          <p:cNvSpPr/>
          <p:nvPr/>
        </p:nvSpPr>
        <p:spPr bwMode="auto">
          <a:xfrm>
            <a:off x="2369669" y="4689074"/>
            <a:ext cx="1389486" cy="241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a:lnSpc>
                <a:spcPct val="120000"/>
              </a:lnSpc>
            </a:pPr>
            <a:r>
              <a:rPr lang="zh-CN" altLang="en-US" sz="1400" b="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请替换文字内容</a:t>
            </a:r>
            <a:endParaRPr lang="zh-CN" altLang="en-US" sz="1400" b="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0770" name="AutoShape 50"/>
          <p:cNvSpPr/>
          <p:nvPr/>
        </p:nvSpPr>
        <p:spPr bwMode="auto">
          <a:xfrm>
            <a:off x="3871328" y="4730929"/>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5"/>
          </a:solidFill>
          <a:ln w="25400" cap="flat" cmpd="sng">
            <a:solidFill>
              <a:srgbClr val="000000">
                <a:alpha val="0"/>
              </a:srgbClr>
            </a:solidFill>
            <a:prstDash val="solid"/>
            <a:miter lim="0"/>
          </a:ln>
          <a:effectLst/>
        </p:spPr>
        <p:txBody>
          <a:bodyPr lIns="0" tIns="0" rIns="0" bIns="0" anchor="ctr"/>
          <a:lstStyle/>
          <a:p>
            <a:pPr algn="r" defTabSz="307975">
              <a:lnSpc>
                <a:spcPct val="120000"/>
              </a:lnSpc>
              <a:defRPr/>
            </a:pPr>
            <a:endParaRPr lang="es-ES" sz="211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charset="-122"/>
              <a:cs typeface="Gill Sans" charset="0"/>
              <a:sym typeface="Arial" panose="020B0604020202020204" pitchFamily="34" charset="0"/>
            </a:endParaRPr>
          </a:p>
        </p:txBody>
      </p:sp>
      <p:sp>
        <p:nvSpPr>
          <p:cNvPr id="30771" name="AutoShape 51"/>
          <p:cNvSpPr/>
          <p:nvPr/>
        </p:nvSpPr>
        <p:spPr bwMode="auto">
          <a:xfrm>
            <a:off x="8412274" y="4987922"/>
            <a:ext cx="1788782" cy="549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20000"/>
              </a:lnSpc>
              <a:spcBef>
                <a:spcPts val="895"/>
              </a:spcBef>
            </a:pPr>
            <a:r>
              <a:rPr lang="en-US" altLang="zh-CN" sz="800" b="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p>
        </p:txBody>
      </p:sp>
      <p:sp>
        <p:nvSpPr>
          <p:cNvPr id="30772" name="AutoShape 52"/>
          <p:cNvSpPr/>
          <p:nvPr/>
        </p:nvSpPr>
        <p:spPr bwMode="auto">
          <a:xfrm>
            <a:off x="8404740" y="4689074"/>
            <a:ext cx="1429864" cy="2695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20091" tIns="20091" rIns="20091" bIns="20091"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l" eaLnBrk="1">
              <a:lnSpc>
                <a:spcPct val="120000"/>
              </a:lnSpc>
            </a:pPr>
            <a:r>
              <a:rPr lang="zh-CN" altLang="en-US" sz="1400" b="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请替换文字内容</a:t>
            </a:r>
            <a:endParaRPr lang="zh-CN" altLang="en-US" sz="1400" b="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0773" name="AutoShape 53"/>
          <p:cNvSpPr/>
          <p:nvPr/>
        </p:nvSpPr>
        <p:spPr bwMode="auto">
          <a:xfrm>
            <a:off x="8118447" y="4730929"/>
            <a:ext cx="227695" cy="2276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accent6"/>
          </a:solidFill>
          <a:ln w="25400" cap="flat" cmpd="sng">
            <a:solidFill>
              <a:srgbClr val="000000">
                <a:alpha val="0"/>
              </a:srgbClr>
            </a:solidFill>
            <a:prstDash val="solid"/>
            <a:miter lim="0"/>
          </a:ln>
          <a:effectLst/>
        </p:spPr>
        <p:txBody>
          <a:bodyPr lIns="0" tIns="0" rIns="0" bIns="0" anchor="ctr"/>
          <a:lstStyle/>
          <a:p>
            <a:pPr defTabSz="307975">
              <a:lnSpc>
                <a:spcPct val="120000"/>
              </a:lnSpc>
              <a:defRPr/>
            </a:pPr>
            <a:endParaRPr lang="es-ES" sz="211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charset="-122"/>
              <a:cs typeface="Gill Sans" charset="0"/>
              <a:sym typeface="Arial" panose="020B0604020202020204" pitchFamily="34" charset="0"/>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0725"/>
                                        </p:tgtEl>
                                        <p:attrNameLst>
                                          <p:attrName>style.visibility</p:attrName>
                                        </p:attrNameLst>
                                      </p:cBhvr>
                                      <p:to>
                                        <p:strVal val="visible"/>
                                      </p:to>
                                    </p:set>
                                    <p:anim calcmode="lin" valueType="num">
                                      <p:cBhvr>
                                        <p:cTn id="7" dur="500" fill="hold"/>
                                        <p:tgtEl>
                                          <p:spTgt spid="30725"/>
                                        </p:tgtEl>
                                        <p:attrNameLst>
                                          <p:attrName>ppt_w</p:attrName>
                                        </p:attrNameLst>
                                      </p:cBhvr>
                                      <p:tavLst>
                                        <p:tav tm="0">
                                          <p:val>
                                            <p:fltVal val="0"/>
                                          </p:val>
                                        </p:tav>
                                        <p:tav tm="100000">
                                          <p:val>
                                            <p:strVal val="#ppt_w"/>
                                          </p:val>
                                        </p:tav>
                                      </p:tavLst>
                                    </p:anim>
                                    <p:anim calcmode="lin" valueType="num">
                                      <p:cBhvr>
                                        <p:cTn id="8" dur="500" fill="hold"/>
                                        <p:tgtEl>
                                          <p:spTgt spid="3072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9" presetClass="entr" presetSubtype="0" fill="hold" grpId="0" nodeType="afterEffect">
                                  <p:stCondLst>
                                    <p:cond delay="100"/>
                                  </p:stCondLst>
                                  <p:childTnLst>
                                    <p:set>
                                      <p:cBhvr>
                                        <p:cTn id="11" dur="1" fill="hold">
                                          <p:stCondLst>
                                            <p:cond delay="0"/>
                                          </p:stCondLst>
                                        </p:cTn>
                                        <p:tgtEl>
                                          <p:spTgt spid="30750"/>
                                        </p:tgtEl>
                                        <p:attrNameLst>
                                          <p:attrName>style.visibility</p:attrName>
                                        </p:attrNameLst>
                                      </p:cBhvr>
                                      <p:to>
                                        <p:strVal val="visible"/>
                                      </p:to>
                                    </p:set>
                                    <p:animEffect transition="in" filter="dissolve">
                                      <p:cBhvr>
                                        <p:cTn id="12" dur="500"/>
                                        <p:tgtEl>
                                          <p:spTgt spid="30750"/>
                                        </p:tgtEl>
                                      </p:cBhvr>
                                    </p:animEffect>
                                  </p:childTnLst>
                                </p:cTn>
                              </p:par>
                            </p:childTnLst>
                          </p:cTn>
                        </p:par>
                        <p:par>
                          <p:cTn id="13" fill="hold">
                            <p:stCondLst>
                              <p:cond delay="1100"/>
                            </p:stCondLst>
                            <p:childTnLst>
                              <p:par>
                                <p:cTn id="14" presetID="9" presetClass="entr" presetSubtype="0" fill="hold" grpId="0" nodeType="afterEffect">
                                  <p:stCondLst>
                                    <p:cond delay="100"/>
                                  </p:stCondLst>
                                  <p:childTnLst>
                                    <p:set>
                                      <p:cBhvr>
                                        <p:cTn id="15" dur="1" fill="hold">
                                          <p:stCondLst>
                                            <p:cond delay="0"/>
                                          </p:stCondLst>
                                        </p:cTn>
                                        <p:tgtEl>
                                          <p:spTgt spid="30751"/>
                                        </p:tgtEl>
                                        <p:attrNameLst>
                                          <p:attrName>style.visibility</p:attrName>
                                        </p:attrNameLst>
                                      </p:cBhvr>
                                      <p:to>
                                        <p:strVal val="visible"/>
                                      </p:to>
                                    </p:set>
                                    <p:animEffect transition="in" filter="dissolve">
                                      <p:cBhvr>
                                        <p:cTn id="16" dur="500"/>
                                        <p:tgtEl>
                                          <p:spTgt spid="30751"/>
                                        </p:tgtEl>
                                      </p:cBhvr>
                                    </p:animEffect>
                                  </p:childTnLst>
                                </p:cTn>
                              </p:par>
                            </p:childTnLst>
                          </p:cTn>
                        </p:par>
                        <p:par>
                          <p:cTn id="17" fill="hold">
                            <p:stCondLst>
                              <p:cond delay="1700"/>
                            </p:stCondLst>
                            <p:childTnLst>
                              <p:par>
                                <p:cTn id="18" presetID="9" presetClass="entr" presetSubtype="0" fill="hold" grpId="0" nodeType="afterEffect">
                                  <p:stCondLst>
                                    <p:cond delay="0"/>
                                  </p:stCondLst>
                                  <p:childTnLst>
                                    <p:set>
                                      <p:cBhvr>
                                        <p:cTn id="19" dur="1" fill="hold">
                                          <p:stCondLst>
                                            <p:cond delay="0"/>
                                          </p:stCondLst>
                                        </p:cTn>
                                        <p:tgtEl>
                                          <p:spTgt spid="30754"/>
                                        </p:tgtEl>
                                        <p:attrNameLst>
                                          <p:attrName>style.visibility</p:attrName>
                                        </p:attrNameLst>
                                      </p:cBhvr>
                                      <p:to>
                                        <p:strVal val="visible"/>
                                      </p:to>
                                    </p:set>
                                    <p:animEffect transition="in" filter="dissolve">
                                      <p:cBhvr>
                                        <p:cTn id="20" dur="500"/>
                                        <p:tgtEl>
                                          <p:spTgt spid="30754"/>
                                        </p:tgtEl>
                                      </p:cBhvr>
                                    </p:animEffect>
                                  </p:childTnLst>
                                </p:cTn>
                              </p:par>
                            </p:childTnLst>
                          </p:cTn>
                        </p:par>
                        <p:par>
                          <p:cTn id="21" fill="hold">
                            <p:stCondLst>
                              <p:cond delay="2200"/>
                            </p:stCondLst>
                            <p:childTnLst>
                              <p:par>
                                <p:cTn id="22" presetID="9" presetClass="entr" presetSubtype="0" fill="hold" grpId="0" nodeType="afterEffect">
                                  <p:stCondLst>
                                    <p:cond delay="0"/>
                                  </p:stCondLst>
                                  <p:childTnLst>
                                    <p:set>
                                      <p:cBhvr>
                                        <p:cTn id="23" dur="1" fill="hold">
                                          <p:stCondLst>
                                            <p:cond delay="0"/>
                                          </p:stCondLst>
                                        </p:cTn>
                                        <p:tgtEl>
                                          <p:spTgt spid="30749"/>
                                        </p:tgtEl>
                                        <p:attrNameLst>
                                          <p:attrName>style.visibility</p:attrName>
                                        </p:attrNameLst>
                                      </p:cBhvr>
                                      <p:to>
                                        <p:strVal val="visible"/>
                                      </p:to>
                                    </p:set>
                                    <p:animEffect transition="in" filter="dissolve">
                                      <p:cBhvr>
                                        <p:cTn id="24" dur="500"/>
                                        <p:tgtEl>
                                          <p:spTgt spid="30749"/>
                                        </p:tgtEl>
                                      </p:cBhvr>
                                    </p:animEffect>
                                  </p:childTnLst>
                                </p:cTn>
                              </p:par>
                            </p:childTnLst>
                          </p:cTn>
                        </p:par>
                        <p:par>
                          <p:cTn id="25" fill="hold">
                            <p:stCondLst>
                              <p:cond delay="2700"/>
                            </p:stCondLst>
                            <p:childTnLst>
                              <p:par>
                                <p:cTn id="26" presetID="9" presetClass="entr" presetSubtype="0" fill="hold" grpId="0" nodeType="afterEffect">
                                  <p:stCondLst>
                                    <p:cond delay="0"/>
                                  </p:stCondLst>
                                  <p:childTnLst>
                                    <p:set>
                                      <p:cBhvr>
                                        <p:cTn id="27" dur="1" fill="hold">
                                          <p:stCondLst>
                                            <p:cond delay="0"/>
                                          </p:stCondLst>
                                        </p:cTn>
                                        <p:tgtEl>
                                          <p:spTgt spid="30753"/>
                                        </p:tgtEl>
                                        <p:attrNameLst>
                                          <p:attrName>style.visibility</p:attrName>
                                        </p:attrNameLst>
                                      </p:cBhvr>
                                      <p:to>
                                        <p:strVal val="visible"/>
                                      </p:to>
                                    </p:set>
                                    <p:animEffect transition="in" filter="dissolve">
                                      <p:cBhvr>
                                        <p:cTn id="28" dur="500"/>
                                        <p:tgtEl>
                                          <p:spTgt spid="30753"/>
                                        </p:tgtEl>
                                      </p:cBhvr>
                                    </p:animEffect>
                                  </p:childTnLst>
                                </p:cTn>
                              </p:par>
                            </p:childTnLst>
                          </p:cTn>
                        </p:par>
                        <p:par>
                          <p:cTn id="29" fill="hold">
                            <p:stCondLst>
                              <p:cond delay="3200"/>
                            </p:stCondLst>
                            <p:childTnLst>
                              <p:par>
                                <p:cTn id="30" presetID="9" presetClass="entr" presetSubtype="0" fill="hold" grpId="0" nodeType="afterEffect">
                                  <p:stCondLst>
                                    <p:cond delay="100"/>
                                  </p:stCondLst>
                                  <p:childTnLst>
                                    <p:set>
                                      <p:cBhvr>
                                        <p:cTn id="31" dur="1" fill="hold">
                                          <p:stCondLst>
                                            <p:cond delay="0"/>
                                          </p:stCondLst>
                                        </p:cTn>
                                        <p:tgtEl>
                                          <p:spTgt spid="30752"/>
                                        </p:tgtEl>
                                        <p:attrNameLst>
                                          <p:attrName>style.visibility</p:attrName>
                                        </p:attrNameLst>
                                      </p:cBhvr>
                                      <p:to>
                                        <p:strVal val="visible"/>
                                      </p:to>
                                    </p:set>
                                    <p:animEffect transition="in" filter="dissolve">
                                      <p:cBhvr>
                                        <p:cTn id="32" dur="500"/>
                                        <p:tgtEl>
                                          <p:spTgt spid="30752"/>
                                        </p:tgtEl>
                                      </p:cBhvr>
                                    </p:animEffect>
                                  </p:childTnLst>
                                </p:cTn>
                              </p:par>
                            </p:childTnLst>
                          </p:cTn>
                        </p:par>
                        <p:par>
                          <p:cTn id="33" fill="hold">
                            <p:stCondLst>
                              <p:cond delay="3800"/>
                            </p:stCondLst>
                            <p:childTnLst>
                              <p:par>
                                <p:cTn id="34" presetID="9" presetClass="entr" presetSubtype="0" fill="hold" grpId="0" nodeType="afterEffect">
                                  <p:stCondLst>
                                    <p:cond delay="100"/>
                                  </p:stCondLst>
                                  <p:childTnLst>
                                    <p:set>
                                      <p:cBhvr>
                                        <p:cTn id="35" dur="1" fill="hold">
                                          <p:stCondLst>
                                            <p:cond delay="0"/>
                                          </p:stCondLst>
                                        </p:cTn>
                                        <p:tgtEl>
                                          <p:spTgt spid="30755"/>
                                        </p:tgtEl>
                                        <p:attrNameLst>
                                          <p:attrName>style.visibility</p:attrName>
                                        </p:attrNameLst>
                                      </p:cBhvr>
                                      <p:to>
                                        <p:strVal val="visible"/>
                                      </p:to>
                                    </p:set>
                                    <p:animEffect transition="in" filter="dissolve">
                                      <p:cBhvr>
                                        <p:cTn id="36" dur="500"/>
                                        <p:tgtEl>
                                          <p:spTgt spid="30755"/>
                                        </p:tgtEl>
                                      </p:cBhvr>
                                    </p:animEffect>
                                  </p:childTnLst>
                                </p:cTn>
                              </p:par>
                            </p:childTnLst>
                          </p:cTn>
                        </p:par>
                        <p:par>
                          <p:cTn id="37" fill="hold">
                            <p:stCondLst>
                              <p:cond delay="4400"/>
                            </p:stCondLst>
                            <p:childTnLst>
                              <p:par>
                                <p:cTn id="38" presetID="2" presetClass="entr" presetSubtype="8" fill="hold" grpId="0" nodeType="afterEffect">
                                  <p:stCondLst>
                                    <p:cond delay="100"/>
                                  </p:stCondLst>
                                  <p:childTnLst>
                                    <p:set>
                                      <p:cBhvr>
                                        <p:cTn id="39" dur="1" fill="hold">
                                          <p:stCondLst>
                                            <p:cond delay="0"/>
                                          </p:stCondLst>
                                        </p:cTn>
                                        <p:tgtEl>
                                          <p:spTgt spid="30757"/>
                                        </p:tgtEl>
                                        <p:attrNameLst>
                                          <p:attrName>style.visibility</p:attrName>
                                        </p:attrNameLst>
                                      </p:cBhvr>
                                      <p:to>
                                        <p:strVal val="visible"/>
                                      </p:to>
                                    </p:set>
                                    <p:anim calcmode="lin" valueType="num">
                                      <p:cBhvr additive="base">
                                        <p:cTn id="40" dur="500" fill="hold"/>
                                        <p:tgtEl>
                                          <p:spTgt spid="30757"/>
                                        </p:tgtEl>
                                        <p:attrNameLst>
                                          <p:attrName>ppt_x</p:attrName>
                                        </p:attrNameLst>
                                      </p:cBhvr>
                                      <p:tavLst>
                                        <p:tav tm="0">
                                          <p:val>
                                            <p:strVal val="0-#ppt_w/2"/>
                                          </p:val>
                                        </p:tav>
                                        <p:tav tm="100000">
                                          <p:val>
                                            <p:strVal val="#ppt_x"/>
                                          </p:val>
                                        </p:tav>
                                      </p:tavLst>
                                    </p:anim>
                                    <p:anim calcmode="lin" valueType="num">
                                      <p:cBhvr additive="base">
                                        <p:cTn id="41" dur="500" fill="hold"/>
                                        <p:tgtEl>
                                          <p:spTgt spid="30757"/>
                                        </p:tgtEl>
                                        <p:attrNameLst>
                                          <p:attrName>ppt_y</p:attrName>
                                        </p:attrNameLst>
                                      </p:cBhvr>
                                      <p:tavLst>
                                        <p:tav tm="0">
                                          <p:val>
                                            <p:strVal val="#ppt_y"/>
                                          </p:val>
                                        </p:tav>
                                        <p:tav tm="100000">
                                          <p:val>
                                            <p:strVal val="#ppt_y"/>
                                          </p:val>
                                        </p:tav>
                                      </p:tavLst>
                                    </p:anim>
                                  </p:childTnLst>
                                </p:cTn>
                              </p:par>
                            </p:childTnLst>
                          </p:cTn>
                        </p:par>
                        <p:par>
                          <p:cTn id="42" fill="hold">
                            <p:stCondLst>
                              <p:cond delay="5000"/>
                            </p:stCondLst>
                            <p:childTnLst>
                              <p:par>
                                <p:cTn id="43" presetID="2" presetClass="entr" presetSubtype="8" fill="hold" grpId="0" nodeType="afterEffect">
                                  <p:stCondLst>
                                    <p:cond delay="100"/>
                                  </p:stCondLst>
                                  <p:childTnLst>
                                    <p:set>
                                      <p:cBhvr>
                                        <p:cTn id="44" dur="1" fill="hold">
                                          <p:stCondLst>
                                            <p:cond delay="0"/>
                                          </p:stCondLst>
                                        </p:cTn>
                                        <p:tgtEl>
                                          <p:spTgt spid="30756"/>
                                        </p:tgtEl>
                                        <p:attrNameLst>
                                          <p:attrName>style.visibility</p:attrName>
                                        </p:attrNameLst>
                                      </p:cBhvr>
                                      <p:to>
                                        <p:strVal val="visible"/>
                                      </p:to>
                                    </p:set>
                                    <p:anim calcmode="lin" valueType="num">
                                      <p:cBhvr additive="base">
                                        <p:cTn id="45" dur="500" fill="hold"/>
                                        <p:tgtEl>
                                          <p:spTgt spid="30756"/>
                                        </p:tgtEl>
                                        <p:attrNameLst>
                                          <p:attrName>ppt_x</p:attrName>
                                        </p:attrNameLst>
                                      </p:cBhvr>
                                      <p:tavLst>
                                        <p:tav tm="0">
                                          <p:val>
                                            <p:strVal val="0-#ppt_w/2"/>
                                          </p:val>
                                        </p:tav>
                                        <p:tav tm="100000">
                                          <p:val>
                                            <p:strVal val="#ppt_x"/>
                                          </p:val>
                                        </p:tav>
                                      </p:tavLst>
                                    </p:anim>
                                    <p:anim calcmode="lin" valueType="num">
                                      <p:cBhvr additive="base">
                                        <p:cTn id="46" dur="500" fill="hold"/>
                                        <p:tgtEl>
                                          <p:spTgt spid="30756"/>
                                        </p:tgtEl>
                                        <p:attrNameLst>
                                          <p:attrName>ppt_y</p:attrName>
                                        </p:attrNameLst>
                                      </p:cBhvr>
                                      <p:tavLst>
                                        <p:tav tm="0">
                                          <p:val>
                                            <p:strVal val="#ppt_y"/>
                                          </p:val>
                                        </p:tav>
                                        <p:tav tm="100000">
                                          <p:val>
                                            <p:strVal val="#ppt_y"/>
                                          </p:val>
                                        </p:tav>
                                      </p:tavLst>
                                    </p:anim>
                                  </p:childTnLst>
                                </p:cTn>
                              </p:par>
                            </p:childTnLst>
                          </p:cTn>
                        </p:par>
                        <p:par>
                          <p:cTn id="47" fill="hold">
                            <p:stCondLst>
                              <p:cond delay="5600"/>
                            </p:stCondLst>
                            <p:childTnLst>
                              <p:par>
                                <p:cTn id="48" presetID="9" presetClass="entr" presetSubtype="0" fill="hold" nodeType="afterEffect">
                                  <p:stCondLst>
                                    <p:cond delay="100"/>
                                  </p:stCondLst>
                                  <p:childTnLst>
                                    <p:set>
                                      <p:cBhvr>
                                        <p:cTn id="49" dur="1" fill="hold">
                                          <p:stCondLst>
                                            <p:cond delay="0"/>
                                          </p:stCondLst>
                                        </p:cTn>
                                        <p:tgtEl>
                                          <p:spTgt spid="30758"/>
                                        </p:tgtEl>
                                        <p:attrNameLst>
                                          <p:attrName>style.visibility</p:attrName>
                                        </p:attrNameLst>
                                      </p:cBhvr>
                                      <p:to>
                                        <p:strVal val="visible"/>
                                      </p:to>
                                    </p:set>
                                    <p:animEffect transition="in" filter="dissolve">
                                      <p:cBhvr>
                                        <p:cTn id="50" dur="500"/>
                                        <p:tgtEl>
                                          <p:spTgt spid="30758"/>
                                        </p:tgtEl>
                                      </p:cBhvr>
                                    </p:animEffect>
                                  </p:childTnLst>
                                </p:cTn>
                              </p:par>
                            </p:childTnLst>
                          </p:cTn>
                        </p:par>
                        <p:par>
                          <p:cTn id="51" fill="hold">
                            <p:stCondLst>
                              <p:cond delay="6200"/>
                            </p:stCondLst>
                            <p:childTnLst>
                              <p:par>
                                <p:cTn id="52" presetID="2" presetClass="entr" presetSubtype="2" fill="hold" grpId="0" nodeType="afterEffect">
                                  <p:stCondLst>
                                    <p:cond delay="100"/>
                                  </p:stCondLst>
                                  <p:childTnLst>
                                    <p:set>
                                      <p:cBhvr>
                                        <p:cTn id="53" dur="1" fill="hold">
                                          <p:stCondLst>
                                            <p:cond delay="0"/>
                                          </p:stCondLst>
                                        </p:cTn>
                                        <p:tgtEl>
                                          <p:spTgt spid="30760"/>
                                        </p:tgtEl>
                                        <p:attrNameLst>
                                          <p:attrName>style.visibility</p:attrName>
                                        </p:attrNameLst>
                                      </p:cBhvr>
                                      <p:to>
                                        <p:strVal val="visible"/>
                                      </p:to>
                                    </p:set>
                                    <p:anim calcmode="lin" valueType="num">
                                      <p:cBhvr additive="base">
                                        <p:cTn id="54" dur="500" fill="hold"/>
                                        <p:tgtEl>
                                          <p:spTgt spid="30760"/>
                                        </p:tgtEl>
                                        <p:attrNameLst>
                                          <p:attrName>ppt_x</p:attrName>
                                        </p:attrNameLst>
                                      </p:cBhvr>
                                      <p:tavLst>
                                        <p:tav tm="0">
                                          <p:val>
                                            <p:strVal val="1+#ppt_w/2"/>
                                          </p:val>
                                        </p:tav>
                                        <p:tav tm="100000">
                                          <p:val>
                                            <p:strVal val="#ppt_x"/>
                                          </p:val>
                                        </p:tav>
                                      </p:tavLst>
                                    </p:anim>
                                    <p:anim calcmode="lin" valueType="num">
                                      <p:cBhvr additive="base">
                                        <p:cTn id="55" dur="500" fill="hold"/>
                                        <p:tgtEl>
                                          <p:spTgt spid="30760"/>
                                        </p:tgtEl>
                                        <p:attrNameLst>
                                          <p:attrName>ppt_y</p:attrName>
                                        </p:attrNameLst>
                                      </p:cBhvr>
                                      <p:tavLst>
                                        <p:tav tm="0">
                                          <p:val>
                                            <p:strVal val="#ppt_y"/>
                                          </p:val>
                                        </p:tav>
                                        <p:tav tm="100000">
                                          <p:val>
                                            <p:strVal val="#ppt_y"/>
                                          </p:val>
                                        </p:tav>
                                      </p:tavLst>
                                    </p:anim>
                                  </p:childTnLst>
                                </p:cTn>
                              </p:par>
                            </p:childTnLst>
                          </p:cTn>
                        </p:par>
                        <p:par>
                          <p:cTn id="56" fill="hold">
                            <p:stCondLst>
                              <p:cond delay="6800"/>
                            </p:stCondLst>
                            <p:childTnLst>
                              <p:par>
                                <p:cTn id="57" presetID="2" presetClass="entr" presetSubtype="2" fill="hold" grpId="0" nodeType="afterEffect">
                                  <p:stCondLst>
                                    <p:cond delay="100"/>
                                  </p:stCondLst>
                                  <p:childTnLst>
                                    <p:set>
                                      <p:cBhvr>
                                        <p:cTn id="58" dur="1" fill="hold">
                                          <p:stCondLst>
                                            <p:cond delay="0"/>
                                          </p:stCondLst>
                                        </p:cTn>
                                        <p:tgtEl>
                                          <p:spTgt spid="30759"/>
                                        </p:tgtEl>
                                        <p:attrNameLst>
                                          <p:attrName>style.visibility</p:attrName>
                                        </p:attrNameLst>
                                      </p:cBhvr>
                                      <p:to>
                                        <p:strVal val="visible"/>
                                      </p:to>
                                    </p:set>
                                    <p:anim calcmode="lin" valueType="num">
                                      <p:cBhvr additive="base">
                                        <p:cTn id="59" dur="500" fill="hold"/>
                                        <p:tgtEl>
                                          <p:spTgt spid="30759"/>
                                        </p:tgtEl>
                                        <p:attrNameLst>
                                          <p:attrName>ppt_x</p:attrName>
                                        </p:attrNameLst>
                                      </p:cBhvr>
                                      <p:tavLst>
                                        <p:tav tm="0">
                                          <p:val>
                                            <p:strVal val="1+#ppt_w/2"/>
                                          </p:val>
                                        </p:tav>
                                        <p:tav tm="100000">
                                          <p:val>
                                            <p:strVal val="#ppt_x"/>
                                          </p:val>
                                        </p:tav>
                                      </p:tavLst>
                                    </p:anim>
                                    <p:anim calcmode="lin" valueType="num">
                                      <p:cBhvr additive="base">
                                        <p:cTn id="60" dur="500" fill="hold"/>
                                        <p:tgtEl>
                                          <p:spTgt spid="30759"/>
                                        </p:tgtEl>
                                        <p:attrNameLst>
                                          <p:attrName>ppt_y</p:attrName>
                                        </p:attrNameLst>
                                      </p:cBhvr>
                                      <p:tavLst>
                                        <p:tav tm="0">
                                          <p:val>
                                            <p:strVal val="#ppt_y"/>
                                          </p:val>
                                        </p:tav>
                                        <p:tav tm="100000">
                                          <p:val>
                                            <p:strVal val="#ppt_y"/>
                                          </p:val>
                                        </p:tav>
                                      </p:tavLst>
                                    </p:anim>
                                  </p:childTnLst>
                                </p:cTn>
                              </p:par>
                            </p:childTnLst>
                          </p:cTn>
                        </p:par>
                        <p:par>
                          <p:cTn id="61" fill="hold">
                            <p:stCondLst>
                              <p:cond delay="7400"/>
                            </p:stCondLst>
                            <p:childTnLst>
                              <p:par>
                                <p:cTn id="62" presetID="9" presetClass="entr" presetSubtype="0" fill="hold" nodeType="afterEffect">
                                  <p:stCondLst>
                                    <p:cond delay="100"/>
                                  </p:stCondLst>
                                  <p:childTnLst>
                                    <p:set>
                                      <p:cBhvr>
                                        <p:cTn id="63" dur="1" fill="hold">
                                          <p:stCondLst>
                                            <p:cond delay="0"/>
                                          </p:stCondLst>
                                        </p:cTn>
                                        <p:tgtEl>
                                          <p:spTgt spid="30761"/>
                                        </p:tgtEl>
                                        <p:attrNameLst>
                                          <p:attrName>style.visibility</p:attrName>
                                        </p:attrNameLst>
                                      </p:cBhvr>
                                      <p:to>
                                        <p:strVal val="visible"/>
                                      </p:to>
                                    </p:set>
                                    <p:animEffect transition="in" filter="dissolve">
                                      <p:cBhvr>
                                        <p:cTn id="64" dur="500"/>
                                        <p:tgtEl>
                                          <p:spTgt spid="30761"/>
                                        </p:tgtEl>
                                      </p:cBhvr>
                                    </p:animEffect>
                                  </p:childTnLst>
                                </p:cTn>
                              </p:par>
                            </p:childTnLst>
                          </p:cTn>
                        </p:par>
                        <p:par>
                          <p:cTn id="65" fill="hold">
                            <p:stCondLst>
                              <p:cond delay="8000"/>
                            </p:stCondLst>
                            <p:childTnLst>
                              <p:par>
                                <p:cTn id="66" presetID="2" presetClass="entr" presetSubtype="8" fill="hold" grpId="0" nodeType="afterEffect">
                                  <p:stCondLst>
                                    <p:cond delay="100"/>
                                  </p:stCondLst>
                                  <p:childTnLst>
                                    <p:set>
                                      <p:cBhvr>
                                        <p:cTn id="67" dur="1" fill="hold">
                                          <p:stCondLst>
                                            <p:cond delay="0"/>
                                          </p:stCondLst>
                                        </p:cTn>
                                        <p:tgtEl>
                                          <p:spTgt spid="30763"/>
                                        </p:tgtEl>
                                        <p:attrNameLst>
                                          <p:attrName>style.visibility</p:attrName>
                                        </p:attrNameLst>
                                      </p:cBhvr>
                                      <p:to>
                                        <p:strVal val="visible"/>
                                      </p:to>
                                    </p:set>
                                    <p:anim calcmode="lin" valueType="num">
                                      <p:cBhvr additive="base">
                                        <p:cTn id="68" dur="500" fill="hold"/>
                                        <p:tgtEl>
                                          <p:spTgt spid="30763"/>
                                        </p:tgtEl>
                                        <p:attrNameLst>
                                          <p:attrName>ppt_x</p:attrName>
                                        </p:attrNameLst>
                                      </p:cBhvr>
                                      <p:tavLst>
                                        <p:tav tm="0">
                                          <p:val>
                                            <p:strVal val="0-#ppt_w/2"/>
                                          </p:val>
                                        </p:tav>
                                        <p:tav tm="100000">
                                          <p:val>
                                            <p:strVal val="#ppt_x"/>
                                          </p:val>
                                        </p:tav>
                                      </p:tavLst>
                                    </p:anim>
                                    <p:anim calcmode="lin" valueType="num">
                                      <p:cBhvr additive="base">
                                        <p:cTn id="69" dur="500" fill="hold"/>
                                        <p:tgtEl>
                                          <p:spTgt spid="30763"/>
                                        </p:tgtEl>
                                        <p:attrNameLst>
                                          <p:attrName>ppt_y</p:attrName>
                                        </p:attrNameLst>
                                      </p:cBhvr>
                                      <p:tavLst>
                                        <p:tav tm="0">
                                          <p:val>
                                            <p:strVal val="#ppt_y"/>
                                          </p:val>
                                        </p:tav>
                                        <p:tav tm="100000">
                                          <p:val>
                                            <p:strVal val="#ppt_y"/>
                                          </p:val>
                                        </p:tav>
                                      </p:tavLst>
                                    </p:anim>
                                  </p:childTnLst>
                                </p:cTn>
                              </p:par>
                            </p:childTnLst>
                          </p:cTn>
                        </p:par>
                        <p:par>
                          <p:cTn id="70" fill="hold">
                            <p:stCondLst>
                              <p:cond delay="8600"/>
                            </p:stCondLst>
                            <p:childTnLst>
                              <p:par>
                                <p:cTn id="71" presetID="2" presetClass="entr" presetSubtype="8" fill="hold" grpId="0" nodeType="afterEffect">
                                  <p:stCondLst>
                                    <p:cond delay="100"/>
                                  </p:stCondLst>
                                  <p:childTnLst>
                                    <p:set>
                                      <p:cBhvr>
                                        <p:cTn id="72" dur="1" fill="hold">
                                          <p:stCondLst>
                                            <p:cond delay="0"/>
                                          </p:stCondLst>
                                        </p:cTn>
                                        <p:tgtEl>
                                          <p:spTgt spid="30762"/>
                                        </p:tgtEl>
                                        <p:attrNameLst>
                                          <p:attrName>style.visibility</p:attrName>
                                        </p:attrNameLst>
                                      </p:cBhvr>
                                      <p:to>
                                        <p:strVal val="visible"/>
                                      </p:to>
                                    </p:set>
                                    <p:anim calcmode="lin" valueType="num">
                                      <p:cBhvr additive="base">
                                        <p:cTn id="73" dur="500" fill="hold"/>
                                        <p:tgtEl>
                                          <p:spTgt spid="30762"/>
                                        </p:tgtEl>
                                        <p:attrNameLst>
                                          <p:attrName>ppt_x</p:attrName>
                                        </p:attrNameLst>
                                      </p:cBhvr>
                                      <p:tavLst>
                                        <p:tav tm="0">
                                          <p:val>
                                            <p:strVal val="0-#ppt_w/2"/>
                                          </p:val>
                                        </p:tav>
                                        <p:tav tm="100000">
                                          <p:val>
                                            <p:strVal val="#ppt_x"/>
                                          </p:val>
                                        </p:tav>
                                      </p:tavLst>
                                    </p:anim>
                                    <p:anim calcmode="lin" valueType="num">
                                      <p:cBhvr additive="base">
                                        <p:cTn id="74" dur="500" fill="hold"/>
                                        <p:tgtEl>
                                          <p:spTgt spid="30762"/>
                                        </p:tgtEl>
                                        <p:attrNameLst>
                                          <p:attrName>ppt_y</p:attrName>
                                        </p:attrNameLst>
                                      </p:cBhvr>
                                      <p:tavLst>
                                        <p:tav tm="0">
                                          <p:val>
                                            <p:strVal val="#ppt_y"/>
                                          </p:val>
                                        </p:tav>
                                        <p:tav tm="100000">
                                          <p:val>
                                            <p:strVal val="#ppt_y"/>
                                          </p:val>
                                        </p:tav>
                                      </p:tavLst>
                                    </p:anim>
                                  </p:childTnLst>
                                </p:cTn>
                              </p:par>
                            </p:childTnLst>
                          </p:cTn>
                        </p:par>
                        <p:par>
                          <p:cTn id="75" fill="hold">
                            <p:stCondLst>
                              <p:cond delay="9200"/>
                            </p:stCondLst>
                            <p:childTnLst>
                              <p:par>
                                <p:cTn id="76" presetID="9" presetClass="entr" presetSubtype="0" fill="hold" nodeType="afterEffect">
                                  <p:stCondLst>
                                    <p:cond delay="100"/>
                                  </p:stCondLst>
                                  <p:childTnLst>
                                    <p:set>
                                      <p:cBhvr>
                                        <p:cTn id="77" dur="1" fill="hold">
                                          <p:stCondLst>
                                            <p:cond delay="0"/>
                                          </p:stCondLst>
                                        </p:cTn>
                                        <p:tgtEl>
                                          <p:spTgt spid="30764"/>
                                        </p:tgtEl>
                                        <p:attrNameLst>
                                          <p:attrName>style.visibility</p:attrName>
                                        </p:attrNameLst>
                                      </p:cBhvr>
                                      <p:to>
                                        <p:strVal val="visible"/>
                                      </p:to>
                                    </p:set>
                                    <p:animEffect transition="in" filter="dissolve">
                                      <p:cBhvr>
                                        <p:cTn id="78" dur="500"/>
                                        <p:tgtEl>
                                          <p:spTgt spid="30764"/>
                                        </p:tgtEl>
                                      </p:cBhvr>
                                    </p:animEffect>
                                  </p:childTnLst>
                                </p:cTn>
                              </p:par>
                            </p:childTnLst>
                          </p:cTn>
                        </p:par>
                        <p:par>
                          <p:cTn id="79" fill="hold">
                            <p:stCondLst>
                              <p:cond delay="9800"/>
                            </p:stCondLst>
                            <p:childTnLst>
                              <p:par>
                                <p:cTn id="80" presetID="2" presetClass="entr" presetSubtype="2" fill="hold" grpId="0" nodeType="afterEffect">
                                  <p:stCondLst>
                                    <p:cond delay="100"/>
                                  </p:stCondLst>
                                  <p:childTnLst>
                                    <p:set>
                                      <p:cBhvr>
                                        <p:cTn id="81" dur="1" fill="hold">
                                          <p:stCondLst>
                                            <p:cond delay="0"/>
                                          </p:stCondLst>
                                        </p:cTn>
                                        <p:tgtEl>
                                          <p:spTgt spid="30766"/>
                                        </p:tgtEl>
                                        <p:attrNameLst>
                                          <p:attrName>style.visibility</p:attrName>
                                        </p:attrNameLst>
                                      </p:cBhvr>
                                      <p:to>
                                        <p:strVal val="visible"/>
                                      </p:to>
                                    </p:set>
                                    <p:anim calcmode="lin" valueType="num">
                                      <p:cBhvr additive="base">
                                        <p:cTn id="82" dur="500" fill="hold"/>
                                        <p:tgtEl>
                                          <p:spTgt spid="30766"/>
                                        </p:tgtEl>
                                        <p:attrNameLst>
                                          <p:attrName>ppt_x</p:attrName>
                                        </p:attrNameLst>
                                      </p:cBhvr>
                                      <p:tavLst>
                                        <p:tav tm="0">
                                          <p:val>
                                            <p:strVal val="1+#ppt_w/2"/>
                                          </p:val>
                                        </p:tav>
                                        <p:tav tm="100000">
                                          <p:val>
                                            <p:strVal val="#ppt_x"/>
                                          </p:val>
                                        </p:tav>
                                      </p:tavLst>
                                    </p:anim>
                                    <p:anim calcmode="lin" valueType="num">
                                      <p:cBhvr additive="base">
                                        <p:cTn id="83" dur="500" fill="hold"/>
                                        <p:tgtEl>
                                          <p:spTgt spid="30766"/>
                                        </p:tgtEl>
                                        <p:attrNameLst>
                                          <p:attrName>ppt_y</p:attrName>
                                        </p:attrNameLst>
                                      </p:cBhvr>
                                      <p:tavLst>
                                        <p:tav tm="0">
                                          <p:val>
                                            <p:strVal val="#ppt_y"/>
                                          </p:val>
                                        </p:tav>
                                        <p:tav tm="100000">
                                          <p:val>
                                            <p:strVal val="#ppt_y"/>
                                          </p:val>
                                        </p:tav>
                                      </p:tavLst>
                                    </p:anim>
                                  </p:childTnLst>
                                </p:cTn>
                              </p:par>
                            </p:childTnLst>
                          </p:cTn>
                        </p:par>
                        <p:par>
                          <p:cTn id="84" fill="hold">
                            <p:stCondLst>
                              <p:cond delay="10400"/>
                            </p:stCondLst>
                            <p:childTnLst>
                              <p:par>
                                <p:cTn id="85" presetID="2" presetClass="entr" presetSubtype="2" fill="hold" grpId="0" nodeType="afterEffect">
                                  <p:stCondLst>
                                    <p:cond delay="100"/>
                                  </p:stCondLst>
                                  <p:childTnLst>
                                    <p:set>
                                      <p:cBhvr>
                                        <p:cTn id="86" dur="1" fill="hold">
                                          <p:stCondLst>
                                            <p:cond delay="0"/>
                                          </p:stCondLst>
                                        </p:cTn>
                                        <p:tgtEl>
                                          <p:spTgt spid="30765"/>
                                        </p:tgtEl>
                                        <p:attrNameLst>
                                          <p:attrName>style.visibility</p:attrName>
                                        </p:attrNameLst>
                                      </p:cBhvr>
                                      <p:to>
                                        <p:strVal val="visible"/>
                                      </p:to>
                                    </p:set>
                                    <p:anim calcmode="lin" valueType="num">
                                      <p:cBhvr additive="base">
                                        <p:cTn id="87" dur="500" fill="hold"/>
                                        <p:tgtEl>
                                          <p:spTgt spid="30765"/>
                                        </p:tgtEl>
                                        <p:attrNameLst>
                                          <p:attrName>ppt_x</p:attrName>
                                        </p:attrNameLst>
                                      </p:cBhvr>
                                      <p:tavLst>
                                        <p:tav tm="0">
                                          <p:val>
                                            <p:strVal val="1+#ppt_w/2"/>
                                          </p:val>
                                        </p:tav>
                                        <p:tav tm="100000">
                                          <p:val>
                                            <p:strVal val="#ppt_x"/>
                                          </p:val>
                                        </p:tav>
                                      </p:tavLst>
                                    </p:anim>
                                    <p:anim calcmode="lin" valueType="num">
                                      <p:cBhvr additive="base">
                                        <p:cTn id="88" dur="500" fill="hold"/>
                                        <p:tgtEl>
                                          <p:spTgt spid="30765"/>
                                        </p:tgtEl>
                                        <p:attrNameLst>
                                          <p:attrName>ppt_y</p:attrName>
                                        </p:attrNameLst>
                                      </p:cBhvr>
                                      <p:tavLst>
                                        <p:tav tm="0">
                                          <p:val>
                                            <p:strVal val="#ppt_y"/>
                                          </p:val>
                                        </p:tav>
                                        <p:tav tm="100000">
                                          <p:val>
                                            <p:strVal val="#ppt_y"/>
                                          </p:val>
                                        </p:tav>
                                      </p:tavLst>
                                    </p:anim>
                                  </p:childTnLst>
                                </p:cTn>
                              </p:par>
                            </p:childTnLst>
                          </p:cTn>
                        </p:par>
                        <p:par>
                          <p:cTn id="89" fill="hold">
                            <p:stCondLst>
                              <p:cond delay="11000"/>
                            </p:stCondLst>
                            <p:childTnLst>
                              <p:par>
                                <p:cTn id="90" presetID="9" presetClass="entr" presetSubtype="0" fill="hold" nodeType="afterEffect">
                                  <p:stCondLst>
                                    <p:cond delay="100"/>
                                  </p:stCondLst>
                                  <p:childTnLst>
                                    <p:set>
                                      <p:cBhvr>
                                        <p:cTn id="91" dur="1" fill="hold">
                                          <p:stCondLst>
                                            <p:cond delay="0"/>
                                          </p:stCondLst>
                                        </p:cTn>
                                        <p:tgtEl>
                                          <p:spTgt spid="30767"/>
                                        </p:tgtEl>
                                        <p:attrNameLst>
                                          <p:attrName>style.visibility</p:attrName>
                                        </p:attrNameLst>
                                      </p:cBhvr>
                                      <p:to>
                                        <p:strVal val="visible"/>
                                      </p:to>
                                    </p:set>
                                    <p:animEffect transition="in" filter="dissolve">
                                      <p:cBhvr>
                                        <p:cTn id="92" dur="500"/>
                                        <p:tgtEl>
                                          <p:spTgt spid="30767"/>
                                        </p:tgtEl>
                                      </p:cBhvr>
                                    </p:animEffect>
                                  </p:childTnLst>
                                </p:cTn>
                              </p:par>
                            </p:childTnLst>
                          </p:cTn>
                        </p:par>
                        <p:par>
                          <p:cTn id="93" fill="hold">
                            <p:stCondLst>
                              <p:cond delay="11600"/>
                            </p:stCondLst>
                            <p:childTnLst>
                              <p:par>
                                <p:cTn id="94" presetID="2" presetClass="entr" presetSubtype="8" fill="hold" grpId="0" nodeType="afterEffect">
                                  <p:stCondLst>
                                    <p:cond delay="100"/>
                                  </p:stCondLst>
                                  <p:childTnLst>
                                    <p:set>
                                      <p:cBhvr>
                                        <p:cTn id="95" dur="1" fill="hold">
                                          <p:stCondLst>
                                            <p:cond delay="0"/>
                                          </p:stCondLst>
                                        </p:cTn>
                                        <p:tgtEl>
                                          <p:spTgt spid="30769"/>
                                        </p:tgtEl>
                                        <p:attrNameLst>
                                          <p:attrName>style.visibility</p:attrName>
                                        </p:attrNameLst>
                                      </p:cBhvr>
                                      <p:to>
                                        <p:strVal val="visible"/>
                                      </p:to>
                                    </p:set>
                                    <p:anim calcmode="lin" valueType="num">
                                      <p:cBhvr additive="base">
                                        <p:cTn id="96" dur="500" fill="hold"/>
                                        <p:tgtEl>
                                          <p:spTgt spid="30769"/>
                                        </p:tgtEl>
                                        <p:attrNameLst>
                                          <p:attrName>ppt_x</p:attrName>
                                        </p:attrNameLst>
                                      </p:cBhvr>
                                      <p:tavLst>
                                        <p:tav tm="0">
                                          <p:val>
                                            <p:strVal val="0-#ppt_w/2"/>
                                          </p:val>
                                        </p:tav>
                                        <p:tav tm="100000">
                                          <p:val>
                                            <p:strVal val="#ppt_x"/>
                                          </p:val>
                                        </p:tav>
                                      </p:tavLst>
                                    </p:anim>
                                    <p:anim calcmode="lin" valueType="num">
                                      <p:cBhvr additive="base">
                                        <p:cTn id="97" dur="500" fill="hold"/>
                                        <p:tgtEl>
                                          <p:spTgt spid="30769"/>
                                        </p:tgtEl>
                                        <p:attrNameLst>
                                          <p:attrName>ppt_y</p:attrName>
                                        </p:attrNameLst>
                                      </p:cBhvr>
                                      <p:tavLst>
                                        <p:tav tm="0">
                                          <p:val>
                                            <p:strVal val="#ppt_y"/>
                                          </p:val>
                                        </p:tav>
                                        <p:tav tm="100000">
                                          <p:val>
                                            <p:strVal val="#ppt_y"/>
                                          </p:val>
                                        </p:tav>
                                      </p:tavLst>
                                    </p:anim>
                                  </p:childTnLst>
                                </p:cTn>
                              </p:par>
                            </p:childTnLst>
                          </p:cTn>
                        </p:par>
                        <p:par>
                          <p:cTn id="98" fill="hold">
                            <p:stCondLst>
                              <p:cond delay="12200"/>
                            </p:stCondLst>
                            <p:childTnLst>
                              <p:par>
                                <p:cTn id="99" presetID="2" presetClass="entr" presetSubtype="8" fill="hold" grpId="0" nodeType="afterEffect">
                                  <p:stCondLst>
                                    <p:cond delay="100"/>
                                  </p:stCondLst>
                                  <p:childTnLst>
                                    <p:set>
                                      <p:cBhvr>
                                        <p:cTn id="100" dur="1" fill="hold">
                                          <p:stCondLst>
                                            <p:cond delay="0"/>
                                          </p:stCondLst>
                                        </p:cTn>
                                        <p:tgtEl>
                                          <p:spTgt spid="30768"/>
                                        </p:tgtEl>
                                        <p:attrNameLst>
                                          <p:attrName>style.visibility</p:attrName>
                                        </p:attrNameLst>
                                      </p:cBhvr>
                                      <p:to>
                                        <p:strVal val="visible"/>
                                      </p:to>
                                    </p:set>
                                    <p:anim calcmode="lin" valueType="num">
                                      <p:cBhvr additive="base">
                                        <p:cTn id="101" dur="500" fill="hold"/>
                                        <p:tgtEl>
                                          <p:spTgt spid="30768"/>
                                        </p:tgtEl>
                                        <p:attrNameLst>
                                          <p:attrName>ppt_x</p:attrName>
                                        </p:attrNameLst>
                                      </p:cBhvr>
                                      <p:tavLst>
                                        <p:tav tm="0">
                                          <p:val>
                                            <p:strVal val="0-#ppt_w/2"/>
                                          </p:val>
                                        </p:tav>
                                        <p:tav tm="100000">
                                          <p:val>
                                            <p:strVal val="#ppt_x"/>
                                          </p:val>
                                        </p:tav>
                                      </p:tavLst>
                                    </p:anim>
                                    <p:anim calcmode="lin" valueType="num">
                                      <p:cBhvr additive="base">
                                        <p:cTn id="102" dur="500" fill="hold"/>
                                        <p:tgtEl>
                                          <p:spTgt spid="30768"/>
                                        </p:tgtEl>
                                        <p:attrNameLst>
                                          <p:attrName>ppt_y</p:attrName>
                                        </p:attrNameLst>
                                      </p:cBhvr>
                                      <p:tavLst>
                                        <p:tav tm="0">
                                          <p:val>
                                            <p:strVal val="#ppt_y"/>
                                          </p:val>
                                        </p:tav>
                                        <p:tav tm="100000">
                                          <p:val>
                                            <p:strVal val="#ppt_y"/>
                                          </p:val>
                                        </p:tav>
                                      </p:tavLst>
                                    </p:anim>
                                  </p:childTnLst>
                                </p:cTn>
                              </p:par>
                            </p:childTnLst>
                          </p:cTn>
                        </p:par>
                        <p:par>
                          <p:cTn id="103" fill="hold">
                            <p:stCondLst>
                              <p:cond delay="12800"/>
                            </p:stCondLst>
                            <p:childTnLst>
                              <p:par>
                                <p:cTn id="104" presetID="9" presetClass="entr" presetSubtype="0" fill="hold" nodeType="afterEffect">
                                  <p:stCondLst>
                                    <p:cond delay="100"/>
                                  </p:stCondLst>
                                  <p:childTnLst>
                                    <p:set>
                                      <p:cBhvr>
                                        <p:cTn id="105" dur="1" fill="hold">
                                          <p:stCondLst>
                                            <p:cond delay="0"/>
                                          </p:stCondLst>
                                        </p:cTn>
                                        <p:tgtEl>
                                          <p:spTgt spid="30770"/>
                                        </p:tgtEl>
                                        <p:attrNameLst>
                                          <p:attrName>style.visibility</p:attrName>
                                        </p:attrNameLst>
                                      </p:cBhvr>
                                      <p:to>
                                        <p:strVal val="visible"/>
                                      </p:to>
                                    </p:set>
                                    <p:animEffect transition="in" filter="dissolve">
                                      <p:cBhvr>
                                        <p:cTn id="106" dur="500"/>
                                        <p:tgtEl>
                                          <p:spTgt spid="30770"/>
                                        </p:tgtEl>
                                      </p:cBhvr>
                                    </p:animEffect>
                                  </p:childTnLst>
                                </p:cTn>
                              </p:par>
                            </p:childTnLst>
                          </p:cTn>
                        </p:par>
                        <p:par>
                          <p:cTn id="107" fill="hold">
                            <p:stCondLst>
                              <p:cond delay="13400"/>
                            </p:stCondLst>
                            <p:childTnLst>
                              <p:par>
                                <p:cTn id="108" presetID="2" presetClass="entr" presetSubtype="2" fill="hold" grpId="0" nodeType="afterEffect">
                                  <p:stCondLst>
                                    <p:cond delay="100"/>
                                  </p:stCondLst>
                                  <p:childTnLst>
                                    <p:set>
                                      <p:cBhvr>
                                        <p:cTn id="109" dur="1" fill="hold">
                                          <p:stCondLst>
                                            <p:cond delay="0"/>
                                          </p:stCondLst>
                                        </p:cTn>
                                        <p:tgtEl>
                                          <p:spTgt spid="30772"/>
                                        </p:tgtEl>
                                        <p:attrNameLst>
                                          <p:attrName>style.visibility</p:attrName>
                                        </p:attrNameLst>
                                      </p:cBhvr>
                                      <p:to>
                                        <p:strVal val="visible"/>
                                      </p:to>
                                    </p:set>
                                    <p:anim calcmode="lin" valueType="num">
                                      <p:cBhvr additive="base">
                                        <p:cTn id="110" dur="500" fill="hold"/>
                                        <p:tgtEl>
                                          <p:spTgt spid="30772"/>
                                        </p:tgtEl>
                                        <p:attrNameLst>
                                          <p:attrName>ppt_x</p:attrName>
                                        </p:attrNameLst>
                                      </p:cBhvr>
                                      <p:tavLst>
                                        <p:tav tm="0">
                                          <p:val>
                                            <p:strVal val="1+#ppt_w/2"/>
                                          </p:val>
                                        </p:tav>
                                        <p:tav tm="100000">
                                          <p:val>
                                            <p:strVal val="#ppt_x"/>
                                          </p:val>
                                        </p:tav>
                                      </p:tavLst>
                                    </p:anim>
                                    <p:anim calcmode="lin" valueType="num">
                                      <p:cBhvr additive="base">
                                        <p:cTn id="111" dur="500" fill="hold"/>
                                        <p:tgtEl>
                                          <p:spTgt spid="30772"/>
                                        </p:tgtEl>
                                        <p:attrNameLst>
                                          <p:attrName>ppt_y</p:attrName>
                                        </p:attrNameLst>
                                      </p:cBhvr>
                                      <p:tavLst>
                                        <p:tav tm="0">
                                          <p:val>
                                            <p:strVal val="#ppt_y"/>
                                          </p:val>
                                        </p:tav>
                                        <p:tav tm="100000">
                                          <p:val>
                                            <p:strVal val="#ppt_y"/>
                                          </p:val>
                                        </p:tav>
                                      </p:tavLst>
                                    </p:anim>
                                  </p:childTnLst>
                                </p:cTn>
                              </p:par>
                            </p:childTnLst>
                          </p:cTn>
                        </p:par>
                        <p:par>
                          <p:cTn id="112" fill="hold">
                            <p:stCondLst>
                              <p:cond delay="14000"/>
                            </p:stCondLst>
                            <p:childTnLst>
                              <p:par>
                                <p:cTn id="113" presetID="2" presetClass="entr" presetSubtype="2" fill="hold" grpId="0" nodeType="afterEffect">
                                  <p:stCondLst>
                                    <p:cond delay="100"/>
                                  </p:stCondLst>
                                  <p:childTnLst>
                                    <p:set>
                                      <p:cBhvr>
                                        <p:cTn id="114" dur="1" fill="hold">
                                          <p:stCondLst>
                                            <p:cond delay="0"/>
                                          </p:stCondLst>
                                        </p:cTn>
                                        <p:tgtEl>
                                          <p:spTgt spid="30771"/>
                                        </p:tgtEl>
                                        <p:attrNameLst>
                                          <p:attrName>style.visibility</p:attrName>
                                        </p:attrNameLst>
                                      </p:cBhvr>
                                      <p:to>
                                        <p:strVal val="visible"/>
                                      </p:to>
                                    </p:set>
                                    <p:anim calcmode="lin" valueType="num">
                                      <p:cBhvr additive="base">
                                        <p:cTn id="115" dur="500" fill="hold"/>
                                        <p:tgtEl>
                                          <p:spTgt spid="30771"/>
                                        </p:tgtEl>
                                        <p:attrNameLst>
                                          <p:attrName>ppt_x</p:attrName>
                                        </p:attrNameLst>
                                      </p:cBhvr>
                                      <p:tavLst>
                                        <p:tav tm="0">
                                          <p:val>
                                            <p:strVal val="1+#ppt_w/2"/>
                                          </p:val>
                                        </p:tav>
                                        <p:tav tm="100000">
                                          <p:val>
                                            <p:strVal val="#ppt_x"/>
                                          </p:val>
                                        </p:tav>
                                      </p:tavLst>
                                    </p:anim>
                                    <p:anim calcmode="lin" valueType="num">
                                      <p:cBhvr additive="base">
                                        <p:cTn id="116" dur="500" fill="hold"/>
                                        <p:tgtEl>
                                          <p:spTgt spid="30771"/>
                                        </p:tgtEl>
                                        <p:attrNameLst>
                                          <p:attrName>ppt_y</p:attrName>
                                        </p:attrNameLst>
                                      </p:cBhvr>
                                      <p:tavLst>
                                        <p:tav tm="0">
                                          <p:val>
                                            <p:strVal val="#ppt_y"/>
                                          </p:val>
                                        </p:tav>
                                        <p:tav tm="100000">
                                          <p:val>
                                            <p:strVal val="#ppt_y"/>
                                          </p:val>
                                        </p:tav>
                                      </p:tavLst>
                                    </p:anim>
                                  </p:childTnLst>
                                </p:cTn>
                              </p:par>
                            </p:childTnLst>
                          </p:cTn>
                        </p:par>
                        <p:par>
                          <p:cTn id="117" fill="hold">
                            <p:stCondLst>
                              <p:cond delay="14600"/>
                            </p:stCondLst>
                            <p:childTnLst>
                              <p:par>
                                <p:cTn id="118" presetID="9" presetClass="entr" presetSubtype="0" fill="hold" nodeType="afterEffect">
                                  <p:stCondLst>
                                    <p:cond delay="100"/>
                                  </p:stCondLst>
                                  <p:childTnLst>
                                    <p:set>
                                      <p:cBhvr>
                                        <p:cTn id="119" dur="1" fill="hold">
                                          <p:stCondLst>
                                            <p:cond delay="0"/>
                                          </p:stCondLst>
                                        </p:cTn>
                                        <p:tgtEl>
                                          <p:spTgt spid="30773"/>
                                        </p:tgtEl>
                                        <p:attrNameLst>
                                          <p:attrName>style.visibility</p:attrName>
                                        </p:attrNameLst>
                                      </p:cBhvr>
                                      <p:to>
                                        <p:strVal val="visible"/>
                                      </p:to>
                                    </p:set>
                                    <p:animEffect transition="in" filter="dissolve">
                                      <p:cBhvr>
                                        <p:cTn id="120" dur="500"/>
                                        <p:tgtEl>
                                          <p:spTgt spid="30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9" grpId="0" bldLvl="0" animBg="1" autoUpdateAnimBg="0"/>
      <p:bldP spid="30750" grpId="0" bldLvl="0" animBg="1" autoUpdateAnimBg="0"/>
      <p:bldP spid="30751" grpId="0" bldLvl="0" animBg="1" autoUpdateAnimBg="0"/>
      <p:bldP spid="30752" grpId="0" bldLvl="0" animBg="1" autoUpdateAnimBg="0"/>
      <p:bldP spid="30753" grpId="0" bldLvl="0" animBg="1" autoUpdateAnimBg="0"/>
      <p:bldP spid="30754" grpId="0" bldLvl="0" animBg="1" autoUpdateAnimBg="0"/>
      <p:bldP spid="30755" grpId="0" bldLvl="0" animBg="1" autoUpdateAnimBg="0"/>
      <p:bldP spid="30756" grpId="0" bldLvl="0" animBg="1" autoUpdateAnimBg="0"/>
      <p:bldP spid="30757" grpId="0" bldLvl="0" animBg="1" autoUpdateAnimBg="0"/>
      <p:bldP spid="30759" grpId="0" bldLvl="0" animBg="1" autoUpdateAnimBg="0"/>
      <p:bldP spid="30760" grpId="0" bldLvl="0" animBg="1" autoUpdateAnimBg="0"/>
      <p:bldP spid="30762" grpId="0" bldLvl="0" animBg="1" autoUpdateAnimBg="0"/>
      <p:bldP spid="30763" grpId="0" bldLvl="0" animBg="1" autoUpdateAnimBg="0"/>
      <p:bldP spid="30765" grpId="0" bldLvl="0" animBg="1" autoUpdateAnimBg="0"/>
      <p:bldP spid="30766" grpId="0" bldLvl="0" animBg="1" autoUpdateAnimBg="0"/>
      <p:bldP spid="30768" grpId="0" bldLvl="0" animBg="1" autoUpdateAnimBg="0"/>
      <p:bldP spid="30769" grpId="0" bldLvl="0" animBg="1" autoUpdateAnimBg="0"/>
      <p:bldP spid="30771" grpId="0" bldLvl="0" animBg="1" autoUpdateAnimBg="0"/>
      <p:bldP spid="30772" grpId="0" bldLvl="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
          <p:cNvPicPr>
            <a:picLocks noChangeAspect="1"/>
          </p:cNvPicPr>
          <p:nvPr/>
        </p:nvPicPr>
        <p:blipFill>
          <a:blip r:embed="rId2"/>
          <a:stretch>
            <a:fillRect/>
          </a:stretch>
        </p:blipFill>
        <p:spPr>
          <a:xfrm>
            <a:off x="-14605" y="5603875"/>
            <a:ext cx="12224385" cy="1259840"/>
          </a:xfrm>
          <a:prstGeom prst="rect">
            <a:avLst/>
          </a:prstGeom>
        </p:spPr>
      </p:pic>
      <p:sp>
        <p:nvSpPr>
          <p:cNvPr id="8" name="TextBox 8"/>
          <p:cNvSpPr txBox="1"/>
          <p:nvPr/>
        </p:nvSpPr>
        <p:spPr>
          <a:xfrm>
            <a:off x="422875" y="178484"/>
            <a:ext cx="2311176" cy="430530"/>
          </a:xfrm>
          <a:prstGeom prst="rect">
            <a:avLst/>
          </a:prstGeom>
          <a:noFill/>
        </p:spPr>
        <p:txBody>
          <a:bodyPr wrap="square" lIns="0" tIns="0" rIns="0" bIns="0" rtlCol="0" anchor="ctr">
            <a:spAutoFit/>
          </a:bodyPr>
          <a:lstStyle/>
          <a:p>
            <a:r>
              <a:rPr lang="zh-CN" altLang="en-US" sz="28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此处添加名称</a:t>
            </a:r>
          </a:p>
        </p:txBody>
      </p:sp>
      <p:sp>
        <p:nvSpPr>
          <p:cNvPr id="9" name="TextBox 8"/>
          <p:cNvSpPr txBox="1"/>
          <p:nvPr/>
        </p:nvSpPr>
        <p:spPr>
          <a:xfrm>
            <a:off x="422875" y="637211"/>
            <a:ext cx="2311176" cy="168910"/>
          </a:xfrm>
          <a:prstGeom prst="rect">
            <a:avLst/>
          </a:prstGeom>
          <a:noFill/>
        </p:spPr>
        <p:txBody>
          <a:bodyPr wrap="square" lIns="0" tIns="0" rIns="0" bIns="0" rtlCol="0" anchor="ctr">
            <a:spAutoFit/>
          </a:bodyPr>
          <a:lstStyle/>
          <a:p>
            <a:r>
              <a:rPr lang="en-US" altLang="zh-CN" sz="11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5" name="Rectangle 4"/>
          <p:cNvSpPr/>
          <p:nvPr/>
        </p:nvSpPr>
        <p:spPr>
          <a:xfrm>
            <a:off x="480025" y="1227449"/>
            <a:ext cx="5579623" cy="306999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80" dirty="0">
              <a:latin typeface="Arial" panose="020B0604020202020204" pitchFamily="34" charset="0"/>
              <a:ea typeface="微软雅黑" panose="020B0503020204020204" charset="-122"/>
              <a:sym typeface="Arial" panose="020B0604020202020204" pitchFamily="34" charset="0"/>
            </a:endParaRPr>
          </a:p>
        </p:txBody>
      </p:sp>
      <p:sp>
        <p:nvSpPr>
          <p:cNvPr id="6" name="Rectangle 5"/>
          <p:cNvSpPr/>
          <p:nvPr/>
        </p:nvSpPr>
        <p:spPr>
          <a:xfrm>
            <a:off x="480025" y="4363910"/>
            <a:ext cx="5579623" cy="12992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80" dirty="0">
              <a:latin typeface="Arial" panose="020B0604020202020204" pitchFamily="34" charset="0"/>
              <a:ea typeface="微软雅黑" panose="020B0503020204020204" charset="-122"/>
              <a:sym typeface="Arial" panose="020B0604020202020204" pitchFamily="34" charset="0"/>
            </a:endParaRPr>
          </a:p>
        </p:txBody>
      </p:sp>
      <p:sp>
        <p:nvSpPr>
          <p:cNvPr id="7" name="Rectangle 6"/>
          <p:cNvSpPr/>
          <p:nvPr/>
        </p:nvSpPr>
        <p:spPr>
          <a:xfrm>
            <a:off x="6138392" y="1227449"/>
            <a:ext cx="5574784" cy="3069997"/>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80" dirty="0">
              <a:latin typeface="Arial" panose="020B0604020202020204" pitchFamily="34" charset="0"/>
              <a:ea typeface="微软雅黑" panose="020B0503020204020204" charset="-122"/>
              <a:sym typeface="Arial" panose="020B0604020202020204" pitchFamily="34" charset="0"/>
            </a:endParaRPr>
          </a:p>
        </p:txBody>
      </p:sp>
      <p:sp>
        <p:nvSpPr>
          <p:cNvPr id="3" name="Rectangle 7"/>
          <p:cNvSpPr/>
          <p:nvPr/>
        </p:nvSpPr>
        <p:spPr>
          <a:xfrm>
            <a:off x="6132198" y="4363907"/>
            <a:ext cx="5580588" cy="1303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80" dirty="0">
              <a:latin typeface="Arial" panose="020B0604020202020204" pitchFamily="34" charset="0"/>
              <a:ea typeface="微软雅黑" panose="020B0503020204020204" charset="-122"/>
              <a:sym typeface="Arial" panose="020B0604020202020204" pitchFamily="34" charset="0"/>
            </a:endParaRPr>
          </a:p>
        </p:txBody>
      </p:sp>
      <p:sp>
        <p:nvSpPr>
          <p:cNvPr id="4" name="TextBox 15"/>
          <p:cNvSpPr txBox="1"/>
          <p:nvPr/>
        </p:nvSpPr>
        <p:spPr>
          <a:xfrm>
            <a:off x="798163" y="4916536"/>
            <a:ext cx="4896544" cy="553720"/>
          </a:xfrm>
          <a:prstGeom prst="rect">
            <a:avLst/>
          </a:prstGeom>
          <a:noFill/>
        </p:spPr>
        <p:txBody>
          <a:bodyPr wrap="square" lIns="0" tIns="0" rIns="0" bIns="0" rtlCol="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10" name="TextBox 16"/>
          <p:cNvSpPr txBox="1"/>
          <p:nvPr/>
        </p:nvSpPr>
        <p:spPr>
          <a:xfrm>
            <a:off x="798163" y="4595805"/>
            <a:ext cx="1600200" cy="215265"/>
          </a:xfrm>
          <a:prstGeom prst="rect">
            <a:avLst/>
          </a:prstGeom>
          <a:noFill/>
        </p:spPr>
        <p:txBody>
          <a:bodyPr wrap="none" lIns="0" tIns="0" rIns="0" bIns="0" rtlCol="0">
            <a:spAutoFit/>
          </a:bodyPr>
          <a:lstStyle/>
          <a:p>
            <a:r>
              <a:rPr lang="zh-CN" altLang="en-US" sz="1400" dirty="0">
                <a:solidFill>
                  <a:schemeClr val="bg1"/>
                </a:solidFill>
                <a:latin typeface="Arial" panose="020B0604020202020204" pitchFamily="34" charset="0"/>
                <a:ea typeface="微软雅黑" panose="020B0503020204020204" charset="-122"/>
                <a:sym typeface="Arial" panose="020B0604020202020204" pitchFamily="34" charset="0"/>
              </a:rPr>
              <a:t>点击请替换文字内容</a:t>
            </a:r>
          </a:p>
        </p:txBody>
      </p:sp>
      <p:sp>
        <p:nvSpPr>
          <p:cNvPr id="11" name="TextBox 15"/>
          <p:cNvSpPr txBox="1"/>
          <p:nvPr/>
        </p:nvSpPr>
        <p:spPr>
          <a:xfrm>
            <a:off x="6528648" y="4921459"/>
            <a:ext cx="4896544" cy="553720"/>
          </a:xfrm>
          <a:prstGeom prst="rect">
            <a:avLst/>
          </a:prstGeom>
          <a:noFill/>
        </p:spPr>
        <p:txBody>
          <a:bodyPr wrap="square" lIns="0" tIns="0" rIns="0" bIns="0" rtlCol="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12" name="TextBox 16"/>
          <p:cNvSpPr txBox="1"/>
          <p:nvPr/>
        </p:nvSpPr>
        <p:spPr>
          <a:xfrm>
            <a:off x="6528648" y="4600728"/>
            <a:ext cx="1600200" cy="215265"/>
          </a:xfrm>
          <a:prstGeom prst="rect">
            <a:avLst/>
          </a:prstGeom>
          <a:noFill/>
        </p:spPr>
        <p:txBody>
          <a:bodyPr wrap="none" lIns="0" tIns="0" rIns="0" bIns="0" rtlCol="0">
            <a:spAutoFit/>
          </a:bodyPr>
          <a:lstStyle/>
          <a:p>
            <a:r>
              <a:rPr lang="zh-CN" altLang="en-US" sz="1400" dirty="0">
                <a:solidFill>
                  <a:schemeClr val="bg1"/>
                </a:solidFill>
                <a:latin typeface="Arial" panose="020B0604020202020204" pitchFamily="34" charset="0"/>
                <a:ea typeface="微软雅黑" panose="020B0503020204020204" charset="-122"/>
                <a:sym typeface="Arial" panose="020B0604020202020204" pitchFamily="34" charset="0"/>
              </a:rPr>
              <a:t>点击请替换文字内容</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7" presetClass="entr" presetSubtype="1" fill="hold" grpId="0" nodeType="afterEffect">
                                  <p:stCondLst>
                                    <p:cond delay="0"/>
                                  </p:stCondLst>
                                  <p:iterate type="lt">
                                    <p:tmPct val="40000"/>
                                  </p:iterate>
                                  <p:childTnLst>
                                    <p:set>
                                      <p:cBhvr>
                                        <p:cTn id="23" dur="1" fill="hold">
                                          <p:stCondLst>
                                            <p:cond delay="0"/>
                                          </p:stCondLst>
                                        </p:cTn>
                                        <p:tgtEl>
                                          <p:spTgt spid="10"/>
                                        </p:tgtEl>
                                        <p:attrNameLst>
                                          <p:attrName>style.visibility</p:attrName>
                                        </p:attrNameLst>
                                      </p:cBhvr>
                                      <p:to>
                                        <p:strVal val="visible"/>
                                      </p:to>
                                    </p:set>
                                    <p:anim calcmode="lin" valueType="num">
                                      <p:cBhvr>
                                        <p:cTn id="24" dur="250" fill="hold"/>
                                        <p:tgtEl>
                                          <p:spTgt spid="10"/>
                                        </p:tgtEl>
                                        <p:attrNameLst>
                                          <p:attrName>ppt_x</p:attrName>
                                        </p:attrNameLst>
                                      </p:cBhvr>
                                      <p:tavLst>
                                        <p:tav tm="0">
                                          <p:val>
                                            <p:strVal val="#ppt_x"/>
                                          </p:val>
                                        </p:tav>
                                        <p:tav tm="100000">
                                          <p:val>
                                            <p:strVal val="#ppt_x"/>
                                          </p:val>
                                        </p:tav>
                                      </p:tavLst>
                                    </p:anim>
                                    <p:anim calcmode="lin" valueType="num">
                                      <p:cBhvr>
                                        <p:cTn id="25" dur="250" fill="hold"/>
                                        <p:tgtEl>
                                          <p:spTgt spid="10"/>
                                        </p:tgtEl>
                                        <p:attrNameLst>
                                          <p:attrName>ppt_y</p:attrName>
                                        </p:attrNameLst>
                                      </p:cBhvr>
                                      <p:tavLst>
                                        <p:tav tm="0">
                                          <p:val>
                                            <p:strVal val="#ppt_y-#ppt_h/2"/>
                                          </p:val>
                                        </p:tav>
                                        <p:tav tm="100000">
                                          <p:val>
                                            <p:strVal val="#ppt_y"/>
                                          </p:val>
                                        </p:tav>
                                      </p:tavLst>
                                    </p:anim>
                                    <p:anim calcmode="lin" valueType="num">
                                      <p:cBhvr>
                                        <p:cTn id="26" dur="250" fill="hold"/>
                                        <p:tgtEl>
                                          <p:spTgt spid="10"/>
                                        </p:tgtEl>
                                        <p:attrNameLst>
                                          <p:attrName>ppt_w</p:attrName>
                                        </p:attrNameLst>
                                      </p:cBhvr>
                                      <p:tavLst>
                                        <p:tav tm="0">
                                          <p:val>
                                            <p:strVal val="#ppt_w"/>
                                          </p:val>
                                        </p:tav>
                                        <p:tav tm="100000">
                                          <p:val>
                                            <p:strVal val="#ppt_w"/>
                                          </p:val>
                                        </p:tav>
                                      </p:tavLst>
                                    </p:anim>
                                    <p:anim calcmode="lin" valueType="num">
                                      <p:cBhvr>
                                        <p:cTn id="27" dur="250" fill="hold"/>
                                        <p:tgtEl>
                                          <p:spTgt spid="10"/>
                                        </p:tgtEl>
                                        <p:attrNameLst>
                                          <p:attrName>ppt_h</p:attrName>
                                        </p:attrNameLst>
                                      </p:cBhvr>
                                      <p:tavLst>
                                        <p:tav tm="0">
                                          <p:val>
                                            <p:fltVal val="0"/>
                                          </p:val>
                                        </p:tav>
                                        <p:tav tm="100000">
                                          <p:val>
                                            <p:strVal val="#ppt_h"/>
                                          </p:val>
                                        </p:tav>
                                      </p:tavLst>
                                    </p:anim>
                                  </p:childTnLst>
                                </p:cTn>
                              </p:par>
                            </p:childTnLst>
                          </p:cTn>
                        </p:par>
                        <p:par>
                          <p:cTn id="28" fill="hold">
                            <p:stCondLst>
                              <p:cond delay="1049"/>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1549"/>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12"/>
                                        </p:tgtEl>
                                        <p:attrNameLst>
                                          <p:attrName>style.visibility</p:attrName>
                                        </p:attrNameLst>
                                      </p:cBhvr>
                                      <p:to>
                                        <p:strVal val="visible"/>
                                      </p:to>
                                    </p:set>
                                    <p:anim calcmode="lin" valueType="num">
                                      <p:cBhvr>
                                        <p:cTn id="35" dur="250" fill="hold"/>
                                        <p:tgtEl>
                                          <p:spTgt spid="12"/>
                                        </p:tgtEl>
                                        <p:attrNameLst>
                                          <p:attrName>ppt_x</p:attrName>
                                        </p:attrNameLst>
                                      </p:cBhvr>
                                      <p:tavLst>
                                        <p:tav tm="0">
                                          <p:val>
                                            <p:strVal val="#ppt_x"/>
                                          </p:val>
                                        </p:tav>
                                        <p:tav tm="100000">
                                          <p:val>
                                            <p:strVal val="#ppt_x"/>
                                          </p:val>
                                        </p:tav>
                                      </p:tavLst>
                                    </p:anim>
                                    <p:anim calcmode="lin" valueType="num">
                                      <p:cBhvr>
                                        <p:cTn id="36" dur="250" fill="hold"/>
                                        <p:tgtEl>
                                          <p:spTgt spid="12"/>
                                        </p:tgtEl>
                                        <p:attrNameLst>
                                          <p:attrName>ppt_y</p:attrName>
                                        </p:attrNameLst>
                                      </p:cBhvr>
                                      <p:tavLst>
                                        <p:tav tm="0">
                                          <p:val>
                                            <p:strVal val="#ppt_y-#ppt_h/2"/>
                                          </p:val>
                                        </p:tav>
                                        <p:tav tm="100000">
                                          <p:val>
                                            <p:strVal val="#ppt_y"/>
                                          </p:val>
                                        </p:tav>
                                      </p:tavLst>
                                    </p:anim>
                                    <p:anim calcmode="lin" valueType="num">
                                      <p:cBhvr>
                                        <p:cTn id="37" dur="250" fill="hold"/>
                                        <p:tgtEl>
                                          <p:spTgt spid="12"/>
                                        </p:tgtEl>
                                        <p:attrNameLst>
                                          <p:attrName>ppt_w</p:attrName>
                                        </p:attrNameLst>
                                      </p:cBhvr>
                                      <p:tavLst>
                                        <p:tav tm="0">
                                          <p:val>
                                            <p:strVal val="#ppt_w"/>
                                          </p:val>
                                        </p:tav>
                                        <p:tav tm="100000">
                                          <p:val>
                                            <p:strVal val="#ppt_w"/>
                                          </p:val>
                                        </p:tav>
                                      </p:tavLst>
                                    </p:anim>
                                    <p:anim calcmode="lin" valueType="num">
                                      <p:cBhvr>
                                        <p:cTn id="38" dur="250" fill="hold"/>
                                        <p:tgtEl>
                                          <p:spTgt spid="12"/>
                                        </p:tgtEl>
                                        <p:attrNameLst>
                                          <p:attrName>ppt_h</p:attrName>
                                        </p:attrNameLst>
                                      </p:cBhvr>
                                      <p:tavLst>
                                        <p:tav tm="0">
                                          <p:val>
                                            <p:fltVal val="0"/>
                                          </p:val>
                                        </p:tav>
                                        <p:tav tm="100000">
                                          <p:val>
                                            <p:strVal val="#ppt_h"/>
                                          </p:val>
                                        </p:tav>
                                      </p:tavLst>
                                    </p:anim>
                                  </p:childTnLst>
                                </p:cTn>
                              </p:par>
                            </p:childTnLst>
                          </p:cTn>
                        </p:par>
                        <p:par>
                          <p:cTn id="39" fill="hold">
                            <p:stCondLst>
                              <p:cond delay="2599"/>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3" grpId="0" bldLvl="0" animBg="1"/>
      <p:bldP spid="4" grpId="0"/>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1953450" y="3042727"/>
            <a:ext cx="379284" cy="368509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charset="-122"/>
              <a:sym typeface="Arial" panose="020B0604020202020204" pitchFamily="34" charset="0"/>
            </a:endParaRPr>
          </a:p>
        </p:txBody>
      </p:sp>
      <p:grpSp>
        <p:nvGrpSpPr>
          <p:cNvPr id="59" name="Group 58"/>
          <p:cNvGrpSpPr/>
          <p:nvPr/>
        </p:nvGrpSpPr>
        <p:grpSpPr>
          <a:xfrm>
            <a:off x="1953452" y="2529121"/>
            <a:ext cx="4374190" cy="663736"/>
            <a:chOff x="643467" y="1947984"/>
            <a:chExt cx="4045562" cy="629355"/>
          </a:xfrm>
        </p:grpSpPr>
        <p:sp>
          <p:nvSpPr>
            <p:cNvPr id="31" name="Right Arrow 30"/>
            <p:cNvSpPr/>
            <p:nvPr/>
          </p:nvSpPr>
          <p:spPr>
            <a:xfrm>
              <a:off x="1003098" y="1947984"/>
              <a:ext cx="3685931" cy="629355"/>
            </a:xfrm>
            <a:prstGeom prst="rightArrow">
              <a:avLst>
                <a:gd name="adj1" fmla="val 54891"/>
                <a:gd name="adj2" fmla="val 5815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charset="-122"/>
                <a:sym typeface="Arial" panose="020B0604020202020204" pitchFamily="34" charset="0"/>
              </a:endParaRPr>
            </a:p>
          </p:txBody>
        </p:sp>
        <p:sp>
          <p:nvSpPr>
            <p:cNvPr id="36" name="Flowchart: Manual Operation 35"/>
            <p:cNvSpPr/>
            <p:nvPr/>
          </p:nvSpPr>
          <p:spPr>
            <a:xfrm rot="10800000">
              <a:off x="643467" y="2089868"/>
              <a:ext cx="1123849" cy="345114"/>
            </a:xfrm>
            <a:prstGeom prst="flowChartManualOperat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charset="-122"/>
                <a:sym typeface="Arial" panose="020B0604020202020204" pitchFamily="34" charset="0"/>
              </a:endParaRPr>
            </a:p>
          </p:txBody>
        </p:sp>
      </p:grpSp>
      <p:sp>
        <p:nvSpPr>
          <p:cNvPr id="41" name="Rectangle 40"/>
          <p:cNvSpPr/>
          <p:nvPr/>
        </p:nvSpPr>
        <p:spPr>
          <a:xfrm>
            <a:off x="2427550" y="3706463"/>
            <a:ext cx="379281" cy="302136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charset="-122"/>
              <a:sym typeface="Arial" panose="020B0604020202020204" pitchFamily="34" charset="0"/>
            </a:endParaRPr>
          </a:p>
        </p:txBody>
      </p:sp>
      <p:grpSp>
        <p:nvGrpSpPr>
          <p:cNvPr id="60" name="Group 59"/>
          <p:cNvGrpSpPr/>
          <p:nvPr/>
        </p:nvGrpSpPr>
        <p:grpSpPr>
          <a:xfrm>
            <a:off x="2427551" y="3192859"/>
            <a:ext cx="3618822" cy="663737"/>
            <a:chOff x="1093007" y="2577339"/>
            <a:chExt cx="3431368" cy="629356"/>
          </a:xfrm>
        </p:grpSpPr>
        <p:sp>
          <p:nvSpPr>
            <p:cNvPr id="43" name="Right Arrow 42"/>
            <p:cNvSpPr/>
            <p:nvPr/>
          </p:nvSpPr>
          <p:spPr>
            <a:xfrm>
              <a:off x="1452637" y="2577339"/>
              <a:ext cx="3071738" cy="629356"/>
            </a:xfrm>
            <a:prstGeom prst="rightArrow">
              <a:avLst>
                <a:gd name="adj1" fmla="val 54891"/>
                <a:gd name="adj2" fmla="val 5815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charset="-122"/>
                <a:sym typeface="Arial" panose="020B0604020202020204" pitchFamily="34" charset="0"/>
              </a:endParaRPr>
            </a:p>
          </p:txBody>
        </p:sp>
        <p:sp>
          <p:nvSpPr>
            <p:cNvPr id="44" name="Flowchart: Manual Operation 43"/>
            <p:cNvSpPr/>
            <p:nvPr/>
          </p:nvSpPr>
          <p:spPr>
            <a:xfrm rot="10800000">
              <a:off x="1093007" y="2719223"/>
              <a:ext cx="1123849" cy="345115"/>
            </a:xfrm>
            <a:prstGeom prst="flowChartManualOperati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charset="-122"/>
                <a:sym typeface="Arial" panose="020B0604020202020204" pitchFamily="34" charset="0"/>
              </a:endParaRPr>
            </a:p>
          </p:txBody>
        </p:sp>
      </p:grpSp>
      <p:sp>
        <p:nvSpPr>
          <p:cNvPr id="47" name="Rectangle 46"/>
          <p:cNvSpPr/>
          <p:nvPr/>
        </p:nvSpPr>
        <p:spPr>
          <a:xfrm>
            <a:off x="2913648" y="4358179"/>
            <a:ext cx="367280" cy="2369646"/>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charset="-122"/>
              <a:sym typeface="Arial" panose="020B0604020202020204" pitchFamily="34" charset="0"/>
            </a:endParaRPr>
          </a:p>
        </p:txBody>
      </p:sp>
      <p:grpSp>
        <p:nvGrpSpPr>
          <p:cNvPr id="48" name="Group 47"/>
          <p:cNvGrpSpPr/>
          <p:nvPr/>
        </p:nvGrpSpPr>
        <p:grpSpPr>
          <a:xfrm>
            <a:off x="2901647" y="3844575"/>
            <a:ext cx="2883546" cy="663737"/>
            <a:chOff x="-982317" y="1123950"/>
            <a:chExt cx="3986335" cy="1066800"/>
          </a:xfrm>
        </p:grpSpPr>
        <p:sp>
          <p:nvSpPr>
            <p:cNvPr id="49" name="Right Arrow 48"/>
            <p:cNvSpPr/>
            <p:nvPr/>
          </p:nvSpPr>
          <p:spPr>
            <a:xfrm>
              <a:off x="-372717" y="1123950"/>
              <a:ext cx="3376735" cy="1066800"/>
            </a:xfrm>
            <a:prstGeom prst="rightArrow">
              <a:avLst>
                <a:gd name="adj1" fmla="val 54891"/>
                <a:gd name="adj2" fmla="val 5815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charset="-122"/>
                <a:sym typeface="Arial" panose="020B0604020202020204" pitchFamily="34" charset="0"/>
              </a:endParaRPr>
            </a:p>
          </p:txBody>
        </p:sp>
        <p:sp>
          <p:nvSpPr>
            <p:cNvPr id="50" name="Flowchart: Manual Operation 49"/>
            <p:cNvSpPr/>
            <p:nvPr/>
          </p:nvSpPr>
          <p:spPr>
            <a:xfrm rot="10800000">
              <a:off x="-982317" y="1364453"/>
              <a:ext cx="1905000" cy="584993"/>
            </a:xfrm>
            <a:prstGeom prst="flowChartManualOperati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charset="-122"/>
                <a:sym typeface="Arial" panose="020B0604020202020204" pitchFamily="34" charset="0"/>
              </a:endParaRPr>
            </a:p>
          </p:txBody>
        </p:sp>
      </p:grpSp>
      <p:sp>
        <p:nvSpPr>
          <p:cNvPr id="52" name="Rectangle 51"/>
          <p:cNvSpPr/>
          <p:nvPr/>
        </p:nvSpPr>
        <p:spPr>
          <a:xfrm>
            <a:off x="3387746" y="5012819"/>
            <a:ext cx="379279" cy="1715006"/>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charset="-122"/>
              <a:sym typeface="Arial" panose="020B0604020202020204" pitchFamily="34" charset="0"/>
            </a:endParaRPr>
          </a:p>
        </p:txBody>
      </p:sp>
      <p:grpSp>
        <p:nvGrpSpPr>
          <p:cNvPr id="53" name="Group 52"/>
          <p:cNvGrpSpPr/>
          <p:nvPr/>
        </p:nvGrpSpPr>
        <p:grpSpPr>
          <a:xfrm>
            <a:off x="3387747" y="4499213"/>
            <a:ext cx="2173084" cy="663737"/>
            <a:chOff x="304800" y="1123950"/>
            <a:chExt cx="3492723" cy="1066800"/>
          </a:xfrm>
          <a:solidFill>
            <a:schemeClr val="accent4"/>
          </a:solidFill>
        </p:grpSpPr>
        <p:sp>
          <p:nvSpPr>
            <p:cNvPr id="54" name="Right Arrow 53"/>
            <p:cNvSpPr/>
            <p:nvPr/>
          </p:nvSpPr>
          <p:spPr>
            <a:xfrm>
              <a:off x="1143000" y="1123950"/>
              <a:ext cx="2654523" cy="1066800"/>
            </a:xfrm>
            <a:prstGeom prst="rightArrow">
              <a:avLst>
                <a:gd name="adj1" fmla="val 54891"/>
                <a:gd name="adj2" fmla="val 581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charset="-122"/>
                <a:sym typeface="Arial" panose="020B0604020202020204" pitchFamily="34" charset="0"/>
              </a:endParaRPr>
            </a:p>
          </p:txBody>
        </p:sp>
        <p:sp>
          <p:nvSpPr>
            <p:cNvPr id="55" name="Flowchart: Manual Operation 54"/>
            <p:cNvSpPr/>
            <p:nvPr/>
          </p:nvSpPr>
          <p:spPr>
            <a:xfrm rot="10800000">
              <a:off x="304800" y="1364453"/>
              <a:ext cx="1905000" cy="584993"/>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charset="-122"/>
                <a:sym typeface="Arial" panose="020B0604020202020204" pitchFamily="34" charset="0"/>
              </a:endParaRPr>
            </a:p>
          </p:txBody>
        </p:sp>
      </p:grpSp>
      <p:sp>
        <p:nvSpPr>
          <p:cNvPr id="58" name="Footer Text"/>
          <p:cNvSpPr txBox="1"/>
          <p:nvPr/>
        </p:nvSpPr>
        <p:spPr>
          <a:xfrm>
            <a:off x="653936" y="1501290"/>
            <a:ext cx="10987802" cy="441960"/>
          </a:xfrm>
          <a:prstGeom prst="rect">
            <a:avLst/>
          </a:prstGeom>
          <a:noFill/>
        </p:spPr>
        <p:txBody>
          <a:bodyPr wrap="square" lIns="0" tIns="0" rIns="0" bIns="0" rtlCol="0">
            <a:spAutoFit/>
          </a:bodyPr>
          <a:lstStyle/>
          <a:p>
            <a:pPr>
              <a:lnSpc>
                <a:spcPct val="120000"/>
              </a:lnSpc>
            </a:pPr>
            <a:r>
              <a:rPr lang="en-US" altLang="zh-CN" sz="1200">
                <a:solidFill>
                  <a:schemeClr val="bg1">
                    <a:lumMod val="50000"/>
                  </a:schemeClr>
                </a:solidFill>
                <a:latin typeface="微软简粗黑" charset="0"/>
                <a:ea typeface="微软简粗黑" charset="0"/>
                <a:sym typeface="Arial" panose="020B0604020202020204"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61" name="Text Placeholder 3"/>
          <p:cNvSpPr txBox="1"/>
          <p:nvPr/>
        </p:nvSpPr>
        <p:spPr>
          <a:xfrm>
            <a:off x="5720508" y="2714926"/>
            <a:ext cx="456455" cy="292131"/>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3930">
              <a:spcBef>
                <a:spcPct val="20000"/>
              </a:spcBef>
              <a:defRPr/>
            </a:pPr>
            <a:r>
              <a:rPr lang="en-US" sz="1900" dirty="0">
                <a:solidFill>
                  <a:schemeClr val="bg1"/>
                </a:solidFill>
                <a:latin typeface="Arial" panose="020B0604020202020204" pitchFamily="34" charset="0"/>
                <a:ea typeface="微软雅黑" panose="020B0503020204020204" charset="-122"/>
                <a:sym typeface="Arial" panose="020B0604020202020204" pitchFamily="34" charset="0"/>
              </a:rPr>
              <a:t>01</a:t>
            </a:r>
          </a:p>
        </p:txBody>
      </p:sp>
      <p:sp>
        <p:nvSpPr>
          <p:cNvPr id="62" name="Text Placeholder 3"/>
          <p:cNvSpPr txBox="1"/>
          <p:nvPr/>
        </p:nvSpPr>
        <p:spPr>
          <a:xfrm>
            <a:off x="5429194" y="3374479"/>
            <a:ext cx="456455" cy="292131"/>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3930">
              <a:spcBef>
                <a:spcPct val="20000"/>
              </a:spcBef>
              <a:defRPr/>
            </a:pPr>
            <a:r>
              <a:rPr lang="en-US" sz="1900" dirty="0">
                <a:solidFill>
                  <a:schemeClr val="bg1"/>
                </a:solidFill>
                <a:latin typeface="Arial" panose="020B0604020202020204" pitchFamily="34" charset="0"/>
                <a:ea typeface="微软雅黑" panose="020B0503020204020204" charset="-122"/>
                <a:sym typeface="Arial" panose="020B0604020202020204" pitchFamily="34" charset="0"/>
              </a:rPr>
              <a:t>02</a:t>
            </a:r>
          </a:p>
        </p:txBody>
      </p:sp>
      <p:sp>
        <p:nvSpPr>
          <p:cNvPr id="63" name="Text Placeholder 3"/>
          <p:cNvSpPr txBox="1"/>
          <p:nvPr/>
        </p:nvSpPr>
        <p:spPr>
          <a:xfrm>
            <a:off x="5070617" y="4029958"/>
            <a:ext cx="456455" cy="292131"/>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3930">
              <a:spcBef>
                <a:spcPct val="20000"/>
              </a:spcBef>
              <a:defRPr/>
            </a:pPr>
            <a:r>
              <a:rPr lang="en-US" sz="1900" dirty="0">
                <a:solidFill>
                  <a:schemeClr val="bg1"/>
                </a:solidFill>
                <a:latin typeface="Arial" panose="020B0604020202020204" pitchFamily="34" charset="0"/>
                <a:ea typeface="微软雅黑" panose="020B0503020204020204" charset="-122"/>
                <a:sym typeface="Arial" panose="020B0604020202020204" pitchFamily="34" charset="0"/>
              </a:rPr>
              <a:t>03</a:t>
            </a:r>
          </a:p>
        </p:txBody>
      </p:sp>
      <p:sp>
        <p:nvSpPr>
          <p:cNvPr id="64" name="Text Placeholder 3"/>
          <p:cNvSpPr txBox="1"/>
          <p:nvPr/>
        </p:nvSpPr>
        <p:spPr>
          <a:xfrm>
            <a:off x="4948326" y="4679558"/>
            <a:ext cx="456455" cy="292131"/>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3930">
              <a:spcBef>
                <a:spcPct val="20000"/>
              </a:spcBef>
              <a:defRPr/>
            </a:pPr>
            <a:r>
              <a:rPr lang="en-US" sz="1900" dirty="0">
                <a:solidFill>
                  <a:schemeClr val="bg1"/>
                </a:solidFill>
                <a:latin typeface="Arial" panose="020B0604020202020204" pitchFamily="34" charset="0"/>
                <a:ea typeface="微软雅黑" panose="020B0503020204020204" charset="-122"/>
                <a:sym typeface="Arial" panose="020B0604020202020204" pitchFamily="34" charset="0"/>
              </a:rPr>
              <a:t>04</a:t>
            </a:r>
          </a:p>
        </p:txBody>
      </p:sp>
      <p:grpSp>
        <p:nvGrpSpPr>
          <p:cNvPr id="70" name="Group 39"/>
          <p:cNvGrpSpPr/>
          <p:nvPr/>
        </p:nvGrpSpPr>
        <p:grpSpPr>
          <a:xfrm>
            <a:off x="6917346" y="3394631"/>
            <a:ext cx="2138152" cy="661342"/>
            <a:chOff x="885153" y="2451246"/>
            <a:chExt cx="2621653" cy="627087"/>
          </a:xfrm>
        </p:grpSpPr>
        <p:sp>
          <p:nvSpPr>
            <p:cNvPr id="71" name="TextBox 70"/>
            <p:cNvSpPr txBox="1"/>
            <p:nvPr/>
          </p:nvSpPr>
          <p:spPr>
            <a:xfrm>
              <a:off x="1876552" y="2451246"/>
              <a:ext cx="1630254" cy="244456"/>
            </a:xfrm>
            <a:prstGeom prst="rect">
              <a:avLst/>
            </a:prstGeom>
            <a:noFill/>
          </p:spPr>
          <p:txBody>
            <a:bodyPr wrap="square" lIns="0" tIns="0" rIns="0" bIns="0" rtlCol="0" anchor="t" anchorCtr="0">
              <a:spAutoFit/>
            </a:bodyPr>
            <a:lstStyle/>
            <a:p>
              <a:pPr algn="r">
                <a:lnSpc>
                  <a:spcPct val="120000"/>
                </a:lnSpc>
              </a:pPr>
              <a:r>
                <a:rPr lang="zh-CN" altLang="en-US" sz="1400">
                  <a:solidFill>
                    <a:schemeClr val="bg1">
                      <a:lumMod val="50000"/>
                    </a:schemeClr>
                  </a:solidFill>
                  <a:latin typeface="微软简粗黑" charset="0"/>
                  <a:ea typeface="微软简粗黑" charset="0"/>
                  <a:sym typeface="Arial" panose="020B0604020202020204" pitchFamily="34" charset="0"/>
                </a:rPr>
                <a:t>请替换文字内容</a:t>
              </a:r>
              <a:endParaRPr lang="zh-CN" altLang="en-US" sz="1400" dirty="0">
                <a:solidFill>
                  <a:schemeClr val="bg1">
                    <a:lumMod val="50000"/>
                  </a:schemeClr>
                </a:solidFill>
                <a:latin typeface="微软简粗黑" charset="0"/>
                <a:ea typeface="微软简粗黑" charset="0"/>
                <a:sym typeface="Arial" panose="020B0604020202020204" pitchFamily="34" charset="0"/>
              </a:endParaRPr>
            </a:p>
          </p:txBody>
        </p:sp>
        <p:sp>
          <p:nvSpPr>
            <p:cNvPr id="72" name="TextBox 71"/>
            <p:cNvSpPr txBox="1"/>
            <p:nvPr/>
          </p:nvSpPr>
          <p:spPr>
            <a:xfrm>
              <a:off x="885153" y="2659265"/>
              <a:ext cx="2621653" cy="419068"/>
            </a:xfrm>
            <a:prstGeom prst="rect">
              <a:avLst/>
            </a:prstGeom>
            <a:noFill/>
          </p:spPr>
          <p:txBody>
            <a:bodyPr wrap="square" lIns="0" tIns="0" rIns="0" bIns="0" rtlCol="0" anchor="t" anchorCtr="0">
              <a:spAutoFit/>
            </a:bodyPr>
            <a:lstStyle/>
            <a:p>
              <a:pPr algn="r" defTabSz="963930">
                <a:lnSpc>
                  <a:spcPct val="120000"/>
                </a:lnSpc>
                <a:spcBef>
                  <a:spcPct val="20000"/>
                </a:spcBef>
                <a:defRPr/>
              </a:pPr>
              <a:r>
                <a:rPr lang="en-US" altLang="zh-CN" sz="800" dirty="0">
                  <a:solidFill>
                    <a:schemeClr val="bg1">
                      <a:lumMod val="50000"/>
                    </a:schemeClr>
                  </a:solidFill>
                  <a:latin typeface="微软简粗黑" charset="0"/>
                  <a:ea typeface="微软简粗黑" charset="0"/>
                  <a:sym typeface="Arial" panose="020B0604020202020204" pitchFamily="34" charset="0"/>
                </a:rPr>
                <a:t>Please replace text, click add relevant headline, modify the text content, also can copy your content to this directly.</a:t>
              </a:r>
            </a:p>
          </p:txBody>
        </p:sp>
      </p:grpSp>
      <p:grpSp>
        <p:nvGrpSpPr>
          <p:cNvPr id="76" name="Group 40"/>
          <p:cNvGrpSpPr/>
          <p:nvPr/>
        </p:nvGrpSpPr>
        <p:grpSpPr>
          <a:xfrm>
            <a:off x="6917346" y="4895775"/>
            <a:ext cx="2138152" cy="660999"/>
            <a:chOff x="885152" y="3469218"/>
            <a:chExt cx="2621653" cy="626757"/>
          </a:xfrm>
        </p:grpSpPr>
        <p:sp>
          <p:nvSpPr>
            <p:cNvPr id="77" name="TextBox 76"/>
            <p:cNvSpPr txBox="1"/>
            <p:nvPr/>
          </p:nvSpPr>
          <p:spPr>
            <a:xfrm>
              <a:off x="1980763" y="3469218"/>
              <a:ext cx="1526042" cy="204114"/>
            </a:xfrm>
            <a:prstGeom prst="rect">
              <a:avLst/>
            </a:prstGeom>
            <a:noFill/>
          </p:spPr>
          <p:txBody>
            <a:bodyPr wrap="none" lIns="0" tIns="0" rIns="0" bIns="0" rtlCol="0" anchor="t" anchorCtr="0">
              <a:spAutoFit/>
            </a:bodyPr>
            <a:lstStyle/>
            <a:p>
              <a:pPr algn="r"/>
              <a:r>
                <a:rPr lang="zh-CN" altLang="en-US" sz="1400">
                  <a:solidFill>
                    <a:schemeClr val="bg1">
                      <a:lumMod val="50000"/>
                    </a:schemeClr>
                  </a:solidFill>
                  <a:latin typeface="微软简粗黑" charset="0"/>
                  <a:ea typeface="微软简粗黑" charset="0"/>
                  <a:sym typeface="Arial" panose="020B0604020202020204" pitchFamily="34" charset="0"/>
                </a:rPr>
                <a:t>请替换文字内容</a:t>
              </a:r>
              <a:endParaRPr lang="zh-CN" altLang="en-US" sz="1400" dirty="0">
                <a:solidFill>
                  <a:schemeClr val="bg1">
                    <a:lumMod val="50000"/>
                  </a:schemeClr>
                </a:solidFill>
                <a:latin typeface="微软简粗黑" charset="0"/>
                <a:ea typeface="微软简粗黑" charset="0"/>
                <a:sym typeface="Arial" panose="020B0604020202020204" pitchFamily="34" charset="0"/>
              </a:endParaRPr>
            </a:p>
          </p:txBody>
        </p:sp>
        <p:sp>
          <p:nvSpPr>
            <p:cNvPr id="80" name="TextBox 79"/>
            <p:cNvSpPr txBox="1"/>
            <p:nvPr/>
          </p:nvSpPr>
          <p:spPr>
            <a:xfrm>
              <a:off x="885152" y="3676910"/>
              <a:ext cx="2621653" cy="419065"/>
            </a:xfrm>
            <a:prstGeom prst="rect">
              <a:avLst/>
            </a:prstGeom>
            <a:noFill/>
          </p:spPr>
          <p:txBody>
            <a:bodyPr wrap="square" lIns="0" tIns="0" rIns="0" bIns="0" rtlCol="0" anchor="t" anchorCtr="0">
              <a:spAutoFit/>
            </a:bodyPr>
            <a:lstStyle/>
            <a:p>
              <a:pPr algn="r" defTabSz="963930">
                <a:lnSpc>
                  <a:spcPct val="120000"/>
                </a:lnSpc>
                <a:spcBef>
                  <a:spcPct val="20000"/>
                </a:spcBef>
                <a:defRPr/>
              </a:pPr>
              <a:r>
                <a:rPr lang="en-US" altLang="zh-CN" sz="800" dirty="0">
                  <a:solidFill>
                    <a:schemeClr val="bg1">
                      <a:lumMod val="50000"/>
                    </a:schemeClr>
                  </a:solidFill>
                  <a:latin typeface="微软简粗黑" charset="0"/>
                  <a:ea typeface="微软简粗黑" charset="0"/>
                  <a:sym typeface="Arial" panose="020B0604020202020204" pitchFamily="34" charset="0"/>
                </a:rPr>
                <a:t>Please replace text, click add relevant headline, modify the text content, also can copy your content to this directly.</a:t>
              </a:r>
            </a:p>
          </p:txBody>
        </p:sp>
      </p:grpSp>
      <p:grpSp>
        <p:nvGrpSpPr>
          <p:cNvPr id="81" name="Group 32"/>
          <p:cNvGrpSpPr/>
          <p:nvPr/>
        </p:nvGrpSpPr>
        <p:grpSpPr>
          <a:xfrm>
            <a:off x="6894290" y="2655859"/>
            <a:ext cx="2161210" cy="661347"/>
            <a:chOff x="5638262" y="1443119"/>
            <a:chExt cx="2649925" cy="627091"/>
          </a:xfrm>
        </p:grpSpPr>
        <p:sp>
          <p:nvSpPr>
            <p:cNvPr id="82" name="TextBox 81"/>
            <p:cNvSpPr txBox="1"/>
            <p:nvPr/>
          </p:nvSpPr>
          <p:spPr>
            <a:xfrm>
              <a:off x="6762145" y="1443119"/>
              <a:ext cx="1526042" cy="244456"/>
            </a:xfrm>
            <a:prstGeom prst="rect">
              <a:avLst/>
            </a:prstGeom>
            <a:noFill/>
          </p:spPr>
          <p:txBody>
            <a:bodyPr wrap="none" lIns="0" tIns="0" rIns="0" bIns="0" rtlCol="0" anchor="t" anchorCtr="0">
              <a:spAutoFit/>
            </a:bodyPr>
            <a:lstStyle/>
            <a:p>
              <a:pPr algn="r">
                <a:lnSpc>
                  <a:spcPct val="120000"/>
                </a:lnSpc>
              </a:pPr>
              <a:r>
                <a:rPr lang="zh-CN" altLang="en-US" sz="1400">
                  <a:solidFill>
                    <a:schemeClr val="bg1">
                      <a:lumMod val="50000"/>
                    </a:schemeClr>
                  </a:solidFill>
                  <a:latin typeface="微软简粗黑" charset="0"/>
                  <a:ea typeface="微软简粗黑" charset="0"/>
                  <a:sym typeface="Arial" panose="020B0604020202020204" pitchFamily="34" charset="0"/>
                </a:rPr>
                <a:t>请替换文字内容</a:t>
              </a:r>
              <a:endParaRPr lang="zh-CN" altLang="en-US" sz="1400" dirty="0">
                <a:solidFill>
                  <a:schemeClr val="bg1">
                    <a:lumMod val="50000"/>
                  </a:schemeClr>
                </a:solidFill>
                <a:latin typeface="微软简粗黑" charset="0"/>
                <a:ea typeface="微软简粗黑" charset="0"/>
                <a:sym typeface="Arial" panose="020B0604020202020204" pitchFamily="34" charset="0"/>
              </a:endParaRPr>
            </a:p>
          </p:txBody>
        </p:sp>
        <p:sp>
          <p:nvSpPr>
            <p:cNvPr id="83" name="TextBox 82"/>
            <p:cNvSpPr txBox="1"/>
            <p:nvPr/>
          </p:nvSpPr>
          <p:spPr>
            <a:xfrm>
              <a:off x="5638262" y="1651142"/>
              <a:ext cx="2649923" cy="419068"/>
            </a:xfrm>
            <a:prstGeom prst="rect">
              <a:avLst/>
            </a:prstGeom>
            <a:noFill/>
          </p:spPr>
          <p:txBody>
            <a:bodyPr wrap="square" lIns="0" tIns="0" rIns="0" bIns="0" rtlCol="0" anchor="t" anchorCtr="0">
              <a:spAutoFit/>
            </a:bodyPr>
            <a:lstStyle/>
            <a:p>
              <a:pPr algn="r" defTabSz="963930">
                <a:lnSpc>
                  <a:spcPct val="120000"/>
                </a:lnSpc>
                <a:spcBef>
                  <a:spcPct val="20000"/>
                </a:spcBef>
                <a:defRPr/>
              </a:pPr>
              <a:r>
                <a:rPr lang="en-US" altLang="zh-CN" sz="800" dirty="0">
                  <a:solidFill>
                    <a:schemeClr val="bg1">
                      <a:lumMod val="50000"/>
                    </a:schemeClr>
                  </a:solidFill>
                  <a:latin typeface="微软简粗黑" charset="0"/>
                  <a:ea typeface="微软简粗黑" charset="0"/>
                  <a:sym typeface="Arial" panose="020B0604020202020204" pitchFamily="34" charset="0"/>
                </a:rPr>
                <a:t>Please replace text, click add relevant headline, modify the text content, also can copy your content to this directly.</a:t>
              </a:r>
            </a:p>
          </p:txBody>
        </p:sp>
      </p:grpSp>
      <p:grpSp>
        <p:nvGrpSpPr>
          <p:cNvPr id="85" name="Group 68"/>
          <p:cNvGrpSpPr>
            <a:grpSpLocks noChangeAspect="1"/>
          </p:cNvGrpSpPr>
          <p:nvPr/>
        </p:nvGrpSpPr>
        <p:grpSpPr>
          <a:xfrm>
            <a:off x="9327284" y="3411500"/>
            <a:ext cx="528751" cy="513609"/>
            <a:chOff x="6595471" y="2476529"/>
            <a:chExt cx="723797" cy="703077"/>
          </a:xfrm>
        </p:grpSpPr>
        <p:sp>
          <p:nvSpPr>
            <p:cNvPr id="86" name="Oval 85"/>
            <p:cNvSpPr/>
            <p:nvPr/>
          </p:nvSpPr>
          <p:spPr>
            <a:xfrm>
              <a:off x="6595471" y="2476529"/>
              <a:ext cx="723797" cy="7030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955" dirty="0">
                <a:solidFill>
                  <a:schemeClr val="accent3">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88" name="Freeform 245"/>
            <p:cNvSpPr/>
            <p:nvPr/>
          </p:nvSpPr>
          <p:spPr bwMode="auto">
            <a:xfrm>
              <a:off x="6791563" y="2662261"/>
              <a:ext cx="331612" cy="331612"/>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vert="horz" wrap="square" lIns="96435" tIns="48218" rIns="96435" bIns="48218" numCol="1" anchor="t" anchorCtr="0" compatLnSpc="1"/>
            <a:lstStyle/>
            <a:p>
              <a:pPr>
                <a:lnSpc>
                  <a:spcPct val="120000"/>
                </a:lnSpc>
              </a:pPr>
              <a:endParaRPr lang="en-US" sz="2110" dirty="0">
                <a:latin typeface="Arial" panose="020B0604020202020204" pitchFamily="34" charset="0"/>
                <a:ea typeface="微软雅黑" panose="020B0503020204020204" charset="-122"/>
                <a:sym typeface="Arial" panose="020B0604020202020204" pitchFamily="34" charset="0"/>
              </a:endParaRPr>
            </a:p>
          </p:txBody>
        </p:sp>
      </p:grpSp>
      <p:grpSp>
        <p:nvGrpSpPr>
          <p:cNvPr id="89" name="Group 69"/>
          <p:cNvGrpSpPr>
            <a:grpSpLocks noChangeAspect="1"/>
          </p:cNvGrpSpPr>
          <p:nvPr/>
        </p:nvGrpSpPr>
        <p:grpSpPr>
          <a:xfrm>
            <a:off x="9327284" y="4897411"/>
            <a:ext cx="528751" cy="513609"/>
            <a:chOff x="6595471" y="3484651"/>
            <a:chExt cx="723797" cy="703077"/>
          </a:xfrm>
        </p:grpSpPr>
        <p:sp>
          <p:nvSpPr>
            <p:cNvPr id="91" name="Oval 90"/>
            <p:cNvSpPr/>
            <p:nvPr/>
          </p:nvSpPr>
          <p:spPr>
            <a:xfrm>
              <a:off x="6595471" y="3484651"/>
              <a:ext cx="723797" cy="70307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3375" dirty="0">
                <a:solidFill>
                  <a:schemeClr val="accent5">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92" name="Freeform 91"/>
            <p:cNvSpPr>
              <a:spLocks noEditPoints="1"/>
            </p:cNvSpPr>
            <p:nvPr/>
          </p:nvSpPr>
          <p:spPr bwMode="auto">
            <a:xfrm>
              <a:off x="6809049" y="3619502"/>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ln>
          </p:spPr>
          <p:txBody>
            <a:bodyPr vert="horz" wrap="square" lIns="96435" tIns="48218" rIns="96435" bIns="48218" numCol="1" anchor="t" anchorCtr="0" compatLnSpc="1"/>
            <a:lstStyle/>
            <a:p>
              <a:pPr>
                <a:lnSpc>
                  <a:spcPct val="120000"/>
                </a:lnSpc>
              </a:pPr>
              <a:endParaRPr lang="en-US" sz="2110" dirty="0">
                <a:latin typeface="Arial" panose="020B0604020202020204" pitchFamily="34" charset="0"/>
                <a:ea typeface="微软雅黑" panose="020B0503020204020204" charset="-122"/>
                <a:sym typeface="Arial" panose="020B0604020202020204" pitchFamily="34" charset="0"/>
              </a:endParaRPr>
            </a:p>
          </p:txBody>
        </p:sp>
      </p:grpSp>
      <p:grpSp>
        <p:nvGrpSpPr>
          <p:cNvPr id="111" name="Group 67"/>
          <p:cNvGrpSpPr>
            <a:grpSpLocks noChangeAspect="1"/>
          </p:cNvGrpSpPr>
          <p:nvPr/>
        </p:nvGrpSpPr>
        <p:grpSpPr>
          <a:xfrm>
            <a:off x="9327284" y="2668545"/>
            <a:ext cx="528751" cy="513609"/>
            <a:chOff x="8049780" y="1468406"/>
            <a:chExt cx="723797" cy="703077"/>
          </a:xfrm>
        </p:grpSpPr>
        <p:sp>
          <p:nvSpPr>
            <p:cNvPr id="112" name="Oval 111"/>
            <p:cNvSpPr/>
            <p:nvPr/>
          </p:nvSpPr>
          <p:spPr>
            <a:xfrm>
              <a:off x="8049780" y="1468406"/>
              <a:ext cx="723797" cy="7030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530" b="1" dirty="0">
                <a:solidFill>
                  <a:schemeClr val="accent2">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13" name="Freeform 217"/>
            <p:cNvSpPr>
              <a:spLocks noEditPoints="1"/>
            </p:cNvSpPr>
            <p:nvPr/>
          </p:nvSpPr>
          <p:spPr bwMode="auto">
            <a:xfrm>
              <a:off x="8222238" y="1677864"/>
              <a:ext cx="378880" cy="284161"/>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ln>
          </p:spPr>
          <p:txBody>
            <a:bodyPr vert="horz" wrap="square" lIns="96435" tIns="48218" rIns="96435" bIns="48218" numCol="1" anchor="t" anchorCtr="0" compatLnSpc="1"/>
            <a:lstStyle/>
            <a:p>
              <a:pPr>
                <a:lnSpc>
                  <a:spcPct val="120000"/>
                </a:lnSpc>
              </a:pPr>
              <a:endParaRPr lang="en-US" sz="2110" dirty="0">
                <a:latin typeface="Arial" panose="020B0604020202020204" pitchFamily="34" charset="0"/>
                <a:ea typeface="微软雅黑" panose="020B0503020204020204" charset="-122"/>
                <a:sym typeface="Arial" panose="020B0604020202020204" pitchFamily="34" charset="0"/>
              </a:endParaRPr>
            </a:p>
          </p:txBody>
        </p:sp>
      </p:grpSp>
      <p:grpSp>
        <p:nvGrpSpPr>
          <p:cNvPr id="114" name="Group 36"/>
          <p:cNvGrpSpPr/>
          <p:nvPr/>
        </p:nvGrpSpPr>
        <p:grpSpPr>
          <a:xfrm>
            <a:off x="6894290" y="4133202"/>
            <a:ext cx="2161208" cy="685342"/>
            <a:chOff x="5638262" y="2428485"/>
            <a:chExt cx="2649923" cy="649844"/>
          </a:xfrm>
        </p:grpSpPr>
        <p:sp>
          <p:nvSpPr>
            <p:cNvPr id="115" name="TextBox 114"/>
            <p:cNvSpPr txBox="1"/>
            <p:nvPr/>
          </p:nvSpPr>
          <p:spPr>
            <a:xfrm>
              <a:off x="6762143" y="2428485"/>
              <a:ext cx="1526042" cy="204115"/>
            </a:xfrm>
            <a:prstGeom prst="rect">
              <a:avLst/>
            </a:prstGeom>
            <a:noFill/>
          </p:spPr>
          <p:txBody>
            <a:bodyPr wrap="none" lIns="0" tIns="0" rIns="0" bIns="0" rtlCol="0" anchor="t" anchorCtr="0">
              <a:spAutoFit/>
            </a:bodyPr>
            <a:lstStyle/>
            <a:p>
              <a:pPr algn="r"/>
              <a:r>
                <a:rPr lang="zh-CN" altLang="en-US" sz="1400">
                  <a:solidFill>
                    <a:schemeClr val="bg1">
                      <a:lumMod val="50000"/>
                    </a:schemeClr>
                  </a:solidFill>
                  <a:latin typeface="微软简粗黑" charset="0"/>
                  <a:ea typeface="微软简粗黑" charset="0"/>
                  <a:sym typeface="Arial" panose="020B0604020202020204" pitchFamily="34" charset="0"/>
                </a:rPr>
                <a:t>请替换文字内容</a:t>
              </a:r>
              <a:endParaRPr lang="zh-CN" altLang="en-US" sz="1400" dirty="0">
                <a:solidFill>
                  <a:schemeClr val="bg1">
                    <a:lumMod val="50000"/>
                  </a:schemeClr>
                </a:solidFill>
                <a:latin typeface="微软简粗黑" charset="0"/>
                <a:ea typeface="微软简粗黑" charset="0"/>
                <a:sym typeface="Arial" panose="020B0604020202020204" pitchFamily="34" charset="0"/>
              </a:endParaRPr>
            </a:p>
          </p:txBody>
        </p:sp>
        <p:sp>
          <p:nvSpPr>
            <p:cNvPr id="116" name="TextBox 115"/>
            <p:cNvSpPr txBox="1"/>
            <p:nvPr/>
          </p:nvSpPr>
          <p:spPr>
            <a:xfrm>
              <a:off x="5638262" y="2659261"/>
              <a:ext cx="2649923" cy="419068"/>
            </a:xfrm>
            <a:prstGeom prst="rect">
              <a:avLst/>
            </a:prstGeom>
            <a:noFill/>
          </p:spPr>
          <p:txBody>
            <a:bodyPr wrap="square" lIns="0" tIns="0" rIns="0" bIns="0" rtlCol="0" anchor="t" anchorCtr="0">
              <a:spAutoFit/>
            </a:bodyPr>
            <a:lstStyle/>
            <a:p>
              <a:pPr algn="r" defTabSz="963930">
                <a:lnSpc>
                  <a:spcPct val="120000"/>
                </a:lnSpc>
                <a:spcBef>
                  <a:spcPct val="20000"/>
                </a:spcBef>
                <a:defRPr/>
              </a:pPr>
              <a:r>
                <a:rPr lang="en-US" altLang="zh-CN" sz="800" dirty="0">
                  <a:solidFill>
                    <a:schemeClr val="bg1">
                      <a:lumMod val="50000"/>
                    </a:schemeClr>
                  </a:solidFill>
                  <a:latin typeface="微软简粗黑" charset="0"/>
                  <a:ea typeface="微软简粗黑" charset="0"/>
                  <a:sym typeface="Arial" panose="020B0604020202020204" pitchFamily="34" charset="0"/>
                </a:rPr>
                <a:t>Please replace text, click add relevant headline, modify the text content, also can copy your content to this directly.</a:t>
              </a:r>
            </a:p>
          </p:txBody>
        </p:sp>
      </p:grpSp>
      <p:grpSp>
        <p:nvGrpSpPr>
          <p:cNvPr id="117" name="Group 75"/>
          <p:cNvGrpSpPr>
            <a:grpSpLocks noChangeAspect="1"/>
          </p:cNvGrpSpPr>
          <p:nvPr/>
        </p:nvGrpSpPr>
        <p:grpSpPr>
          <a:xfrm>
            <a:off x="9327284" y="4154455"/>
            <a:ext cx="528751" cy="513609"/>
            <a:chOff x="8049780" y="2476530"/>
            <a:chExt cx="723797" cy="703077"/>
          </a:xfrm>
        </p:grpSpPr>
        <p:sp>
          <p:nvSpPr>
            <p:cNvPr id="118" name="Oval 117"/>
            <p:cNvSpPr/>
            <p:nvPr/>
          </p:nvSpPr>
          <p:spPr>
            <a:xfrm>
              <a:off x="8049780" y="2476530"/>
              <a:ext cx="723797" cy="70307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955" dirty="0">
                <a:solidFill>
                  <a:schemeClr val="accent4">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19" name="Freeform 56"/>
            <p:cNvSpPr>
              <a:spLocks noEditPoints="1"/>
            </p:cNvSpPr>
            <p:nvPr/>
          </p:nvSpPr>
          <p:spPr bwMode="auto">
            <a:xfrm>
              <a:off x="8238857" y="2655247"/>
              <a:ext cx="345642" cy="345642"/>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96435" tIns="48218" rIns="96435" bIns="48218" numCol="1" anchor="t" anchorCtr="0" compatLnSpc="1"/>
            <a:lstStyle/>
            <a:p>
              <a:pPr>
                <a:lnSpc>
                  <a:spcPct val="120000"/>
                </a:lnSpc>
              </a:pPr>
              <a:endParaRPr lang="en-US" sz="2110" dirty="0">
                <a:latin typeface="Arial" panose="020B0604020202020204" pitchFamily="34" charset="0"/>
                <a:ea typeface="微软雅黑" panose="020B0503020204020204" charset="-122"/>
                <a:sym typeface="Arial" panose="020B0604020202020204" pitchFamily="34" charset="0"/>
              </a:endParaRPr>
            </a:p>
          </p:txBody>
        </p:sp>
      </p:grpSp>
      <p:pic>
        <p:nvPicPr>
          <p:cNvPr id="2" name="图片 1" descr="2"/>
          <p:cNvPicPr>
            <a:picLocks noChangeAspect="1"/>
          </p:cNvPicPr>
          <p:nvPr/>
        </p:nvPicPr>
        <p:blipFill>
          <a:blip r:embed="rId2"/>
          <a:stretch>
            <a:fillRect/>
          </a:stretch>
        </p:blipFill>
        <p:spPr>
          <a:xfrm>
            <a:off x="-14605" y="5603875"/>
            <a:ext cx="12224385" cy="1259840"/>
          </a:xfrm>
          <a:prstGeom prst="rect">
            <a:avLst/>
          </a:prstGeom>
        </p:spPr>
      </p:pic>
      <p:sp>
        <p:nvSpPr>
          <p:cNvPr id="8" name="TextBox 8"/>
          <p:cNvSpPr txBox="1"/>
          <p:nvPr/>
        </p:nvSpPr>
        <p:spPr>
          <a:xfrm>
            <a:off x="422875" y="178484"/>
            <a:ext cx="2311176" cy="430530"/>
          </a:xfrm>
          <a:prstGeom prst="rect">
            <a:avLst/>
          </a:prstGeom>
          <a:noFill/>
        </p:spPr>
        <p:txBody>
          <a:bodyPr wrap="square" lIns="0" tIns="0" rIns="0" bIns="0" rtlCol="0" anchor="ctr">
            <a:spAutoFit/>
          </a:bodyPr>
          <a:lstStyle/>
          <a:p>
            <a:r>
              <a:rPr lang="zh-CN" altLang="en-US" sz="28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此处添加名称</a:t>
            </a:r>
          </a:p>
        </p:txBody>
      </p:sp>
      <p:sp>
        <p:nvSpPr>
          <p:cNvPr id="9" name="TextBox 8"/>
          <p:cNvSpPr txBox="1"/>
          <p:nvPr/>
        </p:nvSpPr>
        <p:spPr>
          <a:xfrm>
            <a:off x="422875" y="637211"/>
            <a:ext cx="2311176" cy="168910"/>
          </a:xfrm>
          <a:prstGeom prst="rect">
            <a:avLst/>
          </a:prstGeom>
          <a:noFill/>
        </p:spPr>
        <p:txBody>
          <a:bodyPr wrap="square" lIns="0" tIns="0" rIns="0" bIns="0" rtlCol="0" anchor="ctr">
            <a:spAutoFit/>
          </a:bodyPr>
          <a:lstStyle/>
          <a:p>
            <a:r>
              <a:rPr lang="en-US" altLang="zh-CN" sz="11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down)">
                                      <p:cBhvr>
                                        <p:cTn id="13" dur="500"/>
                                        <p:tgtEl>
                                          <p:spTgt spid="32"/>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ipe(left)">
                                      <p:cBhvr>
                                        <p:cTn id="17" dur="500"/>
                                        <p:tgtEl>
                                          <p:spTgt spid="59"/>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p:cTn id="21" dur="500" fill="hold"/>
                                        <p:tgtEl>
                                          <p:spTgt spid="61"/>
                                        </p:tgtEl>
                                        <p:attrNameLst>
                                          <p:attrName>ppt_w</p:attrName>
                                        </p:attrNameLst>
                                      </p:cBhvr>
                                      <p:tavLst>
                                        <p:tav tm="0">
                                          <p:val>
                                            <p:fltVal val="0"/>
                                          </p:val>
                                        </p:tav>
                                        <p:tav tm="100000">
                                          <p:val>
                                            <p:strVal val="#ppt_w"/>
                                          </p:val>
                                        </p:tav>
                                      </p:tavLst>
                                    </p:anim>
                                    <p:anim calcmode="lin" valueType="num">
                                      <p:cBhvr>
                                        <p:cTn id="22" dur="500" fill="hold"/>
                                        <p:tgtEl>
                                          <p:spTgt spid="61"/>
                                        </p:tgtEl>
                                        <p:attrNameLst>
                                          <p:attrName>ppt_h</p:attrName>
                                        </p:attrNameLst>
                                      </p:cBhvr>
                                      <p:tavLst>
                                        <p:tav tm="0">
                                          <p:val>
                                            <p:fltVal val="0"/>
                                          </p:val>
                                        </p:tav>
                                        <p:tav tm="100000">
                                          <p:val>
                                            <p:strVal val="#ppt_h"/>
                                          </p:val>
                                        </p:tav>
                                      </p:tavLst>
                                    </p:anim>
                                    <p:animEffect transition="in" filter="fade">
                                      <p:cBhvr>
                                        <p:cTn id="23" dur="500"/>
                                        <p:tgtEl>
                                          <p:spTgt spid="61"/>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11"/>
                                        </p:tgtEl>
                                        <p:attrNameLst>
                                          <p:attrName>style.visibility</p:attrName>
                                        </p:attrNameLst>
                                      </p:cBhvr>
                                      <p:to>
                                        <p:strVal val="visible"/>
                                      </p:to>
                                    </p:set>
                                    <p:anim calcmode="lin" valueType="num">
                                      <p:cBhvr>
                                        <p:cTn id="27" dur="500" fill="hold"/>
                                        <p:tgtEl>
                                          <p:spTgt spid="111"/>
                                        </p:tgtEl>
                                        <p:attrNameLst>
                                          <p:attrName>ppt_w</p:attrName>
                                        </p:attrNameLst>
                                      </p:cBhvr>
                                      <p:tavLst>
                                        <p:tav tm="0">
                                          <p:val>
                                            <p:fltVal val="0"/>
                                          </p:val>
                                        </p:tav>
                                        <p:tav tm="100000">
                                          <p:val>
                                            <p:strVal val="#ppt_w"/>
                                          </p:val>
                                        </p:tav>
                                      </p:tavLst>
                                    </p:anim>
                                    <p:anim calcmode="lin" valueType="num">
                                      <p:cBhvr>
                                        <p:cTn id="28" dur="500" fill="hold"/>
                                        <p:tgtEl>
                                          <p:spTgt spid="111"/>
                                        </p:tgtEl>
                                        <p:attrNameLst>
                                          <p:attrName>ppt_h</p:attrName>
                                        </p:attrNameLst>
                                      </p:cBhvr>
                                      <p:tavLst>
                                        <p:tav tm="0">
                                          <p:val>
                                            <p:fltVal val="0"/>
                                          </p:val>
                                        </p:tav>
                                        <p:tav tm="100000">
                                          <p:val>
                                            <p:strVal val="#ppt_h"/>
                                          </p:val>
                                        </p:tav>
                                      </p:tavLst>
                                    </p:anim>
                                    <p:animEffect transition="in" filter="fade">
                                      <p:cBhvr>
                                        <p:cTn id="29" dur="500"/>
                                        <p:tgtEl>
                                          <p:spTgt spid="111"/>
                                        </p:tgtEl>
                                      </p:cBhvr>
                                    </p:animEffect>
                                  </p:childTnLst>
                                </p:cTn>
                              </p:par>
                              <p:par>
                                <p:cTn id="30" presetID="2" presetClass="entr" presetSubtype="4" accel="50000" decel="50000" fill="hold" nodeType="withEffect">
                                  <p:stCondLst>
                                    <p:cond delay="0"/>
                                  </p:stCondLst>
                                  <p:childTnLst>
                                    <p:set>
                                      <p:cBhvr>
                                        <p:cTn id="31" dur="1" fill="hold">
                                          <p:stCondLst>
                                            <p:cond delay="0"/>
                                          </p:stCondLst>
                                        </p:cTn>
                                        <p:tgtEl>
                                          <p:spTgt spid="81"/>
                                        </p:tgtEl>
                                        <p:attrNameLst>
                                          <p:attrName>style.visibility</p:attrName>
                                        </p:attrNameLst>
                                      </p:cBhvr>
                                      <p:to>
                                        <p:strVal val="visible"/>
                                      </p:to>
                                    </p:set>
                                    <p:anim calcmode="lin" valueType="num">
                                      <p:cBhvr additive="base">
                                        <p:cTn id="32" dur="500" fill="hold"/>
                                        <p:tgtEl>
                                          <p:spTgt spid="81"/>
                                        </p:tgtEl>
                                        <p:attrNameLst>
                                          <p:attrName>ppt_x</p:attrName>
                                        </p:attrNameLst>
                                      </p:cBhvr>
                                      <p:tavLst>
                                        <p:tav tm="0">
                                          <p:val>
                                            <p:strVal val="#ppt_x"/>
                                          </p:val>
                                        </p:tav>
                                        <p:tav tm="100000">
                                          <p:val>
                                            <p:strVal val="#ppt_x"/>
                                          </p:val>
                                        </p:tav>
                                      </p:tavLst>
                                    </p:anim>
                                    <p:anim calcmode="lin" valueType="num">
                                      <p:cBhvr additive="base">
                                        <p:cTn id="33" dur="500" fill="hold"/>
                                        <p:tgtEl>
                                          <p:spTgt spid="81"/>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22" presetClass="entr" presetSubtype="4"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down)">
                                      <p:cBhvr>
                                        <p:cTn id="37" dur="500"/>
                                        <p:tgtEl>
                                          <p:spTgt spid="41"/>
                                        </p:tgtEl>
                                      </p:cBhvr>
                                    </p:animEffect>
                                  </p:childTnLst>
                                </p:cTn>
                              </p:par>
                            </p:childTnLst>
                          </p:cTn>
                        </p:par>
                        <p:par>
                          <p:cTn id="38" fill="hold">
                            <p:stCondLst>
                              <p:cond delay="3000"/>
                            </p:stCondLst>
                            <p:childTnLst>
                              <p:par>
                                <p:cTn id="39" presetID="22" presetClass="entr" presetSubtype="8" fill="hold" nodeType="after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wipe(left)">
                                      <p:cBhvr>
                                        <p:cTn id="41" dur="500"/>
                                        <p:tgtEl>
                                          <p:spTgt spid="60"/>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62"/>
                                        </p:tgtEl>
                                        <p:attrNameLst>
                                          <p:attrName>style.visibility</p:attrName>
                                        </p:attrNameLst>
                                      </p:cBhvr>
                                      <p:to>
                                        <p:strVal val="visible"/>
                                      </p:to>
                                    </p:set>
                                    <p:anim calcmode="lin" valueType="num">
                                      <p:cBhvr>
                                        <p:cTn id="45" dur="500" fill="hold"/>
                                        <p:tgtEl>
                                          <p:spTgt spid="62"/>
                                        </p:tgtEl>
                                        <p:attrNameLst>
                                          <p:attrName>ppt_w</p:attrName>
                                        </p:attrNameLst>
                                      </p:cBhvr>
                                      <p:tavLst>
                                        <p:tav tm="0">
                                          <p:val>
                                            <p:fltVal val="0"/>
                                          </p:val>
                                        </p:tav>
                                        <p:tav tm="100000">
                                          <p:val>
                                            <p:strVal val="#ppt_w"/>
                                          </p:val>
                                        </p:tav>
                                      </p:tavLst>
                                    </p:anim>
                                    <p:anim calcmode="lin" valueType="num">
                                      <p:cBhvr>
                                        <p:cTn id="46" dur="500" fill="hold"/>
                                        <p:tgtEl>
                                          <p:spTgt spid="62"/>
                                        </p:tgtEl>
                                        <p:attrNameLst>
                                          <p:attrName>ppt_h</p:attrName>
                                        </p:attrNameLst>
                                      </p:cBhvr>
                                      <p:tavLst>
                                        <p:tav tm="0">
                                          <p:val>
                                            <p:fltVal val="0"/>
                                          </p:val>
                                        </p:tav>
                                        <p:tav tm="100000">
                                          <p:val>
                                            <p:strVal val="#ppt_h"/>
                                          </p:val>
                                        </p:tav>
                                      </p:tavLst>
                                    </p:anim>
                                    <p:animEffect transition="in" filter="fade">
                                      <p:cBhvr>
                                        <p:cTn id="47" dur="500"/>
                                        <p:tgtEl>
                                          <p:spTgt spid="62"/>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85"/>
                                        </p:tgtEl>
                                        <p:attrNameLst>
                                          <p:attrName>style.visibility</p:attrName>
                                        </p:attrNameLst>
                                      </p:cBhvr>
                                      <p:to>
                                        <p:strVal val="visible"/>
                                      </p:to>
                                    </p:set>
                                    <p:anim calcmode="lin" valueType="num">
                                      <p:cBhvr>
                                        <p:cTn id="51" dur="500" fill="hold"/>
                                        <p:tgtEl>
                                          <p:spTgt spid="85"/>
                                        </p:tgtEl>
                                        <p:attrNameLst>
                                          <p:attrName>ppt_w</p:attrName>
                                        </p:attrNameLst>
                                      </p:cBhvr>
                                      <p:tavLst>
                                        <p:tav tm="0">
                                          <p:val>
                                            <p:fltVal val="0"/>
                                          </p:val>
                                        </p:tav>
                                        <p:tav tm="100000">
                                          <p:val>
                                            <p:strVal val="#ppt_w"/>
                                          </p:val>
                                        </p:tav>
                                      </p:tavLst>
                                    </p:anim>
                                    <p:anim calcmode="lin" valueType="num">
                                      <p:cBhvr>
                                        <p:cTn id="52" dur="500" fill="hold"/>
                                        <p:tgtEl>
                                          <p:spTgt spid="85"/>
                                        </p:tgtEl>
                                        <p:attrNameLst>
                                          <p:attrName>ppt_h</p:attrName>
                                        </p:attrNameLst>
                                      </p:cBhvr>
                                      <p:tavLst>
                                        <p:tav tm="0">
                                          <p:val>
                                            <p:fltVal val="0"/>
                                          </p:val>
                                        </p:tav>
                                        <p:tav tm="100000">
                                          <p:val>
                                            <p:strVal val="#ppt_h"/>
                                          </p:val>
                                        </p:tav>
                                      </p:tavLst>
                                    </p:anim>
                                    <p:animEffect transition="in" filter="fade">
                                      <p:cBhvr>
                                        <p:cTn id="53" dur="500"/>
                                        <p:tgtEl>
                                          <p:spTgt spid="85"/>
                                        </p:tgtEl>
                                      </p:cBhvr>
                                    </p:animEffect>
                                  </p:childTnLst>
                                </p:cTn>
                              </p:par>
                              <p:par>
                                <p:cTn id="54" presetID="2" presetClass="entr" presetSubtype="4" accel="50000" decel="50000" fill="hold" nodeType="withEffect">
                                  <p:stCondLst>
                                    <p:cond delay="0"/>
                                  </p:stCondLst>
                                  <p:childTnLst>
                                    <p:set>
                                      <p:cBhvr>
                                        <p:cTn id="55" dur="1" fill="hold">
                                          <p:stCondLst>
                                            <p:cond delay="0"/>
                                          </p:stCondLst>
                                        </p:cTn>
                                        <p:tgtEl>
                                          <p:spTgt spid="70"/>
                                        </p:tgtEl>
                                        <p:attrNameLst>
                                          <p:attrName>style.visibility</p:attrName>
                                        </p:attrNameLst>
                                      </p:cBhvr>
                                      <p:to>
                                        <p:strVal val="visible"/>
                                      </p:to>
                                    </p:set>
                                    <p:anim calcmode="lin" valueType="num">
                                      <p:cBhvr additive="base">
                                        <p:cTn id="56" dur="500" fill="hold"/>
                                        <p:tgtEl>
                                          <p:spTgt spid="70"/>
                                        </p:tgtEl>
                                        <p:attrNameLst>
                                          <p:attrName>ppt_x</p:attrName>
                                        </p:attrNameLst>
                                      </p:cBhvr>
                                      <p:tavLst>
                                        <p:tav tm="0">
                                          <p:val>
                                            <p:strVal val="#ppt_x"/>
                                          </p:val>
                                        </p:tav>
                                        <p:tav tm="100000">
                                          <p:val>
                                            <p:strVal val="#ppt_x"/>
                                          </p:val>
                                        </p:tav>
                                      </p:tavLst>
                                    </p:anim>
                                    <p:anim calcmode="lin" valueType="num">
                                      <p:cBhvr additive="base">
                                        <p:cTn id="57" dur="500" fill="hold"/>
                                        <p:tgtEl>
                                          <p:spTgt spid="70"/>
                                        </p:tgtEl>
                                        <p:attrNameLst>
                                          <p:attrName>ppt_y</p:attrName>
                                        </p:attrNameLst>
                                      </p:cBhvr>
                                      <p:tavLst>
                                        <p:tav tm="0">
                                          <p:val>
                                            <p:strVal val="1+#ppt_h/2"/>
                                          </p:val>
                                        </p:tav>
                                        <p:tav tm="100000">
                                          <p:val>
                                            <p:strVal val="#ppt_y"/>
                                          </p:val>
                                        </p:tav>
                                      </p:tavLst>
                                    </p:anim>
                                  </p:childTnLst>
                                </p:cTn>
                              </p:par>
                            </p:childTnLst>
                          </p:cTn>
                        </p:par>
                        <p:par>
                          <p:cTn id="58" fill="hold">
                            <p:stCondLst>
                              <p:cond delay="4500"/>
                            </p:stCondLst>
                            <p:childTnLst>
                              <p:par>
                                <p:cTn id="59" presetID="22" presetClass="entr" presetSubtype="4" fill="hold" grpId="0" nodeType="after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wipe(down)">
                                      <p:cBhvr>
                                        <p:cTn id="61" dur="500"/>
                                        <p:tgtEl>
                                          <p:spTgt spid="47"/>
                                        </p:tgtEl>
                                      </p:cBhvr>
                                    </p:animEffect>
                                  </p:childTnLst>
                                </p:cTn>
                              </p:par>
                            </p:childTnLst>
                          </p:cTn>
                        </p:par>
                        <p:par>
                          <p:cTn id="62" fill="hold">
                            <p:stCondLst>
                              <p:cond delay="5000"/>
                            </p:stCondLst>
                            <p:childTnLst>
                              <p:par>
                                <p:cTn id="63" presetID="22" presetClass="entr" presetSubtype="8" fill="hold" nodeType="after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left)">
                                      <p:cBhvr>
                                        <p:cTn id="65" dur="500"/>
                                        <p:tgtEl>
                                          <p:spTgt spid="48"/>
                                        </p:tgtEl>
                                      </p:cBhvr>
                                    </p:animEffect>
                                  </p:childTnLst>
                                </p:cTn>
                              </p:par>
                            </p:childTnLst>
                          </p:cTn>
                        </p:par>
                        <p:par>
                          <p:cTn id="66" fill="hold">
                            <p:stCondLst>
                              <p:cond delay="5500"/>
                            </p:stCondLst>
                            <p:childTnLst>
                              <p:par>
                                <p:cTn id="67" presetID="53" presetClass="entr" presetSubtype="16" fill="hold" grpId="0" nodeType="afterEffect">
                                  <p:stCondLst>
                                    <p:cond delay="0"/>
                                  </p:stCondLst>
                                  <p:childTnLst>
                                    <p:set>
                                      <p:cBhvr>
                                        <p:cTn id="68" dur="1" fill="hold">
                                          <p:stCondLst>
                                            <p:cond delay="0"/>
                                          </p:stCondLst>
                                        </p:cTn>
                                        <p:tgtEl>
                                          <p:spTgt spid="63"/>
                                        </p:tgtEl>
                                        <p:attrNameLst>
                                          <p:attrName>style.visibility</p:attrName>
                                        </p:attrNameLst>
                                      </p:cBhvr>
                                      <p:to>
                                        <p:strVal val="visible"/>
                                      </p:to>
                                    </p:set>
                                    <p:anim calcmode="lin" valueType="num">
                                      <p:cBhvr>
                                        <p:cTn id="69" dur="500" fill="hold"/>
                                        <p:tgtEl>
                                          <p:spTgt spid="63"/>
                                        </p:tgtEl>
                                        <p:attrNameLst>
                                          <p:attrName>ppt_w</p:attrName>
                                        </p:attrNameLst>
                                      </p:cBhvr>
                                      <p:tavLst>
                                        <p:tav tm="0">
                                          <p:val>
                                            <p:fltVal val="0"/>
                                          </p:val>
                                        </p:tav>
                                        <p:tav tm="100000">
                                          <p:val>
                                            <p:strVal val="#ppt_w"/>
                                          </p:val>
                                        </p:tav>
                                      </p:tavLst>
                                    </p:anim>
                                    <p:anim calcmode="lin" valueType="num">
                                      <p:cBhvr>
                                        <p:cTn id="70" dur="500" fill="hold"/>
                                        <p:tgtEl>
                                          <p:spTgt spid="63"/>
                                        </p:tgtEl>
                                        <p:attrNameLst>
                                          <p:attrName>ppt_h</p:attrName>
                                        </p:attrNameLst>
                                      </p:cBhvr>
                                      <p:tavLst>
                                        <p:tav tm="0">
                                          <p:val>
                                            <p:fltVal val="0"/>
                                          </p:val>
                                        </p:tav>
                                        <p:tav tm="100000">
                                          <p:val>
                                            <p:strVal val="#ppt_h"/>
                                          </p:val>
                                        </p:tav>
                                      </p:tavLst>
                                    </p:anim>
                                    <p:animEffect transition="in" filter="fade">
                                      <p:cBhvr>
                                        <p:cTn id="71" dur="500"/>
                                        <p:tgtEl>
                                          <p:spTgt spid="63"/>
                                        </p:tgtEl>
                                      </p:cBhvr>
                                    </p:animEffect>
                                  </p:childTnLst>
                                </p:cTn>
                              </p:par>
                            </p:childTnLst>
                          </p:cTn>
                        </p:par>
                        <p:par>
                          <p:cTn id="72" fill="hold">
                            <p:stCondLst>
                              <p:cond delay="6000"/>
                            </p:stCondLst>
                            <p:childTnLst>
                              <p:par>
                                <p:cTn id="73" presetID="53" presetClass="entr" presetSubtype="16" fill="hold" nodeType="afterEffect">
                                  <p:stCondLst>
                                    <p:cond delay="0"/>
                                  </p:stCondLst>
                                  <p:childTnLst>
                                    <p:set>
                                      <p:cBhvr>
                                        <p:cTn id="74" dur="1" fill="hold">
                                          <p:stCondLst>
                                            <p:cond delay="0"/>
                                          </p:stCondLst>
                                        </p:cTn>
                                        <p:tgtEl>
                                          <p:spTgt spid="117"/>
                                        </p:tgtEl>
                                        <p:attrNameLst>
                                          <p:attrName>style.visibility</p:attrName>
                                        </p:attrNameLst>
                                      </p:cBhvr>
                                      <p:to>
                                        <p:strVal val="visible"/>
                                      </p:to>
                                    </p:set>
                                    <p:anim calcmode="lin" valueType="num">
                                      <p:cBhvr>
                                        <p:cTn id="75" dur="500" fill="hold"/>
                                        <p:tgtEl>
                                          <p:spTgt spid="117"/>
                                        </p:tgtEl>
                                        <p:attrNameLst>
                                          <p:attrName>ppt_w</p:attrName>
                                        </p:attrNameLst>
                                      </p:cBhvr>
                                      <p:tavLst>
                                        <p:tav tm="0">
                                          <p:val>
                                            <p:fltVal val="0"/>
                                          </p:val>
                                        </p:tav>
                                        <p:tav tm="100000">
                                          <p:val>
                                            <p:strVal val="#ppt_w"/>
                                          </p:val>
                                        </p:tav>
                                      </p:tavLst>
                                    </p:anim>
                                    <p:anim calcmode="lin" valueType="num">
                                      <p:cBhvr>
                                        <p:cTn id="76" dur="500" fill="hold"/>
                                        <p:tgtEl>
                                          <p:spTgt spid="117"/>
                                        </p:tgtEl>
                                        <p:attrNameLst>
                                          <p:attrName>ppt_h</p:attrName>
                                        </p:attrNameLst>
                                      </p:cBhvr>
                                      <p:tavLst>
                                        <p:tav tm="0">
                                          <p:val>
                                            <p:fltVal val="0"/>
                                          </p:val>
                                        </p:tav>
                                        <p:tav tm="100000">
                                          <p:val>
                                            <p:strVal val="#ppt_h"/>
                                          </p:val>
                                        </p:tav>
                                      </p:tavLst>
                                    </p:anim>
                                    <p:animEffect transition="in" filter="fade">
                                      <p:cBhvr>
                                        <p:cTn id="77" dur="500"/>
                                        <p:tgtEl>
                                          <p:spTgt spid="117"/>
                                        </p:tgtEl>
                                      </p:cBhvr>
                                    </p:animEffect>
                                  </p:childTnLst>
                                </p:cTn>
                              </p:par>
                              <p:par>
                                <p:cTn id="78" presetID="2" presetClass="entr" presetSubtype="4" accel="50000" decel="50000" fill="hold" nodeType="withEffect">
                                  <p:stCondLst>
                                    <p:cond delay="0"/>
                                  </p:stCondLst>
                                  <p:childTnLst>
                                    <p:set>
                                      <p:cBhvr>
                                        <p:cTn id="79" dur="1" fill="hold">
                                          <p:stCondLst>
                                            <p:cond delay="0"/>
                                          </p:stCondLst>
                                        </p:cTn>
                                        <p:tgtEl>
                                          <p:spTgt spid="114"/>
                                        </p:tgtEl>
                                        <p:attrNameLst>
                                          <p:attrName>style.visibility</p:attrName>
                                        </p:attrNameLst>
                                      </p:cBhvr>
                                      <p:to>
                                        <p:strVal val="visible"/>
                                      </p:to>
                                    </p:set>
                                    <p:anim calcmode="lin" valueType="num">
                                      <p:cBhvr additive="base">
                                        <p:cTn id="80" dur="500" fill="hold"/>
                                        <p:tgtEl>
                                          <p:spTgt spid="114"/>
                                        </p:tgtEl>
                                        <p:attrNameLst>
                                          <p:attrName>ppt_x</p:attrName>
                                        </p:attrNameLst>
                                      </p:cBhvr>
                                      <p:tavLst>
                                        <p:tav tm="0">
                                          <p:val>
                                            <p:strVal val="#ppt_x"/>
                                          </p:val>
                                        </p:tav>
                                        <p:tav tm="100000">
                                          <p:val>
                                            <p:strVal val="#ppt_x"/>
                                          </p:val>
                                        </p:tav>
                                      </p:tavLst>
                                    </p:anim>
                                    <p:anim calcmode="lin" valueType="num">
                                      <p:cBhvr additive="base">
                                        <p:cTn id="81" dur="500" fill="hold"/>
                                        <p:tgtEl>
                                          <p:spTgt spid="114"/>
                                        </p:tgtEl>
                                        <p:attrNameLst>
                                          <p:attrName>ppt_y</p:attrName>
                                        </p:attrNameLst>
                                      </p:cBhvr>
                                      <p:tavLst>
                                        <p:tav tm="0">
                                          <p:val>
                                            <p:strVal val="1+#ppt_h/2"/>
                                          </p:val>
                                        </p:tav>
                                        <p:tav tm="100000">
                                          <p:val>
                                            <p:strVal val="#ppt_y"/>
                                          </p:val>
                                        </p:tav>
                                      </p:tavLst>
                                    </p:anim>
                                  </p:childTnLst>
                                </p:cTn>
                              </p:par>
                            </p:childTnLst>
                          </p:cTn>
                        </p:par>
                        <p:par>
                          <p:cTn id="82" fill="hold">
                            <p:stCondLst>
                              <p:cond delay="6500"/>
                            </p:stCondLst>
                            <p:childTnLst>
                              <p:par>
                                <p:cTn id="83" presetID="22" presetClass="entr" presetSubtype="4" fill="hold" grpId="0" nodeType="afterEffect">
                                  <p:stCondLst>
                                    <p:cond delay="0"/>
                                  </p:stCondLst>
                                  <p:childTnLst>
                                    <p:set>
                                      <p:cBhvr>
                                        <p:cTn id="84" dur="1" fill="hold">
                                          <p:stCondLst>
                                            <p:cond delay="0"/>
                                          </p:stCondLst>
                                        </p:cTn>
                                        <p:tgtEl>
                                          <p:spTgt spid="52"/>
                                        </p:tgtEl>
                                        <p:attrNameLst>
                                          <p:attrName>style.visibility</p:attrName>
                                        </p:attrNameLst>
                                      </p:cBhvr>
                                      <p:to>
                                        <p:strVal val="visible"/>
                                      </p:to>
                                    </p:set>
                                    <p:animEffect transition="in" filter="wipe(down)">
                                      <p:cBhvr>
                                        <p:cTn id="85" dur="500"/>
                                        <p:tgtEl>
                                          <p:spTgt spid="52"/>
                                        </p:tgtEl>
                                      </p:cBhvr>
                                    </p:animEffect>
                                  </p:childTnLst>
                                </p:cTn>
                              </p:par>
                            </p:childTnLst>
                          </p:cTn>
                        </p:par>
                        <p:par>
                          <p:cTn id="86" fill="hold">
                            <p:stCondLst>
                              <p:cond delay="7000"/>
                            </p:stCondLst>
                            <p:childTnLst>
                              <p:par>
                                <p:cTn id="87" presetID="22" presetClass="entr" presetSubtype="8" fill="hold" nodeType="afterEffect">
                                  <p:stCondLst>
                                    <p:cond delay="0"/>
                                  </p:stCondLst>
                                  <p:childTnLst>
                                    <p:set>
                                      <p:cBhvr>
                                        <p:cTn id="88" dur="1" fill="hold">
                                          <p:stCondLst>
                                            <p:cond delay="0"/>
                                          </p:stCondLst>
                                        </p:cTn>
                                        <p:tgtEl>
                                          <p:spTgt spid="53"/>
                                        </p:tgtEl>
                                        <p:attrNameLst>
                                          <p:attrName>style.visibility</p:attrName>
                                        </p:attrNameLst>
                                      </p:cBhvr>
                                      <p:to>
                                        <p:strVal val="visible"/>
                                      </p:to>
                                    </p:set>
                                    <p:animEffect transition="in" filter="wipe(left)">
                                      <p:cBhvr>
                                        <p:cTn id="89" dur="500"/>
                                        <p:tgtEl>
                                          <p:spTgt spid="53"/>
                                        </p:tgtEl>
                                      </p:cBhvr>
                                    </p:animEffect>
                                  </p:childTnLst>
                                </p:cTn>
                              </p:par>
                            </p:childTnLst>
                          </p:cTn>
                        </p:par>
                        <p:par>
                          <p:cTn id="90" fill="hold">
                            <p:stCondLst>
                              <p:cond delay="7500"/>
                            </p:stCondLst>
                            <p:childTnLst>
                              <p:par>
                                <p:cTn id="91" presetID="53" presetClass="entr" presetSubtype="16" fill="hold" grpId="0" nodeType="afterEffect">
                                  <p:stCondLst>
                                    <p:cond delay="0"/>
                                  </p:stCondLst>
                                  <p:childTnLst>
                                    <p:set>
                                      <p:cBhvr>
                                        <p:cTn id="92" dur="1" fill="hold">
                                          <p:stCondLst>
                                            <p:cond delay="0"/>
                                          </p:stCondLst>
                                        </p:cTn>
                                        <p:tgtEl>
                                          <p:spTgt spid="64"/>
                                        </p:tgtEl>
                                        <p:attrNameLst>
                                          <p:attrName>style.visibility</p:attrName>
                                        </p:attrNameLst>
                                      </p:cBhvr>
                                      <p:to>
                                        <p:strVal val="visible"/>
                                      </p:to>
                                    </p:set>
                                    <p:anim calcmode="lin" valueType="num">
                                      <p:cBhvr>
                                        <p:cTn id="93" dur="500" fill="hold"/>
                                        <p:tgtEl>
                                          <p:spTgt spid="64"/>
                                        </p:tgtEl>
                                        <p:attrNameLst>
                                          <p:attrName>ppt_w</p:attrName>
                                        </p:attrNameLst>
                                      </p:cBhvr>
                                      <p:tavLst>
                                        <p:tav tm="0">
                                          <p:val>
                                            <p:fltVal val="0"/>
                                          </p:val>
                                        </p:tav>
                                        <p:tav tm="100000">
                                          <p:val>
                                            <p:strVal val="#ppt_w"/>
                                          </p:val>
                                        </p:tav>
                                      </p:tavLst>
                                    </p:anim>
                                    <p:anim calcmode="lin" valueType="num">
                                      <p:cBhvr>
                                        <p:cTn id="94" dur="500" fill="hold"/>
                                        <p:tgtEl>
                                          <p:spTgt spid="64"/>
                                        </p:tgtEl>
                                        <p:attrNameLst>
                                          <p:attrName>ppt_h</p:attrName>
                                        </p:attrNameLst>
                                      </p:cBhvr>
                                      <p:tavLst>
                                        <p:tav tm="0">
                                          <p:val>
                                            <p:fltVal val="0"/>
                                          </p:val>
                                        </p:tav>
                                        <p:tav tm="100000">
                                          <p:val>
                                            <p:strVal val="#ppt_h"/>
                                          </p:val>
                                        </p:tav>
                                      </p:tavLst>
                                    </p:anim>
                                    <p:animEffect transition="in" filter="fade">
                                      <p:cBhvr>
                                        <p:cTn id="95" dur="500"/>
                                        <p:tgtEl>
                                          <p:spTgt spid="64"/>
                                        </p:tgtEl>
                                      </p:cBhvr>
                                    </p:animEffect>
                                  </p:childTnLst>
                                </p:cTn>
                              </p:par>
                            </p:childTnLst>
                          </p:cTn>
                        </p:par>
                        <p:par>
                          <p:cTn id="96" fill="hold">
                            <p:stCondLst>
                              <p:cond delay="8000"/>
                            </p:stCondLst>
                            <p:childTnLst>
                              <p:par>
                                <p:cTn id="97" presetID="53" presetClass="entr" presetSubtype="16" fill="hold" nodeType="afterEffect">
                                  <p:stCondLst>
                                    <p:cond delay="0"/>
                                  </p:stCondLst>
                                  <p:childTnLst>
                                    <p:set>
                                      <p:cBhvr>
                                        <p:cTn id="98" dur="1" fill="hold">
                                          <p:stCondLst>
                                            <p:cond delay="0"/>
                                          </p:stCondLst>
                                        </p:cTn>
                                        <p:tgtEl>
                                          <p:spTgt spid="89"/>
                                        </p:tgtEl>
                                        <p:attrNameLst>
                                          <p:attrName>style.visibility</p:attrName>
                                        </p:attrNameLst>
                                      </p:cBhvr>
                                      <p:to>
                                        <p:strVal val="visible"/>
                                      </p:to>
                                    </p:set>
                                    <p:anim calcmode="lin" valueType="num">
                                      <p:cBhvr>
                                        <p:cTn id="99" dur="500" fill="hold"/>
                                        <p:tgtEl>
                                          <p:spTgt spid="89"/>
                                        </p:tgtEl>
                                        <p:attrNameLst>
                                          <p:attrName>ppt_w</p:attrName>
                                        </p:attrNameLst>
                                      </p:cBhvr>
                                      <p:tavLst>
                                        <p:tav tm="0">
                                          <p:val>
                                            <p:fltVal val="0"/>
                                          </p:val>
                                        </p:tav>
                                        <p:tav tm="100000">
                                          <p:val>
                                            <p:strVal val="#ppt_w"/>
                                          </p:val>
                                        </p:tav>
                                      </p:tavLst>
                                    </p:anim>
                                    <p:anim calcmode="lin" valueType="num">
                                      <p:cBhvr>
                                        <p:cTn id="100" dur="500" fill="hold"/>
                                        <p:tgtEl>
                                          <p:spTgt spid="89"/>
                                        </p:tgtEl>
                                        <p:attrNameLst>
                                          <p:attrName>ppt_h</p:attrName>
                                        </p:attrNameLst>
                                      </p:cBhvr>
                                      <p:tavLst>
                                        <p:tav tm="0">
                                          <p:val>
                                            <p:fltVal val="0"/>
                                          </p:val>
                                        </p:tav>
                                        <p:tav tm="100000">
                                          <p:val>
                                            <p:strVal val="#ppt_h"/>
                                          </p:val>
                                        </p:tav>
                                      </p:tavLst>
                                    </p:anim>
                                    <p:animEffect transition="in" filter="fade">
                                      <p:cBhvr>
                                        <p:cTn id="101" dur="500"/>
                                        <p:tgtEl>
                                          <p:spTgt spid="89"/>
                                        </p:tgtEl>
                                      </p:cBhvr>
                                    </p:animEffect>
                                  </p:childTnLst>
                                </p:cTn>
                              </p:par>
                              <p:par>
                                <p:cTn id="102" presetID="2" presetClass="entr" presetSubtype="4" accel="50000" decel="50000" fill="hold" nodeType="withEffect">
                                  <p:stCondLst>
                                    <p:cond delay="0"/>
                                  </p:stCondLst>
                                  <p:childTnLst>
                                    <p:set>
                                      <p:cBhvr>
                                        <p:cTn id="103" dur="1" fill="hold">
                                          <p:stCondLst>
                                            <p:cond delay="0"/>
                                          </p:stCondLst>
                                        </p:cTn>
                                        <p:tgtEl>
                                          <p:spTgt spid="76"/>
                                        </p:tgtEl>
                                        <p:attrNameLst>
                                          <p:attrName>style.visibility</p:attrName>
                                        </p:attrNameLst>
                                      </p:cBhvr>
                                      <p:to>
                                        <p:strVal val="visible"/>
                                      </p:to>
                                    </p:set>
                                    <p:anim calcmode="lin" valueType="num">
                                      <p:cBhvr additive="base">
                                        <p:cTn id="104" dur="500" fill="hold"/>
                                        <p:tgtEl>
                                          <p:spTgt spid="76"/>
                                        </p:tgtEl>
                                        <p:attrNameLst>
                                          <p:attrName>ppt_x</p:attrName>
                                        </p:attrNameLst>
                                      </p:cBhvr>
                                      <p:tavLst>
                                        <p:tav tm="0">
                                          <p:val>
                                            <p:strVal val="#ppt_x"/>
                                          </p:val>
                                        </p:tav>
                                        <p:tav tm="100000">
                                          <p:val>
                                            <p:strVal val="#ppt_x"/>
                                          </p:val>
                                        </p:tav>
                                      </p:tavLst>
                                    </p:anim>
                                    <p:anim calcmode="lin" valueType="num">
                                      <p:cBhvr additive="base">
                                        <p:cTn id="105"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41" grpId="0" bldLvl="0" animBg="1"/>
      <p:bldP spid="47" grpId="0" bldLvl="0" animBg="1"/>
      <p:bldP spid="52" grpId="0" bldLvl="0" animBg="1"/>
      <p:bldP spid="58" grpId="0"/>
      <p:bldP spid="61" grpId="0"/>
      <p:bldP spid="62" grpId="0"/>
      <p:bldP spid="63" grpId="0"/>
      <p:bldP spid="6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
          <p:cNvPicPr>
            <a:picLocks noChangeAspect="1"/>
          </p:cNvPicPr>
          <p:nvPr/>
        </p:nvPicPr>
        <p:blipFill>
          <a:blip r:embed="rId2"/>
          <a:stretch>
            <a:fillRect/>
          </a:stretch>
        </p:blipFill>
        <p:spPr>
          <a:xfrm>
            <a:off x="-14605" y="5603875"/>
            <a:ext cx="12224385" cy="1259840"/>
          </a:xfrm>
          <a:prstGeom prst="rect">
            <a:avLst/>
          </a:prstGeom>
        </p:spPr>
      </p:pic>
      <p:sp>
        <p:nvSpPr>
          <p:cNvPr id="8" name="TextBox 8"/>
          <p:cNvSpPr txBox="1"/>
          <p:nvPr/>
        </p:nvSpPr>
        <p:spPr>
          <a:xfrm>
            <a:off x="422875" y="178484"/>
            <a:ext cx="2311176" cy="430530"/>
          </a:xfrm>
          <a:prstGeom prst="rect">
            <a:avLst/>
          </a:prstGeom>
          <a:noFill/>
        </p:spPr>
        <p:txBody>
          <a:bodyPr wrap="square" lIns="0" tIns="0" rIns="0" bIns="0" rtlCol="0" anchor="ctr">
            <a:spAutoFit/>
          </a:bodyPr>
          <a:lstStyle/>
          <a:p>
            <a:r>
              <a:rPr lang="zh-CN" altLang="en-US" sz="28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此处添加名称</a:t>
            </a:r>
          </a:p>
        </p:txBody>
      </p:sp>
      <p:sp>
        <p:nvSpPr>
          <p:cNvPr id="9" name="TextBox 8"/>
          <p:cNvSpPr txBox="1"/>
          <p:nvPr/>
        </p:nvSpPr>
        <p:spPr>
          <a:xfrm>
            <a:off x="422875" y="637211"/>
            <a:ext cx="2311176" cy="168910"/>
          </a:xfrm>
          <a:prstGeom prst="rect">
            <a:avLst/>
          </a:prstGeom>
          <a:noFill/>
        </p:spPr>
        <p:txBody>
          <a:bodyPr wrap="square" lIns="0" tIns="0" rIns="0" bIns="0" rtlCol="0" anchor="ctr">
            <a:spAutoFit/>
          </a:bodyPr>
          <a:lstStyle/>
          <a:p>
            <a:r>
              <a:rPr lang="en-US" altLang="zh-CN" sz="11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cxnSp>
        <p:nvCxnSpPr>
          <p:cNvPr id="66" name="Straight Connector 65"/>
          <p:cNvCxnSpPr/>
          <p:nvPr/>
        </p:nvCxnSpPr>
        <p:spPr>
          <a:xfrm>
            <a:off x="3997817" y="5422052"/>
            <a:ext cx="1803237"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4629287" y="4304565"/>
            <a:ext cx="2163886"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4097559" y="3206701"/>
            <a:ext cx="1803237"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3474450" y="2008885"/>
            <a:ext cx="1803237"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3294500" y="4965905"/>
            <a:ext cx="1194815" cy="1124575"/>
            <a:chOff x="6139503" y="4871969"/>
            <a:chExt cx="1192668" cy="1122553"/>
          </a:xfrm>
          <a:effectLst/>
        </p:grpSpPr>
        <p:sp>
          <p:nvSpPr>
            <p:cNvPr id="6" name="Rounded Rectangle 5"/>
            <p:cNvSpPr>
              <a:spLocks noChangeArrowheads="1"/>
            </p:cNvSpPr>
            <p:nvPr/>
          </p:nvSpPr>
          <p:spPr bwMode="auto">
            <a:xfrm>
              <a:off x="6139503" y="4871969"/>
              <a:ext cx="1192668" cy="1122553"/>
            </a:xfrm>
            <a:prstGeom prst="roundRect">
              <a:avLst>
                <a:gd name="adj" fmla="val 9375"/>
              </a:avLst>
            </a:prstGeom>
            <a:solidFill>
              <a:schemeClr val="accent4"/>
            </a:solidFill>
            <a:ln w="9525">
              <a:noFill/>
              <a:round/>
            </a:ln>
            <a:effectLst/>
          </p:spPr>
          <p:txBody>
            <a:bodyPr anchor="ctr"/>
            <a:lstStyle>
              <a:lvl1pPr>
                <a:defRPr>
                  <a:solidFill>
                    <a:schemeClr val="tx1"/>
                  </a:solidFill>
                  <a:latin typeface="Calibri" panose="020F0502020204030204" charset="0"/>
                  <a:ea typeface="MS PGothic" panose="020B0600070205080204" pitchFamily="34" charset="-128"/>
                </a:defRPr>
              </a:lvl1pPr>
              <a:lvl2pPr marL="37931725" indent="-37474525">
                <a:defRPr>
                  <a:solidFill>
                    <a:schemeClr val="tx1"/>
                  </a:solidFill>
                  <a:latin typeface="Calibri" panose="020F0502020204030204" charset="0"/>
                  <a:ea typeface="MS PGothic" panose="020B0600070205080204" pitchFamily="34" charset="-128"/>
                </a:defRPr>
              </a:lvl2pPr>
              <a:lvl3pPr>
                <a:defRPr>
                  <a:solidFill>
                    <a:schemeClr val="tx1"/>
                  </a:solidFill>
                  <a:latin typeface="Calibri" panose="020F0502020204030204" charset="0"/>
                  <a:ea typeface="MS PGothic" panose="020B0600070205080204" pitchFamily="34" charset="-128"/>
                </a:defRPr>
              </a:lvl3pPr>
              <a:lvl4pPr>
                <a:defRPr>
                  <a:solidFill>
                    <a:schemeClr val="tx1"/>
                  </a:solidFill>
                  <a:latin typeface="Calibri" panose="020F0502020204030204" charset="0"/>
                  <a:ea typeface="MS PGothic" panose="020B0600070205080204" pitchFamily="34" charset="-128"/>
                </a:defRPr>
              </a:lvl4pPr>
              <a:lvl5pPr>
                <a:defRPr>
                  <a:solidFill>
                    <a:schemeClr val="tx1"/>
                  </a:solidFill>
                  <a:latin typeface="Calibri" panose="020F050202020403020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algn="ctr">
                <a:lnSpc>
                  <a:spcPct val="120000"/>
                </a:lnSpc>
              </a:pPr>
              <a:endParaRPr lang="id-ID" altLang="id-ID" sz="278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 name="TextBox 21"/>
            <p:cNvSpPr txBox="1">
              <a:spLocks noChangeArrowheads="1"/>
            </p:cNvSpPr>
            <p:nvPr/>
          </p:nvSpPr>
          <p:spPr bwMode="auto">
            <a:xfrm>
              <a:off x="6356737" y="5179787"/>
              <a:ext cx="771727" cy="602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MS PGothic" panose="020B0600070205080204" pitchFamily="34" charset="-128"/>
                </a:defRPr>
              </a:lvl1pPr>
              <a:lvl2pPr marL="37931725" indent="-37474525">
                <a:defRPr>
                  <a:solidFill>
                    <a:schemeClr val="tx1"/>
                  </a:solidFill>
                  <a:latin typeface="Calibri" panose="020F0502020204030204" charset="0"/>
                  <a:ea typeface="MS PGothic" panose="020B0600070205080204" pitchFamily="34" charset="-128"/>
                </a:defRPr>
              </a:lvl2pPr>
              <a:lvl3pPr>
                <a:defRPr>
                  <a:solidFill>
                    <a:schemeClr val="tx1"/>
                  </a:solidFill>
                  <a:latin typeface="Calibri" panose="020F0502020204030204" charset="0"/>
                  <a:ea typeface="MS PGothic" panose="020B0600070205080204" pitchFamily="34" charset="-128"/>
                </a:defRPr>
              </a:lvl3pPr>
              <a:lvl4pPr>
                <a:defRPr>
                  <a:solidFill>
                    <a:schemeClr val="tx1"/>
                  </a:solidFill>
                  <a:latin typeface="Calibri" panose="020F0502020204030204" charset="0"/>
                  <a:ea typeface="MS PGothic" panose="020B0600070205080204" pitchFamily="34" charset="-128"/>
                </a:defRPr>
              </a:lvl4pPr>
              <a:lvl5pPr>
                <a:defRPr>
                  <a:solidFill>
                    <a:schemeClr val="tx1"/>
                  </a:solidFill>
                  <a:latin typeface="Calibri" panose="020F050202020403020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algn="ctr">
                <a:lnSpc>
                  <a:spcPct val="120000"/>
                </a:lnSpc>
              </a:pPr>
              <a:r>
                <a:rPr lang="nb-NO" altLang="id-ID" sz="2780" dirty="0">
                  <a:solidFill>
                    <a:schemeClr val="bg1"/>
                  </a:solidFill>
                  <a:latin typeface="Arial" panose="020B0604020202020204" pitchFamily="34" charset="0"/>
                  <a:ea typeface="微软雅黑" panose="020B0503020204020204" charset="-122"/>
                  <a:cs typeface="+mn-ea"/>
                  <a:sym typeface="Arial" panose="020B0604020202020204" pitchFamily="34" charset="0"/>
                </a:rPr>
                <a:t>01</a:t>
              </a:r>
            </a:p>
          </p:txBody>
        </p:sp>
      </p:grpSp>
      <p:grpSp>
        <p:nvGrpSpPr>
          <p:cNvPr id="3" name="Group 7"/>
          <p:cNvGrpSpPr/>
          <p:nvPr/>
        </p:nvGrpSpPr>
        <p:grpSpPr>
          <a:xfrm>
            <a:off x="3575631" y="3841337"/>
            <a:ext cx="1194815" cy="1124576"/>
            <a:chOff x="6420131" y="3749417"/>
            <a:chExt cx="1192668" cy="1122553"/>
          </a:xfrm>
          <a:effectLst/>
        </p:grpSpPr>
        <p:sp>
          <p:nvSpPr>
            <p:cNvPr id="4" name="Rounded Rectangle 8"/>
            <p:cNvSpPr>
              <a:spLocks noChangeArrowheads="1"/>
            </p:cNvSpPr>
            <p:nvPr/>
          </p:nvSpPr>
          <p:spPr bwMode="auto">
            <a:xfrm>
              <a:off x="6420131" y="3749417"/>
              <a:ext cx="1192668" cy="1122553"/>
            </a:xfrm>
            <a:prstGeom prst="roundRect">
              <a:avLst>
                <a:gd name="adj" fmla="val 9375"/>
              </a:avLst>
            </a:prstGeom>
            <a:solidFill>
              <a:schemeClr val="accent3"/>
            </a:solidFill>
            <a:ln w="9525">
              <a:noFill/>
              <a:round/>
            </a:ln>
            <a:effectLst/>
          </p:spPr>
          <p:txBody>
            <a:bodyPr anchor="ctr"/>
            <a:lstStyle>
              <a:lvl1pPr>
                <a:defRPr>
                  <a:solidFill>
                    <a:schemeClr val="tx1"/>
                  </a:solidFill>
                  <a:latin typeface="Calibri" panose="020F0502020204030204" charset="0"/>
                  <a:ea typeface="MS PGothic" panose="020B0600070205080204" pitchFamily="34" charset="-128"/>
                </a:defRPr>
              </a:lvl1pPr>
              <a:lvl2pPr marL="37931725" indent="-37474525">
                <a:defRPr>
                  <a:solidFill>
                    <a:schemeClr val="tx1"/>
                  </a:solidFill>
                  <a:latin typeface="Calibri" panose="020F0502020204030204" charset="0"/>
                  <a:ea typeface="MS PGothic" panose="020B0600070205080204" pitchFamily="34" charset="-128"/>
                </a:defRPr>
              </a:lvl2pPr>
              <a:lvl3pPr>
                <a:defRPr>
                  <a:solidFill>
                    <a:schemeClr val="tx1"/>
                  </a:solidFill>
                  <a:latin typeface="Calibri" panose="020F0502020204030204" charset="0"/>
                  <a:ea typeface="MS PGothic" panose="020B0600070205080204" pitchFamily="34" charset="-128"/>
                </a:defRPr>
              </a:lvl3pPr>
              <a:lvl4pPr>
                <a:defRPr>
                  <a:solidFill>
                    <a:schemeClr val="tx1"/>
                  </a:solidFill>
                  <a:latin typeface="Calibri" panose="020F0502020204030204" charset="0"/>
                  <a:ea typeface="MS PGothic" panose="020B0600070205080204" pitchFamily="34" charset="-128"/>
                </a:defRPr>
              </a:lvl4pPr>
              <a:lvl5pPr>
                <a:defRPr>
                  <a:solidFill>
                    <a:schemeClr val="tx1"/>
                  </a:solidFill>
                  <a:latin typeface="Calibri" panose="020F050202020403020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algn="ctr">
                <a:lnSpc>
                  <a:spcPct val="120000"/>
                </a:lnSpc>
              </a:pPr>
              <a:endParaRPr lang="id-ID" altLang="id-ID" sz="278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 name="TextBox 22"/>
            <p:cNvSpPr txBox="1">
              <a:spLocks noChangeArrowheads="1"/>
            </p:cNvSpPr>
            <p:nvPr/>
          </p:nvSpPr>
          <p:spPr bwMode="auto">
            <a:xfrm>
              <a:off x="6672041" y="4034885"/>
              <a:ext cx="771727" cy="602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MS PGothic" panose="020B0600070205080204" pitchFamily="34" charset="-128"/>
                </a:defRPr>
              </a:lvl1pPr>
              <a:lvl2pPr marL="37931725" indent="-37474525">
                <a:defRPr>
                  <a:solidFill>
                    <a:schemeClr val="tx1"/>
                  </a:solidFill>
                  <a:latin typeface="Calibri" panose="020F0502020204030204" charset="0"/>
                  <a:ea typeface="MS PGothic" panose="020B0600070205080204" pitchFamily="34" charset="-128"/>
                </a:defRPr>
              </a:lvl2pPr>
              <a:lvl3pPr>
                <a:defRPr>
                  <a:solidFill>
                    <a:schemeClr val="tx1"/>
                  </a:solidFill>
                  <a:latin typeface="Calibri" panose="020F0502020204030204" charset="0"/>
                  <a:ea typeface="MS PGothic" panose="020B0600070205080204" pitchFamily="34" charset="-128"/>
                </a:defRPr>
              </a:lvl3pPr>
              <a:lvl4pPr>
                <a:defRPr>
                  <a:solidFill>
                    <a:schemeClr val="tx1"/>
                  </a:solidFill>
                  <a:latin typeface="Calibri" panose="020F0502020204030204" charset="0"/>
                  <a:ea typeface="MS PGothic" panose="020B0600070205080204" pitchFamily="34" charset="-128"/>
                </a:defRPr>
              </a:lvl4pPr>
              <a:lvl5pPr>
                <a:defRPr>
                  <a:solidFill>
                    <a:schemeClr val="tx1"/>
                  </a:solidFill>
                  <a:latin typeface="Calibri" panose="020F050202020403020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algn="ctr">
                <a:lnSpc>
                  <a:spcPct val="120000"/>
                </a:lnSpc>
              </a:pPr>
              <a:r>
                <a:rPr lang="nb-NO" altLang="id-ID" sz="2780" dirty="0">
                  <a:solidFill>
                    <a:schemeClr val="bg1"/>
                  </a:solidFill>
                  <a:latin typeface="Arial" panose="020B0604020202020204" pitchFamily="34" charset="0"/>
                  <a:ea typeface="微软雅黑" panose="020B0503020204020204" charset="-122"/>
                  <a:cs typeface="+mn-ea"/>
                  <a:sym typeface="Arial" panose="020B0604020202020204" pitchFamily="34" charset="0"/>
                </a:rPr>
                <a:t>02</a:t>
              </a:r>
            </a:p>
          </p:txBody>
        </p:sp>
      </p:grpSp>
      <p:grpSp>
        <p:nvGrpSpPr>
          <p:cNvPr id="11" name="Group 10"/>
          <p:cNvGrpSpPr/>
          <p:nvPr/>
        </p:nvGrpSpPr>
        <p:grpSpPr>
          <a:xfrm>
            <a:off x="3153933" y="2716774"/>
            <a:ext cx="1194815" cy="1124573"/>
            <a:chOff x="5999190" y="2626865"/>
            <a:chExt cx="1192668" cy="1122553"/>
          </a:xfrm>
          <a:effectLst/>
        </p:grpSpPr>
        <p:sp>
          <p:nvSpPr>
            <p:cNvPr id="12" name="Rounded Rectangle 11"/>
            <p:cNvSpPr>
              <a:spLocks noChangeArrowheads="1"/>
            </p:cNvSpPr>
            <p:nvPr/>
          </p:nvSpPr>
          <p:spPr bwMode="auto">
            <a:xfrm>
              <a:off x="5999190" y="2626865"/>
              <a:ext cx="1192668" cy="1122553"/>
            </a:xfrm>
            <a:prstGeom prst="roundRect">
              <a:avLst>
                <a:gd name="adj" fmla="val 9375"/>
              </a:avLst>
            </a:prstGeom>
            <a:solidFill>
              <a:schemeClr val="accent2"/>
            </a:solidFill>
            <a:ln w="9525">
              <a:noFill/>
              <a:round/>
            </a:ln>
            <a:effectLst/>
          </p:spPr>
          <p:txBody>
            <a:bodyPr anchor="ctr"/>
            <a:lstStyle>
              <a:lvl1pPr>
                <a:defRPr>
                  <a:solidFill>
                    <a:schemeClr val="tx1"/>
                  </a:solidFill>
                  <a:latin typeface="Calibri" panose="020F0502020204030204" charset="0"/>
                  <a:ea typeface="MS PGothic" panose="020B0600070205080204" pitchFamily="34" charset="-128"/>
                </a:defRPr>
              </a:lvl1pPr>
              <a:lvl2pPr marL="37931725" indent="-37474525">
                <a:defRPr>
                  <a:solidFill>
                    <a:schemeClr val="tx1"/>
                  </a:solidFill>
                  <a:latin typeface="Calibri" panose="020F0502020204030204" charset="0"/>
                  <a:ea typeface="MS PGothic" panose="020B0600070205080204" pitchFamily="34" charset="-128"/>
                </a:defRPr>
              </a:lvl2pPr>
              <a:lvl3pPr>
                <a:defRPr>
                  <a:solidFill>
                    <a:schemeClr val="tx1"/>
                  </a:solidFill>
                  <a:latin typeface="Calibri" panose="020F0502020204030204" charset="0"/>
                  <a:ea typeface="MS PGothic" panose="020B0600070205080204" pitchFamily="34" charset="-128"/>
                </a:defRPr>
              </a:lvl3pPr>
              <a:lvl4pPr>
                <a:defRPr>
                  <a:solidFill>
                    <a:schemeClr val="tx1"/>
                  </a:solidFill>
                  <a:latin typeface="Calibri" panose="020F0502020204030204" charset="0"/>
                  <a:ea typeface="MS PGothic" panose="020B0600070205080204" pitchFamily="34" charset="-128"/>
                </a:defRPr>
              </a:lvl4pPr>
              <a:lvl5pPr>
                <a:defRPr>
                  <a:solidFill>
                    <a:schemeClr val="tx1"/>
                  </a:solidFill>
                  <a:latin typeface="Calibri" panose="020F050202020403020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algn="ctr">
                <a:lnSpc>
                  <a:spcPct val="120000"/>
                </a:lnSpc>
              </a:pPr>
              <a:endParaRPr lang="id-ID" altLang="id-ID" sz="278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3" name="TextBox 23"/>
            <p:cNvSpPr txBox="1">
              <a:spLocks noChangeArrowheads="1"/>
            </p:cNvSpPr>
            <p:nvPr/>
          </p:nvSpPr>
          <p:spPr bwMode="auto">
            <a:xfrm>
              <a:off x="6231728" y="2895663"/>
              <a:ext cx="771727" cy="60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MS PGothic" panose="020B0600070205080204" pitchFamily="34" charset="-128"/>
                </a:defRPr>
              </a:lvl1pPr>
              <a:lvl2pPr marL="37931725" indent="-37474525">
                <a:defRPr>
                  <a:solidFill>
                    <a:schemeClr val="tx1"/>
                  </a:solidFill>
                  <a:latin typeface="Calibri" panose="020F0502020204030204" charset="0"/>
                  <a:ea typeface="MS PGothic" panose="020B0600070205080204" pitchFamily="34" charset="-128"/>
                </a:defRPr>
              </a:lvl2pPr>
              <a:lvl3pPr>
                <a:defRPr>
                  <a:solidFill>
                    <a:schemeClr val="tx1"/>
                  </a:solidFill>
                  <a:latin typeface="Calibri" panose="020F0502020204030204" charset="0"/>
                  <a:ea typeface="MS PGothic" panose="020B0600070205080204" pitchFamily="34" charset="-128"/>
                </a:defRPr>
              </a:lvl3pPr>
              <a:lvl4pPr>
                <a:defRPr>
                  <a:solidFill>
                    <a:schemeClr val="tx1"/>
                  </a:solidFill>
                  <a:latin typeface="Calibri" panose="020F0502020204030204" charset="0"/>
                  <a:ea typeface="MS PGothic" panose="020B0600070205080204" pitchFamily="34" charset="-128"/>
                </a:defRPr>
              </a:lvl4pPr>
              <a:lvl5pPr>
                <a:defRPr>
                  <a:solidFill>
                    <a:schemeClr val="tx1"/>
                  </a:solidFill>
                  <a:latin typeface="Calibri" panose="020F050202020403020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algn="ctr">
                <a:lnSpc>
                  <a:spcPct val="120000"/>
                </a:lnSpc>
              </a:pPr>
              <a:r>
                <a:rPr lang="nb-NO" altLang="id-ID" sz="2780" dirty="0">
                  <a:solidFill>
                    <a:schemeClr val="bg1"/>
                  </a:solidFill>
                  <a:latin typeface="Arial" panose="020B0604020202020204" pitchFamily="34" charset="0"/>
                  <a:ea typeface="微软雅黑" panose="020B0503020204020204" charset="-122"/>
                  <a:cs typeface="+mn-ea"/>
                  <a:sym typeface="Arial" panose="020B0604020202020204" pitchFamily="34" charset="0"/>
                </a:rPr>
                <a:t>03</a:t>
              </a:r>
            </a:p>
          </p:txBody>
        </p:sp>
      </p:grpSp>
      <p:grpSp>
        <p:nvGrpSpPr>
          <p:cNvPr id="14" name="Group 13"/>
          <p:cNvGrpSpPr/>
          <p:nvPr/>
        </p:nvGrpSpPr>
        <p:grpSpPr>
          <a:xfrm>
            <a:off x="2556532" y="1654868"/>
            <a:ext cx="1194815" cy="1124575"/>
            <a:chOff x="5402860" y="1566869"/>
            <a:chExt cx="1192668" cy="1122553"/>
          </a:xfrm>
          <a:effectLst/>
        </p:grpSpPr>
        <p:sp>
          <p:nvSpPr>
            <p:cNvPr id="15" name="Rounded Rectangle 14"/>
            <p:cNvSpPr>
              <a:spLocks noChangeArrowheads="1"/>
            </p:cNvSpPr>
            <p:nvPr/>
          </p:nvSpPr>
          <p:spPr bwMode="auto">
            <a:xfrm rot="20684149">
              <a:off x="5402860" y="1566869"/>
              <a:ext cx="1192668" cy="1122553"/>
            </a:xfrm>
            <a:prstGeom prst="roundRect">
              <a:avLst>
                <a:gd name="adj" fmla="val 9375"/>
              </a:avLst>
            </a:prstGeom>
            <a:solidFill>
              <a:schemeClr val="accent1"/>
            </a:solidFill>
            <a:ln w="9525">
              <a:noFill/>
              <a:round/>
            </a:ln>
            <a:effectLst/>
          </p:spPr>
          <p:txBody>
            <a:bodyPr anchor="ctr"/>
            <a:lstStyle>
              <a:lvl1pPr>
                <a:defRPr>
                  <a:solidFill>
                    <a:schemeClr val="tx1"/>
                  </a:solidFill>
                  <a:latin typeface="Calibri" panose="020F0502020204030204" charset="0"/>
                  <a:ea typeface="MS PGothic" panose="020B0600070205080204" pitchFamily="34" charset="-128"/>
                </a:defRPr>
              </a:lvl1pPr>
              <a:lvl2pPr marL="37931725" indent="-37474525">
                <a:defRPr>
                  <a:solidFill>
                    <a:schemeClr val="tx1"/>
                  </a:solidFill>
                  <a:latin typeface="Calibri" panose="020F0502020204030204" charset="0"/>
                  <a:ea typeface="MS PGothic" panose="020B0600070205080204" pitchFamily="34" charset="-128"/>
                </a:defRPr>
              </a:lvl2pPr>
              <a:lvl3pPr>
                <a:defRPr>
                  <a:solidFill>
                    <a:schemeClr val="tx1"/>
                  </a:solidFill>
                  <a:latin typeface="Calibri" panose="020F0502020204030204" charset="0"/>
                  <a:ea typeface="MS PGothic" panose="020B0600070205080204" pitchFamily="34" charset="-128"/>
                </a:defRPr>
              </a:lvl3pPr>
              <a:lvl4pPr>
                <a:defRPr>
                  <a:solidFill>
                    <a:schemeClr val="tx1"/>
                  </a:solidFill>
                  <a:latin typeface="Calibri" panose="020F0502020204030204" charset="0"/>
                  <a:ea typeface="MS PGothic" panose="020B0600070205080204" pitchFamily="34" charset="-128"/>
                </a:defRPr>
              </a:lvl4pPr>
              <a:lvl5pPr>
                <a:defRPr>
                  <a:solidFill>
                    <a:schemeClr val="tx1"/>
                  </a:solidFill>
                  <a:latin typeface="Calibri" panose="020F050202020403020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algn="ctr">
                <a:lnSpc>
                  <a:spcPct val="120000"/>
                </a:lnSpc>
              </a:pPr>
              <a:endParaRPr lang="id-ID" altLang="id-ID" sz="278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6" name="TextBox 24"/>
            <p:cNvSpPr txBox="1">
              <a:spLocks noChangeArrowheads="1"/>
            </p:cNvSpPr>
            <p:nvPr/>
          </p:nvSpPr>
          <p:spPr bwMode="auto">
            <a:xfrm rot="20681241">
              <a:off x="5613324" y="1778750"/>
              <a:ext cx="771727" cy="602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MS PGothic" panose="020B0600070205080204" pitchFamily="34" charset="-128"/>
                </a:defRPr>
              </a:lvl1pPr>
              <a:lvl2pPr marL="37931725" indent="-37474525">
                <a:defRPr>
                  <a:solidFill>
                    <a:schemeClr val="tx1"/>
                  </a:solidFill>
                  <a:latin typeface="Calibri" panose="020F0502020204030204" charset="0"/>
                  <a:ea typeface="MS PGothic" panose="020B0600070205080204" pitchFamily="34" charset="-128"/>
                </a:defRPr>
              </a:lvl2pPr>
              <a:lvl3pPr>
                <a:defRPr>
                  <a:solidFill>
                    <a:schemeClr val="tx1"/>
                  </a:solidFill>
                  <a:latin typeface="Calibri" panose="020F0502020204030204" charset="0"/>
                  <a:ea typeface="MS PGothic" panose="020B0600070205080204" pitchFamily="34" charset="-128"/>
                </a:defRPr>
              </a:lvl3pPr>
              <a:lvl4pPr>
                <a:defRPr>
                  <a:solidFill>
                    <a:schemeClr val="tx1"/>
                  </a:solidFill>
                  <a:latin typeface="Calibri" panose="020F0502020204030204" charset="0"/>
                  <a:ea typeface="MS PGothic" panose="020B0600070205080204" pitchFamily="34" charset="-128"/>
                </a:defRPr>
              </a:lvl4pPr>
              <a:lvl5pPr>
                <a:defRPr>
                  <a:solidFill>
                    <a:schemeClr val="tx1"/>
                  </a:solidFill>
                  <a:latin typeface="Calibri" panose="020F050202020403020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algn="ctr">
                <a:lnSpc>
                  <a:spcPct val="120000"/>
                </a:lnSpc>
              </a:pPr>
              <a:r>
                <a:rPr lang="nb-NO" altLang="id-ID" sz="2780" dirty="0">
                  <a:solidFill>
                    <a:schemeClr val="bg1"/>
                  </a:solidFill>
                  <a:latin typeface="Arial" panose="020B0604020202020204" pitchFamily="34" charset="0"/>
                  <a:ea typeface="微软雅黑" panose="020B0503020204020204" charset="-122"/>
                  <a:cs typeface="+mn-ea"/>
                  <a:sym typeface="Arial" panose="020B0604020202020204" pitchFamily="34" charset="0"/>
                </a:rPr>
                <a:t>04</a:t>
              </a:r>
            </a:p>
          </p:txBody>
        </p:sp>
      </p:grpSp>
      <p:grpSp>
        <p:nvGrpSpPr>
          <p:cNvPr id="27" name="Group 26"/>
          <p:cNvGrpSpPr>
            <a:grpSpLocks noChangeAspect="1"/>
          </p:cNvGrpSpPr>
          <p:nvPr/>
        </p:nvGrpSpPr>
        <p:grpSpPr>
          <a:xfrm>
            <a:off x="4697546" y="1615276"/>
            <a:ext cx="901620" cy="901620"/>
            <a:chOff x="5385173" y="1917525"/>
            <a:chExt cx="1440000" cy="1440000"/>
          </a:xfrm>
        </p:grpSpPr>
        <p:sp>
          <p:nvSpPr>
            <p:cNvPr id="28" name="Oval 27"/>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80">
                <a:latin typeface="Arial" panose="020B0604020202020204" pitchFamily="34" charset="0"/>
                <a:ea typeface="微软雅黑" panose="020B0503020204020204" charset="-122"/>
                <a:cs typeface="+mn-ea"/>
                <a:sym typeface="Arial" panose="020B0604020202020204" pitchFamily="34" charset="0"/>
              </a:endParaRPr>
            </a:p>
          </p:txBody>
        </p:sp>
        <p:sp>
          <p:nvSpPr>
            <p:cNvPr id="29" name="Oval 28"/>
            <p:cNvSpPr/>
            <p:nvPr/>
          </p:nvSpPr>
          <p:spPr>
            <a:xfrm>
              <a:off x="5475173" y="2007525"/>
              <a:ext cx="1260000" cy="1260000"/>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8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0" name="Group 29"/>
          <p:cNvGrpSpPr>
            <a:grpSpLocks noChangeAspect="1"/>
          </p:cNvGrpSpPr>
          <p:nvPr/>
        </p:nvGrpSpPr>
        <p:grpSpPr>
          <a:xfrm>
            <a:off x="5678485" y="4952935"/>
            <a:ext cx="901619" cy="901620"/>
            <a:chOff x="5385173" y="1917525"/>
            <a:chExt cx="1440000" cy="1440000"/>
          </a:xfrm>
        </p:grpSpPr>
        <p:sp>
          <p:nvSpPr>
            <p:cNvPr id="31" name="Oval 30"/>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80">
                <a:latin typeface="Arial" panose="020B0604020202020204" pitchFamily="34" charset="0"/>
                <a:ea typeface="微软雅黑" panose="020B0503020204020204" charset="-122"/>
                <a:cs typeface="+mn-ea"/>
                <a:sym typeface="Arial" panose="020B0604020202020204" pitchFamily="34" charset="0"/>
              </a:endParaRPr>
            </a:p>
          </p:txBody>
        </p:sp>
        <p:sp>
          <p:nvSpPr>
            <p:cNvPr id="32" name="Oval 31"/>
            <p:cNvSpPr/>
            <p:nvPr/>
          </p:nvSpPr>
          <p:spPr>
            <a:xfrm>
              <a:off x="5475175" y="2007525"/>
              <a:ext cx="1260001" cy="1260000"/>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8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3" name="Group 32"/>
          <p:cNvGrpSpPr>
            <a:grpSpLocks noChangeAspect="1"/>
          </p:cNvGrpSpPr>
          <p:nvPr/>
        </p:nvGrpSpPr>
        <p:grpSpPr>
          <a:xfrm>
            <a:off x="6579409" y="3851898"/>
            <a:ext cx="901620" cy="901620"/>
            <a:chOff x="5385173" y="1917525"/>
            <a:chExt cx="1440000" cy="1440000"/>
          </a:xfrm>
        </p:grpSpPr>
        <p:sp>
          <p:nvSpPr>
            <p:cNvPr id="34" name="Oval 33"/>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80">
                <a:latin typeface="Arial" panose="020B0604020202020204" pitchFamily="34" charset="0"/>
                <a:ea typeface="微软雅黑" panose="020B0503020204020204" charset="-122"/>
                <a:cs typeface="+mn-ea"/>
                <a:sym typeface="Arial" panose="020B0604020202020204" pitchFamily="34" charset="0"/>
              </a:endParaRPr>
            </a:p>
          </p:txBody>
        </p:sp>
        <p:sp>
          <p:nvSpPr>
            <p:cNvPr id="35" name="Oval 34"/>
            <p:cNvSpPr/>
            <p:nvPr/>
          </p:nvSpPr>
          <p:spPr>
            <a:xfrm>
              <a:off x="5475173" y="2007525"/>
              <a:ext cx="1260000" cy="1260000"/>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8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6" name="Group 35"/>
          <p:cNvGrpSpPr>
            <a:grpSpLocks noChangeAspect="1"/>
          </p:cNvGrpSpPr>
          <p:nvPr/>
        </p:nvGrpSpPr>
        <p:grpSpPr>
          <a:xfrm>
            <a:off x="5493741" y="2686308"/>
            <a:ext cx="901620" cy="901620"/>
            <a:chOff x="5385173" y="1917525"/>
            <a:chExt cx="1440000" cy="1440000"/>
          </a:xfrm>
        </p:grpSpPr>
        <p:sp>
          <p:nvSpPr>
            <p:cNvPr id="37" name="Oval 36"/>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80">
                <a:latin typeface="Arial" panose="020B0604020202020204" pitchFamily="34" charset="0"/>
                <a:ea typeface="微软雅黑" panose="020B0503020204020204" charset="-122"/>
                <a:cs typeface="+mn-ea"/>
                <a:sym typeface="Arial" panose="020B0604020202020204" pitchFamily="34" charset="0"/>
              </a:endParaRPr>
            </a:p>
          </p:txBody>
        </p:sp>
        <p:sp>
          <p:nvSpPr>
            <p:cNvPr id="38" name="Oval 37"/>
            <p:cNvSpPr/>
            <p:nvPr/>
          </p:nvSpPr>
          <p:spPr>
            <a:xfrm>
              <a:off x="5475173" y="2007525"/>
              <a:ext cx="1260000" cy="12600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8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9" name="Group 38"/>
          <p:cNvGrpSpPr>
            <a:grpSpLocks noChangeAspect="1"/>
          </p:cNvGrpSpPr>
          <p:nvPr/>
        </p:nvGrpSpPr>
        <p:grpSpPr>
          <a:xfrm>
            <a:off x="4899801" y="1812505"/>
            <a:ext cx="488379" cy="488379"/>
            <a:chOff x="-2771775" y="66675"/>
            <a:chExt cx="827087" cy="827088"/>
          </a:xfrm>
          <a:solidFill>
            <a:schemeClr val="bg1"/>
          </a:solidFill>
        </p:grpSpPr>
        <p:sp>
          <p:nvSpPr>
            <p:cNvPr id="40" name="Freeform 19"/>
            <p:cNvSpPr>
              <a:spLocks noEditPoints="1"/>
            </p:cNvSpPr>
            <p:nvPr/>
          </p:nvSpPr>
          <p:spPr bwMode="auto">
            <a:xfrm>
              <a:off x="-2771775" y="66675"/>
              <a:ext cx="827087" cy="827088"/>
            </a:xfrm>
            <a:custGeom>
              <a:avLst/>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grpFill/>
            <a:ln>
              <a:noFill/>
            </a:ln>
          </p:spPr>
          <p:txBody>
            <a:bodyPr vert="horz" wrap="square" lIns="91606" tIns="45802" rIns="91606" bIns="45802" numCol="1" anchor="t" anchorCtr="0" compatLnSpc="1"/>
            <a:lstStyle/>
            <a:p>
              <a:pPr algn="just">
                <a:lnSpc>
                  <a:spcPct val="120000"/>
                </a:lnSpc>
              </a:pPr>
              <a:endParaRPr lang="id-ID" sz="780">
                <a:latin typeface="Arial" panose="020B0604020202020204" pitchFamily="34" charset="0"/>
                <a:ea typeface="微软雅黑" panose="020B0503020204020204" charset="-122"/>
                <a:cs typeface="+mn-ea"/>
                <a:sym typeface="Arial" panose="020B0604020202020204" pitchFamily="34" charset="0"/>
              </a:endParaRPr>
            </a:p>
          </p:txBody>
        </p:sp>
        <p:sp>
          <p:nvSpPr>
            <p:cNvPr id="41" name="Freeform 20"/>
            <p:cNvSpPr>
              <a:spLocks noEditPoints="1"/>
            </p:cNvSpPr>
            <p:nvPr/>
          </p:nvSpPr>
          <p:spPr bwMode="auto">
            <a:xfrm>
              <a:off x="-2538413" y="300038"/>
              <a:ext cx="360362"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grpFill/>
            <a:ln>
              <a:noFill/>
            </a:ln>
          </p:spPr>
          <p:txBody>
            <a:bodyPr vert="horz" wrap="square" lIns="91606" tIns="45802" rIns="91606" bIns="45802" numCol="1" anchor="t" anchorCtr="0" compatLnSpc="1"/>
            <a:lstStyle/>
            <a:p>
              <a:pPr algn="just">
                <a:lnSpc>
                  <a:spcPct val="120000"/>
                </a:lnSpc>
              </a:pPr>
              <a:endParaRPr lang="id-ID" sz="780">
                <a:latin typeface="Arial" panose="020B0604020202020204" pitchFamily="34" charset="0"/>
                <a:ea typeface="微软雅黑" panose="020B0503020204020204" charset="-122"/>
                <a:cs typeface="+mn-ea"/>
                <a:sym typeface="Arial" panose="020B0604020202020204" pitchFamily="34" charset="0"/>
              </a:endParaRPr>
            </a:p>
          </p:txBody>
        </p:sp>
        <p:sp>
          <p:nvSpPr>
            <p:cNvPr id="42" name="Freeform 21"/>
            <p:cNvSpPr>
              <a:spLocks noEditPoints="1"/>
            </p:cNvSpPr>
            <p:nvPr/>
          </p:nvSpPr>
          <p:spPr bwMode="auto">
            <a:xfrm>
              <a:off x="-2460625" y="374650"/>
              <a:ext cx="207962" cy="206375"/>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grpFill/>
            <a:ln>
              <a:noFill/>
            </a:ln>
          </p:spPr>
          <p:txBody>
            <a:bodyPr vert="horz" wrap="square" lIns="91606" tIns="45802" rIns="91606" bIns="45802" numCol="1" anchor="t" anchorCtr="0" compatLnSpc="1"/>
            <a:lstStyle/>
            <a:p>
              <a:pPr algn="just">
                <a:lnSpc>
                  <a:spcPct val="120000"/>
                </a:lnSpc>
              </a:pPr>
              <a:endParaRPr lang="id-ID" sz="78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3" name="Group 42"/>
          <p:cNvGrpSpPr/>
          <p:nvPr/>
        </p:nvGrpSpPr>
        <p:grpSpPr>
          <a:xfrm>
            <a:off x="5909245" y="5235529"/>
            <a:ext cx="433144" cy="331053"/>
            <a:chOff x="5516563" y="84138"/>
            <a:chExt cx="1414463" cy="1081087"/>
          </a:xfrm>
          <a:solidFill>
            <a:schemeClr val="bg1"/>
          </a:solidFill>
        </p:grpSpPr>
        <p:sp>
          <p:nvSpPr>
            <p:cNvPr id="44"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p:spPr>
          <p:txBody>
            <a:bodyPr vert="horz" wrap="square" lIns="91606" tIns="45802" rIns="91606" bIns="45802" numCol="1" anchor="t" anchorCtr="0" compatLnSpc="1"/>
            <a:lstStyle/>
            <a:p>
              <a:pPr algn="just">
                <a:lnSpc>
                  <a:spcPct val="120000"/>
                </a:lnSpc>
              </a:pPr>
              <a:endParaRPr lang="id-ID" sz="780">
                <a:latin typeface="Arial" panose="020B0604020202020204" pitchFamily="34" charset="0"/>
                <a:ea typeface="微软雅黑" panose="020B0503020204020204" charset="-122"/>
                <a:cs typeface="+mn-ea"/>
                <a:sym typeface="Arial" panose="020B0604020202020204" pitchFamily="34" charset="0"/>
              </a:endParaRPr>
            </a:p>
          </p:txBody>
        </p:sp>
        <p:sp>
          <p:nvSpPr>
            <p:cNvPr id="45"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p:spPr>
          <p:txBody>
            <a:bodyPr vert="horz" wrap="square" lIns="91606" tIns="45802" rIns="91606" bIns="45802" numCol="1" anchor="t" anchorCtr="0" compatLnSpc="1"/>
            <a:lstStyle/>
            <a:p>
              <a:pPr algn="just">
                <a:lnSpc>
                  <a:spcPct val="120000"/>
                </a:lnSpc>
              </a:pPr>
              <a:endParaRPr lang="id-ID" sz="780">
                <a:latin typeface="Arial" panose="020B0604020202020204" pitchFamily="34" charset="0"/>
                <a:ea typeface="微软雅黑" panose="020B0503020204020204" charset="-122"/>
                <a:cs typeface="+mn-ea"/>
                <a:sym typeface="Arial" panose="020B0604020202020204" pitchFamily="34" charset="0"/>
              </a:endParaRPr>
            </a:p>
          </p:txBody>
        </p:sp>
        <p:sp>
          <p:nvSpPr>
            <p:cNvPr id="46"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p:spPr>
          <p:txBody>
            <a:bodyPr vert="horz" wrap="square" lIns="91606" tIns="45802" rIns="91606" bIns="45802" numCol="1" anchor="t" anchorCtr="0" compatLnSpc="1"/>
            <a:lstStyle/>
            <a:p>
              <a:pPr algn="just">
                <a:lnSpc>
                  <a:spcPct val="120000"/>
                </a:lnSpc>
              </a:pPr>
              <a:endParaRPr lang="id-ID" sz="780">
                <a:latin typeface="Arial" panose="020B0604020202020204" pitchFamily="34" charset="0"/>
                <a:ea typeface="微软雅黑" panose="020B0503020204020204" charset="-122"/>
                <a:cs typeface="+mn-ea"/>
                <a:sym typeface="Arial" panose="020B0604020202020204" pitchFamily="34" charset="0"/>
              </a:endParaRPr>
            </a:p>
          </p:txBody>
        </p:sp>
        <p:sp>
          <p:nvSpPr>
            <p:cNvPr id="47" name="Freeform 16"/>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p:spPr>
          <p:txBody>
            <a:bodyPr vert="horz" wrap="square" lIns="91606" tIns="45802" rIns="91606" bIns="45802" numCol="1" anchor="t" anchorCtr="0" compatLnSpc="1"/>
            <a:lstStyle/>
            <a:p>
              <a:pPr algn="just">
                <a:lnSpc>
                  <a:spcPct val="120000"/>
                </a:lnSpc>
              </a:pPr>
              <a:endParaRPr lang="id-ID" sz="780">
                <a:latin typeface="Arial" panose="020B0604020202020204" pitchFamily="34" charset="0"/>
                <a:ea typeface="微软雅黑" panose="020B0503020204020204" charset="-122"/>
                <a:cs typeface="+mn-ea"/>
                <a:sym typeface="Arial" panose="020B0604020202020204" pitchFamily="34" charset="0"/>
              </a:endParaRPr>
            </a:p>
          </p:txBody>
        </p:sp>
        <p:sp>
          <p:nvSpPr>
            <p:cNvPr id="48" name="Freeform 17"/>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p:spPr>
          <p:txBody>
            <a:bodyPr vert="horz" wrap="square" lIns="91606" tIns="45802" rIns="91606" bIns="45802" numCol="1" anchor="t" anchorCtr="0" compatLnSpc="1"/>
            <a:lstStyle/>
            <a:p>
              <a:pPr algn="just">
                <a:lnSpc>
                  <a:spcPct val="120000"/>
                </a:lnSpc>
              </a:pPr>
              <a:endParaRPr lang="id-ID" sz="780">
                <a:latin typeface="Arial" panose="020B0604020202020204" pitchFamily="34" charset="0"/>
                <a:ea typeface="微软雅黑" panose="020B0503020204020204" charset="-122"/>
                <a:cs typeface="+mn-ea"/>
                <a:sym typeface="Arial" panose="020B0604020202020204" pitchFamily="34" charset="0"/>
              </a:endParaRPr>
            </a:p>
          </p:txBody>
        </p:sp>
        <p:sp>
          <p:nvSpPr>
            <p:cNvPr id="49" name="Freeform 18"/>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p:spPr>
          <p:txBody>
            <a:bodyPr vert="horz" wrap="square" lIns="91606" tIns="45802" rIns="91606" bIns="45802" numCol="1" anchor="t" anchorCtr="0" compatLnSpc="1"/>
            <a:lstStyle/>
            <a:p>
              <a:pPr algn="just">
                <a:lnSpc>
                  <a:spcPct val="120000"/>
                </a:lnSpc>
              </a:pPr>
              <a:endParaRPr lang="id-ID" sz="780">
                <a:latin typeface="Arial" panose="020B0604020202020204" pitchFamily="34" charset="0"/>
                <a:ea typeface="微软雅黑" panose="020B0503020204020204" charset="-122"/>
                <a:cs typeface="+mn-ea"/>
                <a:sym typeface="Arial" panose="020B0604020202020204" pitchFamily="34" charset="0"/>
              </a:endParaRPr>
            </a:p>
          </p:txBody>
        </p:sp>
        <p:sp>
          <p:nvSpPr>
            <p:cNvPr id="50" name="Freeform 19"/>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p:spPr>
          <p:txBody>
            <a:bodyPr vert="horz" wrap="square" lIns="91606" tIns="45802" rIns="91606" bIns="45802" numCol="1" anchor="t" anchorCtr="0" compatLnSpc="1"/>
            <a:lstStyle/>
            <a:p>
              <a:pPr algn="just">
                <a:lnSpc>
                  <a:spcPct val="120000"/>
                </a:lnSpc>
              </a:pPr>
              <a:endParaRPr lang="id-ID" sz="78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51" name="Group 50"/>
          <p:cNvGrpSpPr/>
          <p:nvPr/>
        </p:nvGrpSpPr>
        <p:grpSpPr>
          <a:xfrm>
            <a:off x="6796945" y="4106331"/>
            <a:ext cx="448210" cy="385986"/>
            <a:chOff x="2727325" y="-39687"/>
            <a:chExt cx="1463675" cy="1260475"/>
          </a:xfrm>
          <a:solidFill>
            <a:schemeClr val="bg1"/>
          </a:solidFill>
        </p:grpSpPr>
        <p:sp>
          <p:nvSpPr>
            <p:cNvPr id="52"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p:spPr>
          <p:txBody>
            <a:bodyPr vert="horz" wrap="square" lIns="91606" tIns="45802" rIns="91606" bIns="45802" numCol="1" anchor="t" anchorCtr="0" compatLnSpc="1"/>
            <a:lstStyle/>
            <a:p>
              <a:pPr algn="just">
                <a:lnSpc>
                  <a:spcPct val="120000"/>
                </a:lnSpc>
              </a:pPr>
              <a:endParaRPr lang="id-ID" sz="780">
                <a:latin typeface="Arial" panose="020B0604020202020204" pitchFamily="34" charset="0"/>
                <a:ea typeface="微软雅黑" panose="020B0503020204020204" charset="-122"/>
                <a:cs typeface="+mn-ea"/>
                <a:sym typeface="Arial" panose="020B0604020202020204" pitchFamily="34" charset="0"/>
              </a:endParaRPr>
            </a:p>
          </p:txBody>
        </p:sp>
        <p:sp>
          <p:nvSpPr>
            <p:cNvPr id="53" name="Freeform 21"/>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p:spPr>
          <p:txBody>
            <a:bodyPr vert="horz" wrap="square" lIns="91606" tIns="45802" rIns="91606" bIns="45802" numCol="1" anchor="t" anchorCtr="0" compatLnSpc="1"/>
            <a:lstStyle/>
            <a:p>
              <a:pPr algn="just">
                <a:lnSpc>
                  <a:spcPct val="120000"/>
                </a:lnSpc>
              </a:pPr>
              <a:endParaRPr lang="id-ID" sz="780">
                <a:latin typeface="Arial" panose="020B0604020202020204" pitchFamily="34" charset="0"/>
                <a:ea typeface="微软雅黑" panose="020B0503020204020204" charset="-122"/>
                <a:cs typeface="+mn-ea"/>
                <a:sym typeface="Arial" panose="020B0604020202020204" pitchFamily="34" charset="0"/>
              </a:endParaRPr>
            </a:p>
          </p:txBody>
        </p:sp>
      </p:grpSp>
      <p:sp>
        <p:nvSpPr>
          <p:cNvPr id="54" name="Freeform 13"/>
          <p:cNvSpPr>
            <a:spLocks noChangeAspect="1" noEditPoints="1"/>
          </p:cNvSpPr>
          <p:nvPr/>
        </p:nvSpPr>
        <p:spPr bwMode="auto">
          <a:xfrm>
            <a:off x="5747012" y="2911853"/>
            <a:ext cx="424142" cy="413042"/>
          </a:xfrm>
          <a:custGeom>
            <a:avLst/>
            <a:gdLst>
              <a:gd name="T0" fmla="*/ 161 w 226"/>
              <a:gd name="T1" fmla="*/ 0 h 220"/>
              <a:gd name="T2" fmla="*/ 96 w 226"/>
              <a:gd name="T3" fmla="*/ 47 h 220"/>
              <a:gd name="T4" fmla="*/ 95 w 226"/>
              <a:gd name="T5" fmla="*/ 47 h 220"/>
              <a:gd name="T6" fmla="*/ 24 w 226"/>
              <a:gd name="T7" fmla="*/ 119 h 220"/>
              <a:gd name="T8" fmla="*/ 1 w 226"/>
              <a:gd name="T9" fmla="*/ 189 h 220"/>
              <a:gd name="T10" fmla="*/ 24 w 226"/>
              <a:gd name="T11" fmla="*/ 220 h 220"/>
              <a:gd name="T12" fmla="*/ 90 w 226"/>
              <a:gd name="T13" fmla="*/ 203 h 220"/>
              <a:gd name="T14" fmla="*/ 207 w 226"/>
              <a:gd name="T15" fmla="*/ 91 h 220"/>
              <a:gd name="T16" fmla="*/ 110 w 226"/>
              <a:gd name="T17" fmla="*/ 164 h 220"/>
              <a:gd name="T18" fmla="*/ 170 w 226"/>
              <a:gd name="T19" fmla="*/ 81 h 220"/>
              <a:gd name="T20" fmla="*/ 163 w 226"/>
              <a:gd name="T21" fmla="*/ 115 h 220"/>
              <a:gd name="T22" fmla="*/ 110 w 226"/>
              <a:gd name="T23" fmla="*/ 169 h 220"/>
              <a:gd name="T24" fmla="*/ 102 w 226"/>
              <a:gd name="T25" fmla="*/ 139 h 220"/>
              <a:gd name="T26" fmla="*/ 79 w 226"/>
              <a:gd name="T27" fmla="*/ 117 h 220"/>
              <a:gd name="T28" fmla="*/ 159 w 226"/>
              <a:gd name="T29" fmla="*/ 61 h 220"/>
              <a:gd name="T30" fmla="*/ 102 w 226"/>
              <a:gd name="T31" fmla="*/ 139 h 220"/>
              <a:gd name="T32" fmla="*/ 52 w 226"/>
              <a:gd name="T33" fmla="*/ 110 h 220"/>
              <a:gd name="T34" fmla="*/ 137 w 226"/>
              <a:gd name="T35" fmla="*/ 49 h 220"/>
              <a:gd name="T36" fmla="*/ 29 w 226"/>
              <a:gd name="T37" fmla="*/ 205 h 220"/>
              <a:gd name="T38" fmla="*/ 14 w 226"/>
              <a:gd name="T39" fmla="*/ 196 h 220"/>
              <a:gd name="T40" fmla="*/ 22 w 226"/>
              <a:gd name="T41" fmla="*/ 166 h 220"/>
              <a:gd name="T42" fmla="*/ 54 w 226"/>
              <a:gd name="T43" fmla="*/ 199 h 220"/>
              <a:gd name="T44" fmla="*/ 61 w 226"/>
              <a:gd name="T45" fmla="*/ 197 h 220"/>
              <a:gd name="T46" fmla="*/ 24 w 226"/>
              <a:gd name="T47" fmla="*/ 159 h 220"/>
              <a:gd name="T48" fmla="*/ 33 w 226"/>
              <a:gd name="T49" fmla="*/ 129 h 220"/>
              <a:gd name="T50" fmla="*/ 89 w 226"/>
              <a:gd name="T51" fmla="*/ 189 h 220"/>
              <a:gd name="T52" fmla="*/ 61 w 226"/>
              <a:gd name="T53" fmla="*/ 197 h 220"/>
              <a:gd name="T54" fmla="*/ 186 w 226"/>
              <a:gd name="T55" fmla="*/ 93 h 220"/>
              <a:gd name="T56" fmla="*/ 168 w 226"/>
              <a:gd name="T57" fmla="*/ 52 h 220"/>
              <a:gd name="T58" fmla="*/ 139 w 226"/>
              <a:gd name="T59" fmla="*/ 23 h 220"/>
              <a:gd name="T60" fmla="*/ 192 w 226"/>
              <a:gd name="T61" fmla="*/ 27 h 220"/>
              <a:gd name="T62" fmla="*/ 197 w 226"/>
              <a:gd name="T63" fmla="*/ 8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6" h="220">
                <a:moveTo>
                  <a:pt x="202" y="18"/>
                </a:moveTo>
                <a:cubicBezTo>
                  <a:pt x="191" y="6"/>
                  <a:pt x="176" y="0"/>
                  <a:pt x="161" y="0"/>
                </a:cubicBezTo>
                <a:cubicBezTo>
                  <a:pt x="149" y="0"/>
                  <a:pt x="137" y="5"/>
                  <a:pt x="129" y="13"/>
                </a:cubicBezTo>
                <a:cubicBezTo>
                  <a:pt x="96" y="47"/>
                  <a:pt x="96" y="47"/>
                  <a:pt x="96" y="47"/>
                </a:cubicBezTo>
                <a:cubicBezTo>
                  <a:pt x="96" y="47"/>
                  <a:pt x="95" y="47"/>
                  <a:pt x="95" y="47"/>
                </a:cubicBezTo>
                <a:cubicBezTo>
                  <a:pt x="95" y="47"/>
                  <a:pt x="95" y="47"/>
                  <a:pt x="95" y="47"/>
                </a:cubicBezTo>
                <a:cubicBezTo>
                  <a:pt x="95" y="47"/>
                  <a:pt x="95" y="47"/>
                  <a:pt x="95" y="47"/>
                </a:cubicBezTo>
                <a:cubicBezTo>
                  <a:pt x="24" y="119"/>
                  <a:pt x="24" y="119"/>
                  <a:pt x="24" y="119"/>
                </a:cubicBezTo>
                <a:cubicBezTo>
                  <a:pt x="21" y="122"/>
                  <a:pt x="19" y="126"/>
                  <a:pt x="17" y="130"/>
                </a:cubicBezTo>
                <a:cubicBezTo>
                  <a:pt x="1" y="189"/>
                  <a:pt x="1" y="189"/>
                  <a:pt x="1" y="189"/>
                </a:cubicBezTo>
                <a:cubicBezTo>
                  <a:pt x="1" y="189"/>
                  <a:pt x="0" y="194"/>
                  <a:pt x="0" y="196"/>
                </a:cubicBezTo>
                <a:cubicBezTo>
                  <a:pt x="0" y="209"/>
                  <a:pt x="11" y="220"/>
                  <a:pt x="24" y="220"/>
                </a:cubicBezTo>
                <a:cubicBezTo>
                  <a:pt x="27" y="220"/>
                  <a:pt x="32" y="219"/>
                  <a:pt x="32" y="219"/>
                </a:cubicBezTo>
                <a:cubicBezTo>
                  <a:pt x="90" y="203"/>
                  <a:pt x="90" y="203"/>
                  <a:pt x="90" y="203"/>
                </a:cubicBezTo>
                <a:cubicBezTo>
                  <a:pt x="95" y="202"/>
                  <a:pt x="99" y="200"/>
                  <a:pt x="102" y="196"/>
                </a:cubicBezTo>
                <a:cubicBezTo>
                  <a:pt x="207" y="91"/>
                  <a:pt x="207" y="91"/>
                  <a:pt x="207" y="91"/>
                </a:cubicBezTo>
                <a:cubicBezTo>
                  <a:pt x="226" y="72"/>
                  <a:pt x="224" y="40"/>
                  <a:pt x="202" y="18"/>
                </a:cubicBezTo>
                <a:close/>
                <a:moveTo>
                  <a:pt x="110" y="164"/>
                </a:moveTo>
                <a:cubicBezTo>
                  <a:pt x="110" y="157"/>
                  <a:pt x="108" y="151"/>
                  <a:pt x="105" y="146"/>
                </a:cubicBezTo>
                <a:cubicBezTo>
                  <a:pt x="170" y="81"/>
                  <a:pt x="170" y="81"/>
                  <a:pt x="170" y="81"/>
                </a:cubicBezTo>
                <a:cubicBezTo>
                  <a:pt x="174" y="93"/>
                  <a:pt x="172" y="106"/>
                  <a:pt x="163" y="115"/>
                </a:cubicBezTo>
                <a:cubicBezTo>
                  <a:pt x="163" y="115"/>
                  <a:pt x="163" y="115"/>
                  <a:pt x="163" y="115"/>
                </a:cubicBezTo>
                <a:cubicBezTo>
                  <a:pt x="163" y="115"/>
                  <a:pt x="163" y="115"/>
                  <a:pt x="163" y="115"/>
                </a:cubicBezTo>
                <a:cubicBezTo>
                  <a:pt x="110" y="169"/>
                  <a:pt x="110" y="169"/>
                  <a:pt x="110" y="169"/>
                </a:cubicBezTo>
                <a:cubicBezTo>
                  <a:pt x="110" y="167"/>
                  <a:pt x="110" y="165"/>
                  <a:pt x="110" y="164"/>
                </a:cubicBezTo>
                <a:close/>
                <a:moveTo>
                  <a:pt x="102" y="139"/>
                </a:moveTo>
                <a:cubicBezTo>
                  <a:pt x="99" y="135"/>
                  <a:pt x="96" y="131"/>
                  <a:pt x="93" y="127"/>
                </a:cubicBezTo>
                <a:cubicBezTo>
                  <a:pt x="88" y="123"/>
                  <a:pt x="84" y="120"/>
                  <a:pt x="79" y="117"/>
                </a:cubicBezTo>
                <a:cubicBezTo>
                  <a:pt x="144" y="52"/>
                  <a:pt x="144" y="52"/>
                  <a:pt x="144" y="52"/>
                </a:cubicBezTo>
                <a:cubicBezTo>
                  <a:pt x="149" y="54"/>
                  <a:pt x="154" y="57"/>
                  <a:pt x="159" y="61"/>
                </a:cubicBezTo>
                <a:cubicBezTo>
                  <a:pt x="162" y="65"/>
                  <a:pt x="165" y="69"/>
                  <a:pt x="167" y="74"/>
                </a:cubicBezTo>
                <a:lnTo>
                  <a:pt x="102" y="139"/>
                </a:lnTo>
                <a:close/>
                <a:moveTo>
                  <a:pt x="72" y="114"/>
                </a:moveTo>
                <a:cubicBezTo>
                  <a:pt x="66" y="111"/>
                  <a:pt x="59" y="110"/>
                  <a:pt x="52" y="110"/>
                </a:cubicBezTo>
                <a:cubicBezTo>
                  <a:pt x="105" y="56"/>
                  <a:pt x="105" y="56"/>
                  <a:pt x="105" y="56"/>
                </a:cubicBezTo>
                <a:cubicBezTo>
                  <a:pt x="113" y="48"/>
                  <a:pt x="125" y="46"/>
                  <a:pt x="137" y="49"/>
                </a:cubicBezTo>
                <a:lnTo>
                  <a:pt x="72" y="114"/>
                </a:lnTo>
                <a:close/>
                <a:moveTo>
                  <a:pt x="29" y="205"/>
                </a:moveTo>
                <a:cubicBezTo>
                  <a:pt x="28" y="206"/>
                  <a:pt x="26" y="206"/>
                  <a:pt x="24" y="206"/>
                </a:cubicBezTo>
                <a:cubicBezTo>
                  <a:pt x="18" y="206"/>
                  <a:pt x="14" y="202"/>
                  <a:pt x="14" y="196"/>
                </a:cubicBezTo>
                <a:cubicBezTo>
                  <a:pt x="14" y="195"/>
                  <a:pt x="14" y="193"/>
                  <a:pt x="14" y="192"/>
                </a:cubicBezTo>
                <a:cubicBezTo>
                  <a:pt x="22" y="166"/>
                  <a:pt x="22" y="166"/>
                  <a:pt x="22" y="166"/>
                </a:cubicBezTo>
                <a:cubicBezTo>
                  <a:pt x="30" y="166"/>
                  <a:pt x="38" y="169"/>
                  <a:pt x="45" y="175"/>
                </a:cubicBezTo>
                <a:cubicBezTo>
                  <a:pt x="51" y="182"/>
                  <a:pt x="55" y="191"/>
                  <a:pt x="54" y="199"/>
                </a:cubicBezTo>
                <a:lnTo>
                  <a:pt x="29" y="205"/>
                </a:lnTo>
                <a:close/>
                <a:moveTo>
                  <a:pt x="61" y="197"/>
                </a:moveTo>
                <a:cubicBezTo>
                  <a:pt x="61" y="188"/>
                  <a:pt x="57" y="178"/>
                  <a:pt x="50" y="170"/>
                </a:cubicBezTo>
                <a:cubicBezTo>
                  <a:pt x="42" y="163"/>
                  <a:pt x="33" y="159"/>
                  <a:pt x="24" y="159"/>
                </a:cubicBezTo>
                <a:cubicBezTo>
                  <a:pt x="30" y="134"/>
                  <a:pt x="30" y="134"/>
                  <a:pt x="30" y="134"/>
                </a:cubicBezTo>
                <a:cubicBezTo>
                  <a:pt x="31" y="132"/>
                  <a:pt x="32" y="131"/>
                  <a:pt x="33" y="129"/>
                </a:cubicBezTo>
                <a:cubicBezTo>
                  <a:pt x="47" y="119"/>
                  <a:pt x="68" y="122"/>
                  <a:pt x="83" y="137"/>
                </a:cubicBezTo>
                <a:cubicBezTo>
                  <a:pt x="98" y="153"/>
                  <a:pt x="101" y="175"/>
                  <a:pt x="89" y="189"/>
                </a:cubicBezTo>
                <a:cubicBezTo>
                  <a:pt x="88" y="190"/>
                  <a:pt x="87" y="190"/>
                  <a:pt x="86" y="190"/>
                </a:cubicBezTo>
                <a:lnTo>
                  <a:pt x="61" y="197"/>
                </a:lnTo>
                <a:close/>
                <a:moveTo>
                  <a:pt x="197" y="81"/>
                </a:moveTo>
                <a:cubicBezTo>
                  <a:pt x="186" y="93"/>
                  <a:pt x="186" y="93"/>
                  <a:pt x="186" y="93"/>
                </a:cubicBezTo>
                <a:cubicBezTo>
                  <a:pt x="186" y="91"/>
                  <a:pt x="186" y="90"/>
                  <a:pt x="186" y="88"/>
                </a:cubicBezTo>
                <a:cubicBezTo>
                  <a:pt x="185" y="75"/>
                  <a:pt x="178" y="62"/>
                  <a:pt x="168" y="52"/>
                </a:cubicBezTo>
                <a:cubicBezTo>
                  <a:pt x="157" y="41"/>
                  <a:pt x="142" y="34"/>
                  <a:pt x="127" y="34"/>
                </a:cubicBezTo>
                <a:cubicBezTo>
                  <a:pt x="139" y="23"/>
                  <a:pt x="139" y="23"/>
                  <a:pt x="139" y="23"/>
                </a:cubicBezTo>
                <a:cubicBezTo>
                  <a:pt x="145" y="17"/>
                  <a:pt x="153" y="14"/>
                  <a:pt x="161" y="14"/>
                </a:cubicBezTo>
                <a:cubicBezTo>
                  <a:pt x="172" y="14"/>
                  <a:pt x="184" y="19"/>
                  <a:pt x="192" y="27"/>
                </a:cubicBezTo>
                <a:cubicBezTo>
                  <a:pt x="201" y="36"/>
                  <a:pt x="205" y="46"/>
                  <a:pt x="206" y="56"/>
                </a:cubicBezTo>
                <a:cubicBezTo>
                  <a:pt x="207" y="66"/>
                  <a:pt x="204" y="75"/>
                  <a:pt x="197" y="81"/>
                </a:cubicBezTo>
                <a:close/>
              </a:path>
            </a:pathLst>
          </a:custGeom>
          <a:solidFill>
            <a:schemeClr val="bg1"/>
          </a:solidFill>
          <a:ln>
            <a:noFill/>
          </a:ln>
        </p:spPr>
        <p:txBody>
          <a:bodyPr vert="horz" wrap="square" lIns="91606" tIns="45802" rIns="91606" bIns="45802" numCol="1" anchor="t" anchorCtr="0" compatLnSpc="1"/>
          <a:lstStyle/>
          <a:p>
            <a:pPr algn="just">
              <a:lnSpc>
                <a:spcPct val="120000"/>
              </a:lnSpc>
            </a:pPr>
            <a:endParaRPr lang="id-ID" sz="780">
              <a:latin typeface="Arial" panose="020B0604020202020204" pitchFamily="34" charset="0"/>
              <a:ea typeface="微软雅黑" panose="020B0503020204020204" charset="-122"/>
              <a:cs typeface="+mn-ea"/>
              <a:sym typeface="Arial" panose="020B0604020202020204" pitchFamily="34" charset="0"/>
            </a:endParaRPr>
          </a:p>
        </p:txBody>
      </p:sp>
      <p:sp>
        <p:nvSpPr>
          <p:cNvPr id="55" name="TextBox 54"/>
          <p:cNvSpPr txBox="1"/>
          <p:nvPr/>
        </p:nvSpPr>
        <p:spPr>
          <a:xfrm>
            <a:off x="6696846" y="4883030"/>
            <a:ext cx="1768573" cy="224790"/>
          </a:xfrm>
          <a:prstGeom prst="rect">
            <a:avLst/>
          </a:prstGeom>
          <a:noFill/>
        </p:spPr>
        <p:txBody>
          <a:bodyPr wrap="square" lIns="0" tIns="0" rIns="0" bIns="0" rtlCol="0">
            <a:spAutoFit/>
          </a:bodyPr>
          <a:lstStyle/>
          <a:p>
            <a:pPr algn="just">
              <a:lnSpc>
                <a:spcPct val="120000"/>
              </a:lnSpc>
            </a:pPr>
            <a:r>
              <a:rPr lang="zh-CN" altLang="en-US" sz="1215">
                <a:solidFill>
                  <a:schemeClr val="accent4"/>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id-ID" sz="1215" dirty="0">
              <a:solidFill>
                <a:schemeClr val="accent4"/>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6" name="TextBox 55"/>
          <p:cNvSpPr txBox="1"/>
          <p:nvPr/>
        </p:nvSpPr>
        <p:spPr>
          <a:xfrm>
            <a:off x="7584199" y="3842011"/>
            <a:ext cx="1768573" cy="224790"/>
          </a:xfrm>
          <a:prstGeom prst="rect">
            <a:avLst/>
          </a:prstGeom>
          <a:noFill/>
        </p:spPr>
        <p:txBody>
          <a:bodyPr wrap="square" lIns="0" tIns="0" rIns="0" bIns="0" rtlCol="0">
            <a:spAutoFit/>
          </a:bodyPr>
          <a:lstStyle/>
          <a:p>
            <a:pPr algn="just">
              <a:lnSpc>
                <a:spcPct val="120000"/>
              </a:lnSpc>
            </a:pPr>
            <a:r>
              <a:rPr lang="zh-CN" altLang="en-US" sz="1215">
                <a:solidFill>
                  <a:schemeClr val="accent3"/>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id-ID" sz="1215" dirty="0">
              <a:solidFill>
                <a:schemeClr val="accent3"/>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7" name="TextBox 56"/>
          <p:cNvSpPr txBox="1"/>
          <p:nvPr/>
        </p:nvSpPr>
        <p:spPr>
          <a:xfrm>
            <a:off x="6513227" y="2629136"/>
            <a:ext cx="1768573" cy="224790"/>
          </a:xfrm>
          <a:prstGeom prst="rect">
            <a:avLst/>
          </a:prstGeom>
          <a:noFill/>
        </p:spPr>
        <p:txBody>
          <a:bodyPr wrap="square" lIns="0" tIns="0" rIns="0" bIns="0" rtlCol="0">
            <a:spAutoFit/>
          </a:bodyPr>
          <a:lstStyle/>
          <a:p>
            <a:pPr algn="just">
              <a:lnSpc>
                <a:spcPct val="120000"/>
              </a:lnSpc>
            </a:pPr>
            <a:r>
              <a:rPr lang="zh-CN" altLang="en-US" sz="1215">
                <a:solidFill>
                  <a:schemeClr val="accent2"/>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id-ID" sz="1215" dirty="0">
              <a:solidFill>
                <a:schemeClr val="accent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8" name="TextBox 57"/>
          <p:cNvSpPr txBox="1"/>
          <p:nvPr/>
        </p:nvSpPr>
        <p:spPr>
          <a:xfrm>
            <a:off x="5751675" y="1511905"/>
            <a:ext cx="1768573" cy="224790"/>
          </a:xfrm>
          <a:prstGeom prst="rect">
            <a:avLst/>
          </a:prstGeom>
          <a:noFill/>
        </p:spPr>
        <p:txBody>
          <a:bodyPr wrap="square" lIns="0" tIns="0" rIns="0" bIns="0" rtlCol="0">
            <a:spAutoFit/>
          </a:bodyPr>
          <a:lstStyle/>
          <a:p>
            <a:pPr algn="just">
              <a:lnSpc>
                <a:spcPct val="120000"/>
              </a:lnSpc>
            </a:pPr>
            <a:r>
              <a:rPr lang="zh-CN" altLang="en-US" sz="1215">
                <a:solidFill>
                  <a:schemeClr val="accent1"/>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id-ID" sz="1215" dirty="0">
              <a:solidFill>
                <a:schemeClr val="accent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9" name="TextBox 58"/>
          <p:cNvSpPr txBox="1"/>
          <p:nvPr/>
        </p:nvSpPr>
        <p:spPr>
          <a:xfrm>
            <a:off x="5757447" y="1749951"/>
            <a:ext cx="2707974" cy="257175"/>
          </a:xfrm>
          <a:prstGeom prst="rect">
            <a:avLst/>
          </a:prstGeom>
          <a:noFill/>
        </p:spPr>
        <p:txBody>
          <a:bodyPr wrap="square" lIns="0" tIns="0" rIns="0" bIns="0" numCol="1" spcCol="360000">
            <a:spAutoFit/>
          </a:bodyPr>
          <a:lstStyle/>
          <a:p>
            <a:pPr algn="just">
              <a:lnSpc>
                <a:spcPct val="120000"/>
              </a:lnSpc>
              <a:defRPr/>
            </a:pPr>
            <a:r>
              <a:rPr lang="en-US" altLang="zh-CN" sz="695"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r>
              <a:rPr lang="zh-CN" altLang="en-US" sz="695"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a:t>
            </a:r>
            <a:endParaRPr lang="en-US" altLang="zh-CN" sz="695"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0" name="TextBox 59"/>
          <p:cNvSpPr txBox="1"/>
          <p:nvPr/>
        </p:nvSpPr>
        <p:spPr>
          <a:xfrm>
            <a:off x="6536476" y="2848259"/>
            <a:ext cx="2707974" cy="257175"/>
          </a:xfrm>
          <a:prstGeom prst="rect">
            <a:avLst/>
          </a:prstGeom>
          <a:noFill/>
        </p:spPr>
        <p:txBody>
          <a:bodyPr wrap="square" lIns="0" tIns="0" rIns="0" bIns="0" numCol="1" spcCol="360000">
            <a:spAutoFit/>
          </a:bodyPr>
          <a:lstStyle/>
          <a:p>
            <a:pPr algn="just">
              <a:lnSpc>
                <a:spcPct val="120000"/>
              </a:lnSpc>
              <a:defRPr/>
            </a:pPr>
            <a:r>
              <a:rPr lang="en-US" altLang="zh-CN" sz="695"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r>
              <a:rPr lang="zh-CN" altLang="en-US" sz="695"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a:t>
            </a:r>
            <a:endParaRPr lang="en-US" altLang="zh-CN" sz="695"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1" name="TextBox 60"/>
          <p:cNvSpPr txBox="1"/>
          <p:nvPr/>
        </p:nvSpPr>
        <p:spPr>
          <a:xfrm>
            <a:off x="7584217" y="4067044"/>
            <a:ext cx="2644174" cy="257175"/>
          </a:xfrm>
          <a:prstGeom prst="rect">
            <a:avLst/>
          </a:prstGeom>
          <a:noFill/>
        </p:spPr>
        <p:txBody>
          <a:bodyPr wrap="square" lIns="0" tIns="0" rIns="0" bIns="0" numCol="1" spcCol="360000">
            <a:spAutoFit/>
          </a:bodyPr>
          <a:lstStyle/>
          <a:p>
            <a:pPr algn="just">
              <a:lnSpc>
                <a:spcPct val="120000"/>
              </a:lnSpc>
              <a:defRPr/>
            </a:pPr>
            <a:r>
              <a:rPr lang="en-US" altLang="zh-CN" sz="695"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r>
              <a:rPr lang="zh-CN" altLang="en-US" sz="695"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a:t>
            </a:r>
            <a:endParaRPr lang="en-US" altLang="zh-CN" sz="695"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2" name="TextBox 61"/>
          <p:cNvSpPr txBox="1"/>
          <p:nvPr/>
        </p:nvSpPr>
        <p:spPr>
          <a:xfrm>
            <a:off x="6693947" y="5117185"/>
            <a:ext cx="2707974" cy="257175"/>
          </a:xfrm>
          <a:prstGeom prst="rect">
            <a:avLst/>
          </a:prstGeom>
          <a:noFill/>
        </p:spPr>
        <p:txBody>
          <a:bodyPr wrap="square" lIns="0" tIns="0" rIns="0" bIns="0" numCol="1" spcCol="360000">
            <a:spAutoFit/>
          </a:bodyPr>
          <a:lstStyle/>
          <a:p>
            <a:pPr algn="just">
              <a:lnSpc>
                <a:spcPct val="120000"/>
              </a:lnSpc>
              <a:defRPr/>
            </a:pPr>
            <a:r>
              <a:rPr lang="en-US" altLang="zh-CN" sz="695"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r>
              <a:rPr lang="zh-CN" altLang="en-US" sz="695"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a:t>
            </a:r>
            <a:endParaRPr lang="en-US" altLang="zh-CN" sz="695"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6" presetClass="entr" presetSubtype="37"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arn(outVertical)">
                                      <p:cBhvr>
                                        <p:cTn id="27" dur="1000"/>
                                        <p:tgtEl>
                                          <p:spTgt spid="27"/>
                                        </p:tgtEl>
                                      </p:cBhvr>
                                    </p:animEffect>
                                  </p:childTnLst>
                                </p:cTn>
                              </p:par>
                            </p:childTnLst>
                          </p:cTn>
                        </p:par>
                        <p:par>
                          <p:cTn id="28" fill="hold">
                            <p:stCondLst>
                              <p:cond delay="3000"/>
                            </p:stCondLst>
                            <p:childTnLst>
                              <p:par>
                                <p:cTn id="29" presetID="16" presetClass="entr" presetSubtype="37"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barn(outVertical)">
                                      <p:cBhvr>
                                        <p:cTn id="31" dur="1000"/>
                                        <p:tgtEl>
                                          <p:spTgt spid="30"/>
                                        </p:tgtEl>
                                      </p:cBhvr>
                                    </p:animEffect>
                                  </p:childTnLst>
                                </p:cTn>
                              </p:par>
                            </p:childTnLst>
                          </p:cTn>
                        </p:par>
                        <p:par>
                          <p:cTn id="32" fill="hold">
                            <p:stCondLst>
                              <p:cond delay="4000"/>
                            </p:stCondLst>
                            <p:childTnLst>
                              <p:par>
                                <p:cTn id="33" presetID="16" presetClass="entr" presetSubtype="37"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barn(outVertical)">
                                      <p:cBhvr>
                                        <p:cTn id="35" dur="1000"/>
                                        <p:tgtEl>
                                          <p:spTgt spid="33"/>
                                        </p:tgtEl>
                                      </p:cBhvr>
                                    </p:animEffect>
                                  </p:childTnLst>
                                </p:cTn>
                              </p:par>
                            </p:childTnLst>
                          </p:cTn>
                        </p:par>
                        <p:par>
                          <p:cTn id="36" fill="hold">
                            <p:stCondLst>
                              <p:cond delay="5000"/>
                            </p:stCondLst>
                            <p:childTnLst>
                              <p:par>
                                <p:cTn id="37" presetID="16" presetClass="entr" presetSubtype="37"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barn(outVertical)">
                                      <p:cBhvr>
                                        <p:cTn id="39" dur="1000"/>
                                        <p:tgtEl>
                                          <p:spTgt spid="36"/>
                                        </p:tgtEl>
                                      </p:cBhvr>
                                    </p:animEffect>
                                  </p:childTnLst>
                                </p:cTn>
                              </p:par>
                            </p:childTnLst>
                          </p:cTn>
                        </p:par>
                        <p:par>
                          <p:cTn id="40" fill="hold">
                            <p:stCondLst>
                              <p:cond delay="6000"/>
                            </p:stCondLst>
                            <p:childTnLst>
                              <p:par>
                                <p:cTn id="41" presetID="53" presetClass="entr" presetSubtype="16"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cTn>
                              </p:par>
                            </p:childTnLst>
                          </p:cTn>
                        </p:par>
                        <p:par>
                          <p:cTn id="46" fill="hold">
                            <p:stCondLst>
                              <p:cond delay="6500"/>
                            </p:stCondLst>
                            <p:childTnLst>
                              <p:par>
                                <p:cTn id="47" presetID="53" presetClass="entr" presetSubtype="16"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fltVal val="0"/>
                                          </p:val>
                                        </p:tav>
                                        <p:tav tm="100000">
                                          <p:val>
                                            <p:strVal val="#ppt_w"/>
                                          </p:val>
                                        </p:tav>
                                      </p:tavLst>
                                    </p:anim>
                                    <p:anim calcmode="lin" valueType="num">
                                      <p:cBhvr>
                                        <p:cTn id="50" dur="500" fill="hold"/>
                                        <p:tgtEl>
                                          <p:spTgt spid="43"/>
                                        </p:tgtEl>
                                        <p:attrNameLst>
                                          <p:attrName>ppt_h</p:attrName>
                                        </p:attrNameLst>
                                      </p:cBhvr>
                                      <p:tavLst>
                                        <p:tav tm="0">
                                          <p:val>
                                            <p:fltVal val="0"/>
                                          </p:val>
                                        </p:tav>
                                        <p:tav tm="100000">
                                          <p:val>
                                            <p:strVal val="#ppt_h"/>
                                          </p:val>
                                        </p:tav>
                                      </p:tavLst>
                                    </p:anim>
                                    <p:animEffect transition="in" filter="fade">
                                      <p:cBhvr>
                                        <p:cTn id="51" dur="500"/>
                                        <p:tgtEl>
                                          <p:spTgt spid="43"/>
                                        </p:tgtEl>
                                      </p:cBhvr>
                                    </p:animEffect>
                                  </p:childTnLst>
                                </p:cTn>
                              </p:par>
                            </p:childTnLst>
                          </p:cTn>
                        </p:par>
                        <p:par>
                          <p:cTn id="52" fill="hold">
                            <p:stCondLst>
                              <p:cond delay="7000"/>
                            </p:stCondLst>
                            <p:childTnLst>
                              <p:par>
                                <p:cTn id="53" presetID="53" presetClass="entr" presetSubtype="16"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p:cTn id="55" dur="500" fill="hold"/>
                                        <p:tgtEl>
                                          <p:spTgt spid="51"/>
                                        </p:tgtEl>
                                        <p:attrNameLst>
                                          <p:attrName>ppt_w</p:attrName>
                                        </p:attrNameLst>
                                      </p:cBhvr>
                                      <p:tavLst>
                                        <p:tav tm="0">
                                          <p:val>
                                            <p:fltVal val="0"/>
                                          </p:val>
                                        </p:tav>
                                        <p:tav tm="100000">
                                          <p:val>
                                            <p:strVal val="#ppt_w"/>
                                          </p:val>
                                        </p:tav>
                                      </p:tavLst>
                                    </p:anim>
                                    <p:anim calcmode="lin" valueType="num">
                                      <p:cBhvr>
                                        <p:cTn id="56" dur="500" fill="hold"/>
                                        <p:tgtEl>
                                          <p:spTgt spid="51"/>
                                        </p:tgtEl>
                                        <p:attrNameLst>
                                          <p:attrName>ppt_h</p:attrName>
                                        </p:attrNameLst>
                                      </p:cBhvr>
                                      <p:tavLst>
                                        <p:tav tm="0">
                                          <p:val>
                                            <p:fltVal val="0"/>
                                          </p:val>
                                        </p:tav>
                                        <p:tav tm="100000">
                                          <p:val>
                                            <p:strVal val="#ppt_h"/>
                                          </p:val>
                                        </p:tav>
                                      </p:tavLst>
                                    </p:anim>
                                    <p:animEffect transition="in" filter="fade">
                                      <p:cBhvr>
                                        <p:cTn id="57" dur="500"/>
                                        <p:tgtEl>
                                          <p:spTgt spid="51"/>
                                        </p:tgtEl>
                                      </p:cBhvr>
                                    </p:animEffect>
                                  </p:childTnLst>
                                </p:cTn>
                              </p:par>
                            </p:childTnLst>
                          </p:cTn>
                        </p:par>
                        <p:par>
                          <p:cTn id="58" fill="hold">
                            <p:stCondLst>
                              <p:cond delay="7500"/>
                            </p:stCondLst>
                            <p:childTnLst>
                              <p:par>
                                <p:cTn id="59" presetID="53" presetClass="entr" presetSubtype="16"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 calcmode="lin" valueType="num">
                                      <p:cBhvr>
                                        <p:cTn id="61" dur="500" fill="hold"/>
                                        <p:tgtEl>
                                          <p:spTgt spid="54"/>
                                        </p:tgtEl>
                                        <p:attrNameLst>
                                          <p:attrName>ppt_w</p:attrName>
                                        </p:attrNameLst>
                                      </p:cBhvr>
                                      <p:tavLst>
                                        <p:tav tm="0">
                                          <p:val>
                                            <p:fltVal val="0"/>
                                          </p:val>
                                        </p:tav>
                                        <p:tav tm="100000">
                                          <p:val>
                                            <p:strVal val="#ppt_w"/>
                                          </p:val>
                                        </p:tav>
                                      </p:tavLst>
                                    </p:anim>
                                    <p:anim calcmode="lin" valueType="num">
                                      <p:cBhvr>
                                        <p:cTn id="62" dur="500" fill="hold"/>
                                        <p:tgtEl>
                                          <p:spTgt spid="54"/>
                                        </p:tgtEl>
                                        <p:attrNameLst>
                                          <p:attrName>ppt_h</p:attrName>
                                        </p:attrNameLst>
                                      </p:cBhvr>
                                      <p:tavLst>
                                        <p:tav tm="0">
                                          <p:val>
                                            <p:fltVal val="0"/>
                                          </p:val>
                                        </p:tav>
                                        <p:tav tm="100000">
                                          <p:val>
                                            <p:strVal val="#ppt_h"/>
                                          </p:val>
                                        </p:tav>
                                      </p:tavLst>
                                    </p:anim>
                                    <p:animEffect transition="in" filter="fade">
                                      <p:cBhvr>
                                        <p:cTn id="63" dur="500"/>
                                        <p:tgtEl>
                                          <p:spTgt spid="54"/>
                                        </p:tgtEl>
                                      </p:cBhvr>
                                    </p:animEffect>
                                  </p:childTnLst>
                                </p:cTn>
                              </p:par>
                            </p:childTnLst>
                          </p:cTn>
                        </p:par>
                        <p:par>
                          <p:cTn id="64" fill="hold">
                            <p:stCondLst>
                              <p:cond delay="8000"/>
                            </p:stCondLst>
                            <p:childTnLst>
                              <p:par>
                                <p:cTn id="65" presetID="22" presetClass="entr" presetSubtype="8"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wipe(left)">
                                      <p:cBhvr>
                                        <p:cTn id="67" dur="500"/>
                                        <p:tgtEl>
                                          <p:spTgt spid="55"/>
                                        </p:tgtEl>
                                      </p:cBhvr>
                                    </p:animEffect>
                                  </p:childTnLst>
                                </p:cTn>
                              </p:par>
                            </p:childTnLst>
                          </p:cTn>
                        </p:par>
                        <p:par>
                          <p:cTn id="68" fill="hold">
                            <p:stCondLst>
                              <p:cond delay="8500"/>
                            </p:stCondLst>
                            <p:childTnLst>
                              <p:par>
                                <p:cTn id="69" presetID="22" presetClass="entr" presetSubtype="8" fill="hold" grpId="0"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wipe(left)">
                                      <p:cBhvr>
                                        <p:cTn id="71" dur="500"/>
                                        <p:tgtEl>
                                          <p:spTgt spid="56"/>
                                        </p:tgtEl>
                                      </p:cBhvr>
                                    </p:animEffect>
                                  </p:childTnLst>
                                </p:cTn>
                              </p:par>
                            </p:childTnLst>
                          </p:cTn>
                        </p:par>
                        <p:par>
                          <p:cTn id="72" fill="hold">
                            <p:stCondLst>
                              <p:cond delay="9000"/>
                            </p:stCondLst>
                            <p:childTnLst>
                              <p:par>
                                <p:cTn id="73" presetID="22" presetClass="entr" presetSubtype="8" fill="hold" grpId="0" nodeType="afterEffect">
                                  <p:stCondLst>
                                    <p:cond delay="0"/>
                                  </p:stCondLst>
                                  <p:childTnLst>
                                    <p:set>
                                      <p:cBhvr>
                                        <p:cTn id="74" dur="1" fill="hold">
                                          <p:stCondLst>
                                            <p:cond delay="0"/>
                                          </p:stCondLst>
                                        </p:cTn>
                                        <p:tgtEl>
                                          <p:spTgt spid="57"/>
                                        </p:tgtEl>
                                        <p:attrNameLst>
                                          <p:attrName>style.visibility</p:attrName>
                                        </p:attrNameLst>
                                      </p:cBhvr>
                                      <p:to>
                                        <p:strVal val="visible"/>
                                      </p:to>
                                    </p:set>
                                    <p:animEffect transition="in" filter="wipe(left)">
                                      <p:cBhvr>
                                        <p:cTn id="75" dur="500"/>
                                        <p:tgtEl>
                                          <p:spTgt spid="57"/>
                                        </p:tgtEl>
                                      </p:cBhvr>
                                    </p:animEffect>
                                  </p:childTnLst>
                                </p:cTn>
                              </p:par>
                            </p:childTnLst>
                          </p:cTn>
                        </p:par>
                        <p:par>
                          <p:cTn id="76" fill="hold">
                            <p:stCondLst>
                              <p:cond delay="9500"/>
                            </p:stCondLst>
                            <p:childTnLst>
                              <p:par>
                                <p:cTn id="77" presetID="22" presetClass="entr" presetSubtype="8" fill="hold" grpId="0" nodeType="afterEffect">
                                  <p:stCondLst>
                                    <p:cond delay="0"/>
                                  </p:stCondLst>
                                  <p:childTnLst>
                                    <p:set>
                                      <p:cBhvr>
                                        <p:cTn id="78" dur="1" fill="hold">
                                          <p:stCondLst>
                                            <p:cond delay="0"/>
                                          </p:stCondLst>
                                        </p:cTn>
                                        <p:tgtEl>
                                          <p:spTgt spid="58"/>
                                        </p:tgtEl>
                                        <p:attrNameLst>
                                          <p:attrName>style.visibility</p:attrName>
                                        </p:attrNameLst>
                                      </p:cBhvr>
                                      <p:to>
                                        <p:strVal val="visible"/>
                                      </p:to>
                                    </p:set>
                                    <p:animEffect transition="in" filter="wipe(left)">
                                      <p:cBhvr>
                                        <p:cTn id="79" dur="500"/>
                                        <p:tgtEl>
                                          <p:spTgt spid="58"/>
                                        </p:tgtEl>
                                      </p:cBhvr>
                                    </p:animEffect>
                                  </p:childTnLst>
                                </p:cTn>
                              </p:par>
                            </p:childTnLst>
                          </p:cTn>
                        </p:par>
                        <p:par>
                          <p:cTn id="80" fill="hold">
                            <p:stCondLst>
                              <p:cond delay="10000"/>
                            </p:stCondLst>
                            <p:childTnLst>
                              <p:par>
                                <p:cTn id="81" presetID="2" presetClass="entr" presetSubtype="2" fill="hold" grpId="0" nodeType="afterEffect">
                                  <p:stCondLst>
                                    <p:cond delay="0"/>
                                  </p:stCondLst>
                                  <p:childTnLst>
                                    <p:set>
                                      <p:cBhvr>
                                        <p:cTn id="82" dur="1" fill="hold">
                                          <p:stCondLst>
                                            <p:cond delay="0"/>
                                          </p:stCondLst>
                                        </p:cTn>
                                        <p:tgtEl>
                                          <p:spTgt spid="59"/>
                                        </p:tgtEl>
                                        <p:attrNameLst>
                                          <p:attrName>style.visibility</p:attrName>
                                        </p:attrNameLst>
                                      </p:cBhvr>
                                      <p:to>
                                        <p:strVal val="visible"/>
                                      </p:to>
                                    </p:set>
                                    <p:anim calcmode="lin" valueType="num">
                                      <p:cBhvr additive="base">
                                        <p:cTn id="83" dur="500" fill="hold"/>
                                        <p:tgtEl>
                                          <p:spTgt spid="59"/>
                                        </p:tgtEl>
                                        <p:attrNameLst>
                                          <p:attrName>ppt_x</p:attrName>
                                        </p:attrNameLst>
                                      </p:cBhvr>
                                      <p:tavLst>
                                        <p:tav tm="0">
                                          <p:val>
                                            <p:strVal val="1+#ppt_w/2"/>
                                          </p:val>
                                        </p:tav>
                                        <p:tav tm="100000">
                                          <p:val>
                                            <p:strVal val="#ppt_x"/>
                                          </p:val>
                                        </p:tav>
                                      </p:tavLst>
                                    </p:anim>
                                    <p:anim calcmode="lin" valueType="num">
                                      <p:cBhvr additive="base">
                                        <p:cTn id="84" dur="500" fill="hold"/>
                                        <p:tgtEl>
                                          <p:spTgt spid="59"/>
                                        </p:tgtEl>
                                        <p:attrNameLst>
                                          <p:attrName>ppt_y</p:attrName>
                                        </p:attrNameLst>
                                      </p:cBhvr>
                                      <p:tavLst>
                                        <p:tav tm="0">
                                          <p:val>
                                            <p:strVal val="#ppt_y"/>
                                          </p:val>
                                        </p:tav>
                                        <p:tav tm="100000">
                                          <p:val>
                                            <p:strVal val="#ppt_y"/>
                                          </p:val>
                                        </p:tav>
                                      </p:tavLst>
                                    </p:anim>
                                  </p:childTnLst>
                                </p:cTn>
                              </p:par>
                            </p:childTnLst>
                          </p:cTn>
                        </p:par>
                        <p:par>
                          <p:cTn id="85" fill="hold">
                            <p:stCondLst>
                              <p:cond delay="10500"/>
                            </p:stCondLst>
                            <p:childTnLst>
                              <p:par>
                                <p:cTn id="86" presetID="2" presetClass="entr" presetSubtype="2" fill="hold" grpId="0" nodeType="afterEffect">
                                  <p:stCondLst>
                                    <p:cond delay="0"/>
                                  </p:stCondLst>
                                  <p:childTnLst>
                                    <p:set>
                                      <p:cBhvr>
                                        <p:cTn id="87" dur="1" fill="hold">
                                          <p:stCondLst>
                                            <p:cond delay="0"/>
                                          </p:stCondLst>
                                        </p:cTn>
                                        <p:tgtEl>
                                          <p:spTgt spid="60"/>
                                        </p:tgtEl>
                                        <p:attrNameLst>
                                          <p:attrName>style.visibility</p:attrName>
                                        </p:attrNameLst>
                                      </p:cBhvr>
                                      <p:to>
                                        <p:strVal val="visible"/>
                                      </p:to>
                                    </p:set>
                                    <p:anim calcmode="lin" valueType="num">
                                      <p:cBhvr additive="base">
                                        <p:cTn id="88" dur="500" fill="hold"/>
                                        <p:tgtEl>
                                          <p:spTgt spid="60"/>
                                        </p:tgtEl>
                                        <p:attrNameLst>
                                          <p:attrName>ppt_x</p:attrName>
                                        </p:attrNameLst>
                                      </p:cBhvr>
                                      <p:tavLst>
                                        <p:tav tm="0">
                                          <p:val>
                                            <p:strVal val="1+#ppt_w/2"/>
                                          </p:val>
                                        </p:tav>
                                        <p:tav tm="100000">
                                          <p:val>
                                            <p:strVal val="#ppt_x"/>
                                          </p:val>
                                        </p:tav>
                                      </p:tavLst>
                                    </p:anim>
                                    <p:anim calcmode="lin" valueType="num">
                                      <p:cBhvr additive="base">
                                        <p:cTn id="89" dur="500" fill="hold"/>
                                        <p:tgtEl>
                                          <p:spTgt spid="60"/>
                                        </p:tgtEl>
                                        <p:attrNameLst>
                                          <p:attrName>ppt_y</p:attrName>
                                        </p:attrNameLst>
                                      </p:cBhvr>
                                      <p:tavLst>
                                        <p:tav tm="0">
                                          <p:val>
                                            <p:strVal val="#ppt_y"/>
                                          </p:val>
                                        </p:tav>
                                        <p:tav tm="100000">
                                          <p:val>
                                            <p:strVal val="#ppt_y"/>
                                          </p:val>
                                        </p:tav>
                                      </p:tavLst>
                                    </p:anim>
                                  </p:childTnLst>
                                </p:cTn>
                              </p:par>
                            </p:childTnLst>
                          </p:cTn>
                        </p:par>
                        <p:par>
                          <p:cTn id="90" fill="hold">
                            <p:stCondLst>
                              <p:cond delay="11000"/>
                            </p:stCondLst>
                            <p:childTnLst>
                              <p:par>
                                <p:cTn id="91" presetID="2" presetClass="entr" presetSubtype="2" fill="hold" grpId="0" nodeType="afterEffect">
                                  <p:stCondLst>
                                    <p:cond delay="0"/>
                                  </p:stCondLst>
                                  <p:childTnLst>
                                    <p:set>
                                      <p:cBhvr>
                                        <p:cTn id="92" dur="1" fill="hold">
                                          <p:stCondLst>
                                            <p:cond delay="0"/>
                                          </p:stCondLst>
                                        </p:cTn>
                                        <p:tgtEl>
                                          <p:spTgt spid="61"/>
                                        </p:tgtEl>
                                        <p:attrNameLst>
                                          <p:attrName>style.visibility</p:attrName>
                                        </p:attrNameLst>
                                      </p:cBhvr>
                                      <p:to>
                                        <p:strVal val="visible"/>
                                      </p:to>
                                    </p:set>
                                    <p:anim calcmode="lin" valueType="num">
                                      <p:cBhvr additive="base">
                                        <p:cTn id="93" dur="500" fill="hold"/>
                                        <p:tgtEl>
                                          <p:spTgt spid="61"/>
                                        </p:tgtEl>
                                        <p:attrNameLst>
                                          <p:attrName>ppt_x</p:attrName>
                                        </p:attrNameLst>
                                      </p:cBhvr>
                                      <p:tavLst>
                                        <p:tav tm="0">
                                          <p:val>
                                            <p:strVal val="1+#ppt_w/2"/>
                                          </p:val>
                                        </p:tav>
                                        <p:tav tm="100000">
                                          <p:val>
                                            <p:strVal val="#ppt_x"/>
                                          </p:val>
                                        </p:tav>
                                      </p:tavLst>
                                    </p:anim>
                                    <p:anim calcmode="lin" valueType="num">
                                      <p:cBhvr additive="base">
                                        <p:cTn id="94" dur="500" fill="hold"/>
                                        <p:tgtEl>
                                          <p:spTgt spid="61"/>
                                        </p:tgtEl>
                                        <p:attrNameLst>
                                          <p:attrName>ppt_y</p:attrName>
                                        </p:attrNameLst>
                                      </p:cBhvr>
                                      <p:tavLst>
                                        <p:tav tm="0">
                                          <p:val>
                                            <p:strVal val="#ppt_y"/>
                                          </p:val>
                                        </p:tav>
                                        <p:tav tm="100000">
                                          <p:val>
                                            <p:strVal val="#ppt_y"/>
                                          </p:val>
                                        </p:tav>
                                      </p:tavLst>
                                    </p:anim>
                                  </p:childTnLst>
                                </p:cTn>
                              </p:par>
                            </p:childTnLst>
                          </p:cTn>
                        </p:par>
                        <p:par>
                          <p:cTn id="95" fill="hold">
                            <p:stCondLst>
                              <p:cond delay="11500"/>
                            </p:stCondLst>
                            <p:childTnLst>
                              <p:par>
                                <p:cTn id="96" presetID="2" presetClass="entr" presetSubtype="2" fill="hold" grpId="0" nodeType="afterEffect">
                                  <p:stCondLst>
                                    <p:cond delay="0"/>
                                  </p:stCondLst>
                                  <p:childTnLst>
                                    <p:set>
                                      <p:cBhvr>
                                        <p:cTn id="97" dur="1" fill="hold">
                                          <p:stCondLst>
                                            <p:cond delay="0"/>
                                          </p:stCondLst>
                                        </p:cTn>
                                        <p:tgtEl>
                                          <p:spTgt spid="62"/>
                                        </p:tgtEl>
                                        <p:attrNameLst>
                                          <p:attrName>style.visibility</p:attrName>
                                        </p:attrNameLst>
                                      </p:cBhvr>
                                      <p:to>
                                        <p:strVal val="visible"/>
                                      </p:to>
                                    </p:set>
                                    <p:anim calcmode="lin" valueType="num">
                                      <p:cBhvr additive="base">
                                        <p:cTn id="98" dur="500" fill="hold"/>
                                        <p:tgtEl>
                                          <p:spTgt spid="62"/>
                                        </p:tgtEl>
                                        <p:attrNameLst>
                                          <p:attrName>ppt_x</p:attrName>
                                        </p:attrNameLst>
                                      </p:cBhvr>
                                      <p:tavLst>
                                        <p:tav tm="0">
                                          <p:val>
                                            <p:strVal val="1+#ppt_w/2"/>
                                          </p:val>
                                        </p:tav>
                                        <p:tav tm="100000">
                                          <p:val>
                                            <p:strVal val="#ppt_x"/>
                                          </p:val>
                                        </p:tav>
                                      </p:tavLst>
                                    </p:anim>
                                    <p:anim calcmode="lin" valueType="num">
                                      <p:cBhvr additive="base">
                                        <p:cTn id="99" dur="500" fill="hold"/>
                                        <p:tgtEl>
                                          <p:spTgt spid="62"/>
                                        </p:tgtEl>
                                        <p:attrNameLst>
                                          <p:attrName>ppt_y</p:attrName>
                                        </p:attrNameLst>
                                      </p:cBhvr>
                                      <p:tavLst>
                                        <p:tav tm="0">
                                          <p:val>
                                            <p:strVal val="#ppt_y"/>
                                          </p:val>
                                        </p:tav>
                                        <p:tav tm="100000">
                                          <p:val>
                                            <p:strVal val="#ppt_y"/>
                                          </p:val>
                                        </p:tav>
                                      </p:tavLst>
                                    </p:anim>
                                  </p:childTnLst>
                                </p:cTn>
                              </p:par>
                              <p:par>
                                <p:cTn id="100" presetID="31" presetClass="entr" presetSubtype="0" fill="hold" nodeType="withEffect">
                                  <p:stCondLst>
                                    <p:cond delay="1000"/>
                                  </p:stCondLst>
                                  <p:childTnLst>
                                    <p:set>
                                      <p:cBhvr>
                                        <p:cTn id="101" dur="1" fill="hold">
                                          <p:stCondLst>
                                            <p:cond delay="0"/>
                                          </p:stCondLst>
                                        </p:cTn>
                                        <p:tgtEl>
                                          <p:spTgt spid="63"/>
                                        </p:tgtEl>
                                        <p:attrNameLst>
                                          <p:attrName>style.visibility</p:attrName>
                                        </p:attrNameLst>
                                      </p:cBhvr>
                                      <p:to>
                                        <p:strVal val="visible"/>
                                      </p:to>
                                    </p:set>
                                    <p:anim calcmode="lin" valueType="num">
                                      <p:cBhvr>
                                        <p:cTn id="102" dur="1000" fill="hold"/>
                                        <p:tgtEl>
                                          <p:spTgt spid="63"/>
                                        </p:tgtEl>
                                        <p:attrNameLst>
                                          <p:attrName>ppt_w</p:attrName>
                                        </p:attrNameLst>
                                      </p:cBhvr>
                                      <p:tavLst>
                                        <p:tav tm="0">
                                          <p:val>
                                            <p:fltVal val="0"/>
                                          </p:val>
                                        </p:tav>
                                        <p:tav tm="100000">
                                          <p:val>
                                            <p:strVal val="#ppt_w"/>
                                          </p:val>
                                        </p:tav>
                                      </p:tavLst>
                                    </p:anim>
                                    <p:anim calcmode="lin" valueType="num">
                                      <p:cBhvr>
                                        <p:cTn id="103" dur="1000" fill="hold"/>
                                        <p:tgtEl>
                                          <p:spTgt spid="63"/>
                                        </p:tgtEl>
                                        <p:attrNameLst>
                                          <p:attrName>ppt_h</p:attrName>
                                        </p:attrNameLst>
                                      </p:cBhvr>
                                      <p:tavLst>
                                        <p:tav tm="0">
                                          <p:val>
                                            <p:fltVal val="0"/>
                                          </p:val>
                                        </p:tav>
                                        <p:tav tm="100000">
                                          <p:val>
                                            <p:strVal val="#ppt_h"/>
                                          </p:val>
                                        </p:tav>
                                      </p:tavLst>
                                    </p:anim>
                                    <p:anim calcmode="lin" valueType="num">
                                      <p:cBhvr>
                                        <p:cTn id="104" dur="1000" fill="hold"/>
                                        <p:tgtEl>
                                          <p:spTgt spid="63"/>
                                        </p:tgtEl>
                                        <p:attrNameLst>
                                          <p:attrName>style.rotation</p:attrName>
                                        </p:attrNameLst>
                                      </p:cBhvr>
                                      <p:tavLst>
                                        <p:tav tm="0">
                                          <p:val>
                                            <p:fltVal val="90"/>
                                          </p:val>
                                        </p:tav>
                                        <p:tav tm="100000">
                                          <p:val>
                                            <p:fltVal val="0"/>
                                          </p:val>
                                        </p:tav>
                                      </p:tavLst>
                                    </p:anim>
                                    <p:animEffect transition="in" filter="fade">
                                      <p:cBhvr>
                                        <p:cTn id="105" dur="1000"/>
                                        <p:tgtEl>
                                          <p:spTgt spid="63"/>
                                        </p:tgtEl>
                                      </p:cBhvr>
                                    </p:animEffect>
                                  </p:childTnLst>
                                </p:cTn>
                              </p:par>
                              <p:par>
                                <p:cTn id="106" presetID="31" presetClass="entr" presetSubtype="0" fill="hold" nodeType="withEffect">
                                  <p:stCondLst>
                                    <p:cond delay="1000"/>
                                  </p:stCondLst>
                                  <p:childTnLst>
                                    <p:set>
                                      <p:cBhvr>
                                        <p:cTn id="107" dur="1" fill="hold">
                                          <p:stCondLst>
                                            <p:cond delay="0"/>
                                          </p:stCondLst>
                                        </p:cTn>
                                        <p:tgtEl>
                                          <p:spTgt spid="64"/>
                                        </p:tgtEl>
                                        <p:attrNameLst>
                                          <p:attrName>style.visibility</p:attrName>
                                        </p:attrNameLst>
                                      </p:cBhvr>
                                      <p:to>
                                        <p:strVal val="visible"/>
                                      </p:to>
                                    </p:set>
                                    <p:anim calcmode="lin" valueType="num">
                                      <p:cBhvr>
                                        <p:cTn id="108" dur="1000" fill="hold"/>
                                        <p:tgtEl>
                                          <p:spTgt spid="64"/>
                                        </p:tgtEl>
                                        <p:attrNameLst>
                                          <p:attrName>ppt_w</p:attrName>
                                        </p:attrNameLst>
                                      </p:cBhvr>
                                      <p:tavLst>
                                        <p:tav tm="0">
                                          <p:val>
                                            <p:fltVal val="0"/>
                                          </p:val>
                                        </p:tav>
                                        <p:tav tm="100000">
                                          <p:val>
                                            <p:strVal val="#ppt_w"/>
                                          </p:val>
                                        </p:tav>
                                      </p:tavLst>
                                    </p:anim>
                                    <p:anim calcmode="lin" valueType="num">
                                      <p:cBhvr>
                                        <p:cTn id="109" dur="1000" fill="hold"/>
                                        <p:tgtEl>
                                          <p:spTgt spid="64"/>
                                        </p:tgtEl>
                                        <p:attrNameLst>
                                          <p:attrName>ppt_h</p:attrName>
                                        </p:attrNameLst>
                                      </p:cBhvr>
                                      <p:tavLst>
                                        <p:tav tm="0">
                                          <p:val>
                                            <p:fltVal val="0"/>
                                          </p:val>
                                        </p:tav>
                                        <p:tav tm="100000">
                                          <p:val>
                                            <p:strVal val="#ppt_h"/>
                                          </p:val>
                                        </p:tav>
                                      </p:tavLst>
                                    </p:anim>
                                    <p:anim calcmode="lin" valueType="num">
                                      <p:cBhvr>
                                        <p:cTn id="110" dur="1000" fill="hold"/>
                                        <p:tgtEl>
                                          <p:spTgt spid="64"/>
                                        </p:tgtEl>
                                        <p:attrNameLst>
                                          <p:attrName>style.rotation</p:attrName>
                                        </p:attrNameLst>
                                      </p:cBhvr>
                                      <p:tavLst>
                                        <p:tav tm="0">
                                          <p:val>
                                            <p:fltVal val="90"/>
                                          </p:val>
                                        </p:tav>
                                        <p:tav tm="100000">
                                          <p:val>
                                            <p:fltVal val="0"/>
                                          </p:val>
                                        </p:tav>
                                      </p:tavLst>
                                    </p:anim>
                                    <p:animEffect transition="in" filter="fade">
                                      <p:cBhvr>
                                        <p:cTn id="111" dur="1000"/>
                                        <p:tgtEl>
                                          <p:spTgt spid="64"/>
                                        </p:tgtEl>
                                      </p:cBhvr>
                                    </p:animEffect>
                                  </p:childTnLst>
                                </p:cTn>
                              </p:par>
                              <p:par>
                                <p:cTn id="112" presetID="31" presetClass="entr" presetSubtype="0" fill="hold" nodeType="withEffect">
                                  <p:stCondLst>
                                    <p:cond delay="1000"/>
                                  </p:stCondLst>
                                  <p:childTnLst>
                                    <p:set>
                                      <p:cBhvr>
                                        <p:cTn id="113" dur="1" fill="hold">
                                          <p:stCondLst>
                                            <p:cond delay="0"/>
                                          </p:stCondLst>
                                        </p:cTn>
                                        <p:tgtEl>
                                          <p:spTgt spid="65"/>
                                        </p:tgtEl>
                                        <p:attrNameLst>
                                          <p:attrName>style.visibility</p:attrName>
                                        </p:attrNameLst>
                                      </p:cBhvr>
                                      <p:to>
                                        <p:strVal val="visible"/>
                                      </p:to>
                                    </p:set>
                                    <p:anim calcmode="lin" valueType="num">
                                      <p:cBhvr>
                                        <p:cTn id="114" dur="1000" fill="hold"/>
                                        <p:tgtEl>
                                          <p:spTgt spid="65"/>
                                        </p:tgtEl>
                                        <p:attrNameLst>
                                          <p:attrName>ppt_w</p:attrName>
                                        </p:attrNameLst>
                                      </p:cBhvr>
                                      <p:tavLst>
                                        <p:tav tm="0">
                                          <p:val>
                                            <p:fltVal val="0"/>
                                          </p:val>
                                        </p:tav>
                                        <p:tav tm="100000">
                                          <p:val>
                                            <p:strVal val="#ppt_w"/>
                                          </p:val>
                                        </p:tav>
                                      </p:tavLst>
                                    </p:anim>
                                    <p:anim calcmode="lin" valueType="num">
                                      <p:cBhvr>
                                        <p:cTn id="115" dur="1000" fill="hold"/>
                                        <p:tgtEl>
                                          <p:spTgt spid="65"/>
                                        </p:tgtEl>
                                        <p:attrNameLst>
                                          <p:attrName>ppt_h</p:attrName>
                                        </p:attrNameLst>
                                      </p:cBhvr>
                                      <p:tavLst>
                                        <p:tav tm="0">
                                          <p:val>
                                            <p:fltVal val="0"/>
                                          </p:val>
                                        </p:tav>
                                        <p:tav tm="100000">
                                          <p:val>
                                            <p:strVal val="#ppt_h"/>
                                          </p:val>
                                        </p:tav>
                                      </p:tavLst>
                                    </p:anim>
                                    <p:anim calcmode="lin" valueType="num">
                                      <p:cBhvr>
                                        <p:cTn id="116" dur="1000" fill="hold"/>
                                        <p:tgtEl>
                                          <p:spTgt spid="65"/>
                                        </p:tgtEl>
                                        <p:attrNameLst>
                                          <p:attrName>style.rotation</p:attrName>
                                        </p:attrNameLst>
                                      </p:cBhvr>
                                      <p:tavLst>
                                        <p:tav tm="0">
                                          <p:val>
                                            <p:fltVal val="90"/>
                                          </p:val>
                                        </p:tav>
                                        <p:tav tm="100000">
                                          <p:val>
                                            <p:fltVal val="0"/>
                                          </p:val>
                                        </p:tav>
                                      </p:tavLst>
                                    </p:anim>
                                    <p:animEffect transition="in" filter="fade">
                                      <p:cBhvr>
                                        <p:cTn id="117" dur="1000"/>
                                        <p:tgtEl>
                                          <p:spTgt spid="65"/>
                                        </p:tgtEl>
                                      </p:cBhvr>
                                    </p:animEffect>
                                  </p:childTnLst>
                                </p:cTn>
                              </p:par>
                              <p:par>
                                <p:cTn id="118" presetID="31" presetClass="entr" presetSubtype="0" fill="hold" nodeType="withEffect">
                                  <p:stCondLst>
                                    <p:cond delay="1000"/>
                                  </p:stCondLst>
                                  <p:childTnLst>
                                    <p:set>
                                      <p:cBhvr>
                                        <p:cTn id="119" dur="1" fill="hold">
                                          <p:stCondLst>
                                            <p:cond delay="0"/>
                                          </p:stCondLst>
                                        </p:cTn>
                                        <p:tgtEl>
                                          <p:spTgt spid="66"/>
                                        </p:tgtEl>
                                        <p:attrNameLst>
                                          <p:attrName>style.visibility</p:attrName>
                                        </p:attrNameLst>
                                      </p:cBhvr>
                                      <p:to>
                                        <p:strVal val="visible"/>
                                      </p:to>
                                    </p:set>
                                    <p:anim calcmode="lin" valueType="num">
                                      <p:cBhvr>
                                        <p:cTn id="120" dur="1000" fill="hold"/>
                                        <p:tgtEl>
                                          <p:spTgt spid="66"/>
                                        </p:tgtEl>
                                        <p:attrNameLst>
                                          <p:attrName>ppt_w</p:attrName>
                                        </p:attrNameLst>
                                      </p:cBhvr>
                                      <p:tavLst>
                                        <p:tav tm="0">
                                          <p:val>
                                            <p:fltVal val="0"/>
                                          </p:val>
                                        </p:tav>
                                        <p:tav tm="100000">
                                          <p:val>
                                            <p:strVal val="#ppt_w"/>
                                          </p:val>
                                        </p:tav>
                                      </p:tavLst>
                                    </p:anim>
                                    <p:anim calcmode="lin" valueType="num">
                                      <p:cBhvr>
                                        <p:cTn id="121" dur="1000" fill="hold"/>
                                        <p:tgtEl>
                                          <p:spTgt spid="66"/>
                                        </p:tgtEl>
                                        <p:attrNameLst>
                                          <p:attrName>ppt_h</p:attrName>
                                        </p:attrNameLst>
                                      </p:cBhvr>
                                      <p:tavLst>
                                        <p:tav tm="0">
                                          <p:val>
                                            <p:fltVal val="0"/>
                                          </p:val>
                                        </p:tav>
                                        <p:tav tm="100000">
                                          <p:val>
                                            <p:strVal val="#ppt_h"/>
                                          </p:val>
                                        </p:tav>
                                      </p:tavLst>
                                    </p:anim>
                                    <p:anim calcmode="lin" valueType="num">
                                      <p:cBhvr>
                                        <p:cTn id="122" dur="1000" fill="hold"/>
                                        <p:tgtEl>
                                          <p:spTgt spid="66"/>
                                        </p:tgtEl>
                                        <p:attrNameLst>
                                          <p:attrName>style.rotation</p:attrName>
                                        </p:attrNameLst>
                                      </p:cBhvr>
                                      <p:tavLst>
                                        <p:tav tm="0">
                                          <p:val>
                                            <p:fltVal val="90"/>
                                          </p:val>
                                        </p:tav>
                                        <p:tav tm="100000">
                                          <p:val>
                                            <p:fltVal val="0"/>
                                          </p:val>
                                        </p:tav>
                                      </p:tavLst>
                                    </p:anim>
                                    <p:animEffect transition="in" filter="fade">
                                      <p:cBhvr>
                                        <p:cTn id="123"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bldLvl="0" animBg="1"/>
      <p:bldP spid="55" grpId="0"/>
      <p:bldP spid="56" grpId="0"/>
      <p:bldP spid="57" grpId="0"/>
      <p:bldP spid="58" grpId="0"/>
      <p:bldP spid="59" grpId="0"/>
      <p:bldP spid="60" grpId="0"/>
      <p:bldP spid="61" grpId="0"/>
      <p:bldP spid="6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
          <p:cNvPicPr>
            <a:picLocks noChangeAspect="1"/>
          </p:cNvPicPr>
          <p:nvPr/>
        </p:nvPicPr>
        <p:blipFill>
          <a:blip r:embed="rId2"/>
          <a:stretch>
            <a:fillRect/>
          </a:stretch>
        </p:blipFill>
        <p:spPr>
          <a:xfrm>
            <a:off x="-14605" y="5603875"/>
            <a:ext cx="12224385" cy="1259840"/>
          </a:xfrm>
          <a:prstGeom prst="rect">
            <a:avLst/>
          </a:prstGeom>
        </p:spPr>
      </p:pic>
      <p:sp>
        <p:nvSpPr>
          <p:cNvPr id="8" name="TextBox 8"/>
          <p:cNvSpPr txBox="1"/>
          <p:nvPr/>
        </p:nvSpPr>
        <p:spPr>
          <a:xfrm>
            <a:off x="422875" y="178484"/>
            <a:ext cx="2311176" cy="430530"/>
          </a:xfrm>
          <a:prstGeom prst="rect">
            <a:avLst/>
          </a:prstGeom>
          <a:noFill/>
        </p:spPr>
        <p:txBody>
          <a:bodyPr wrap="square" lIns="0" tIns="0" rIns="0" bIns="0" rtlCol="0" anchor="ctr">
            <a:spAutoFit/>
          </a:bodyPr>
          <a:lstStyle/>
          <a:p>
            <a:r>
              <a:rPr lang="zh-CN" altLang="en-US" sz="28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此处添加名称</a:t>
            </a:r>
          </a:p>
        </p:txBody>
      </p:sp>
      <p:sp>
        <p:nvSpPr>
          <p:cNvPr id="9" name="TextBox 8"/>
          <p:cNvSpPr txBox="1"/>
          <p:nvPr/>
        </p:nvSpPr>
        <p:spPr>
          <a:xfrm>
            <a:off x="422875" y="637211"/>
            <a:ext cx="2311176" cy="168910"/>
          </a:xfrm>
          <a:prstGeom prst="rect">
            <a:avLst/>
          </a:prstGeom>
          <a:noFill/>
        </p:spPr>
        <p:txBody>
          <a:bodyPr wrap="square" lIns="0" tIns="0" rIns="0" bIns="0" rtlCol="0" anchor="ctr">
            <a:spAutoFit/>
          </a:bodyPr>
          <a:lstStyle/>
          <a:p>
            <a:r>
              <a:rPr lang="en-US" altLang="zh-CN" sz="11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 name="矩形 2"/>
          <p:cNvSpPr/>
          <p:nvPr/>
        </p:nvSpPr>
        <p:spPr>
          <a:xfrm>
            <a:off x="1071111" y="1989679"/>
            <a:ext cx="2520000" cy="287924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6" name="矩形 25"/>
          <p:cNvSpPr/>
          <p:nvPr/>
        </p:nvSpPr>
        <p:spPr>
          <a:xfrm>
            <a:off x="6111111" y="1989677"/>
            <a:ext cx="2520000" cy="287924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4817" name="AutoShape 1"/>
          <p:cNvSpPr/>
          <p:nvPr/>
        </p:nvSpPr>
        <p:spPr bwMode="auto">
          <a:xfrm>
            <a:off x="3591111" y="4868924"/>
            <a:ext cx="2520000" cy="1339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2"/>
          </a:solidFill>
          <a:ln w="25400" cap="flat" cmpd="sng">
            <a:noFill/>
            <a:prstDash val="solid"/>
            <a:miter lim="0"/>
          </a:ln>
          <a:effectLst/>
        </p:spPr>
        <p:txBody>
          <a:bodyPr lIns="0" tIns="0" rIns="0" bIns="0"/>
          <a:lstStyle/>
          <a:p>
            <a:pPr>
              <a:lnSpc>
                <a:spcPct val="150000"/>
              </a:lnSpc>
              <a:defRPr/>
            </a:pPr>
            <a:endParaRPr lang="es-ES" sz="2670">
              <a:latin typeface="Arial" panose="020B0604020202020204" pitchFamily="34" charset="0"/>
              <a:ea typeface="微软雅黑" panose="020B0503020204020204" charset="-122"/>
              <a:cs typeface="Calibri" panose="020F0502020204030204" charset="0"/>
              <a:sym typeface="Arial" panose="020B0604020202020204" pitchFamily="34" charset="0"/>
            </a:endParaRPr>
          </a:p>
        </p:txBody>
      </p:sp>
      <p:sp>
        <p:nvSpPr>
          <p:cNvPr id="34818" name="AutoShape 2"/>
          <p:cNvSpPr/>
          <p:nvPr/>
        </p:nvSpPr>
        <p:spPr bwMode="auto">
          <a:xfrm>
            <a:off x="8631111" y="1989678"/>
            <a:ext cx="2520000" cy="28792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2"/>
          </a:solidFill>
          <a:ln w="25400" cap="flat" cmpd="sng">
            <a:solidFill>
              <a:srgbClr val="000000">
                <a:alpha val="0"/>
              </a:srgbClr>
            </a:solidFill>
            <a:prstDash val="solid"/>
            <a:miter lim="0"/>
          </a:ln>
          <a:effectLst/>
        </p:spPr>
        <p:txBody>
          <a:bodyPr lIns="0" tIns="0" rIns="0" bIns="0"/>
          <a:lstStyle/>
          <a:p>
            <a:pPr>
              <a:lnSpc>
                <a:spcPct val="150000"/>
              </a:lnSpc>
              <a:defRPr/>
            </a:pPr>
            <a:endParaRPr lang="es-ES" sz="2670">
              <a:latin typeface="Arial" panose="020B0604020202020204" pitchFamily="34" charset="0"/>
              <a:ea typeface="微软雅黑" panose="020B0503020204020204" charset="-122"/>
              <a:cs typeface="Calibri" panose="020F0502020204030204" charset="0"/>
              <a:sym typeface="Arial" panose="020B0604020202020204" pitchFamily="34" charset="0"/>
            </a:endParaRPr>
          </a:p>
        </p:txBody>
      </p:sp>
      <p:sp>
        <p:nvSpPr>
          <p:cNvPr id="34820" name="AutoShape 4"/>
          <p:cNvSpPr/>
          <p:nvPr/>
        </p:nvSpPr>
        <p:spPr bwMode="auto">
          <a:xfrm>
            <a:off x="3591111" y="1989676"/>
            <a:ext cx="2520000" cy="28792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1"/>
          </a:solidFill>
          <a:ln w="25400" cap="flat" cmpd="sng">
            <a:solidFill>
              <a:srgbClr val="000000">
                <a:alpha val="0"/>
              </a:srgbClr>
            </a:solidFill>
            <a:prstDash val="solid"/>
            <a:miter lim="0"/>
          </a:ln>
          <a:effectLst/>
        </p:spPr>
        <p:txBody>
          <a:bodyPr lIns="0" tIns="0" rIns="0" bIns="0"/>
          <a:lstStyle/>
          <a:p>
            <a:pPr>
              <a:lnSpc>
                <a:spcPct val="150000"/>
              </a:lnSpc>
              <a:defRPr/>
            </a:pPr>
            <a:endParaRPr lang="es-ES" sz="2670">
              <a:latin typeface="Arial" panose="020B0604020202020204" pitchFamily="34" charset="0"/>
              <a:ea typeface="微软雅黑" panose="020B0503020204020204" charset="-122"/>
              <a:cs typeface="Calibri" panose="020F0502020204030204" charset="0"/>
              <a:sym typeface="Arial" panose="020B0604020202020204" pitchFamily="34" charset="0"/>
            </a:endParaRPr>
          </a:p>
        </p:txBody>
      </p:sp>
      <p:sp>
        <p:nvSpPr>
          <p:cNvPr id="34822" name="AutoShape 6"/>
          <p:cNvSpPr/>
          <p:nvPr/>
        </p:nvSpPr>
        <p:spPr bwMode="auto">
          <a:xfrm>
            <a:off x="1071111" y="4868924"/>
            <a:ext cx="2520000" cy="1339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1"/>
          </a:solidFill>
          <a:ln w="25400" cap="flat" cmpd="sng">
            <a:noFill/>
            <a:prstDash val="solid"/>
            <a:miter lim="0"/>
          </a:ln>
          <a:effectLst/>
        </p:spPr>
        <p:txBody>
          <a:bodyPr lIns="0" tIns="0" rIns="0" bIns="0"/>
          <a:lstStyle/>
          <a:p>
            <a:pPr>
              <a:lnSpc>
                <a:spcPct val="150000"/>
              </a:lnSpc>
              <a:defRPr/>
            </a:pPr>
            <a:endParaRPr lang="es-ES" sz="2670">
              <a:latin typeface="Arial" panose="020B0604020202020204" pitchFamily="34" charset="0"/>
              <a:ea typeface="微软雅黑" panose="020B0503020204020204" charset="-122"/>
              <a:cs typeface="Calibri" panose="020F0502020204030204" charset="0"/>
              <a:sym typeface="Arial" panose="020B0604020202020204" pitchFamily="34" charset="0"/>
            </a:endParaRPr>
          </a:p>
        </p:txBody>
      </p:sp>
      <p:sp>
        <p:nvSpPr>
          <p:cNvPr id="34823" name="AutoShape 7"/>
          <p:cNvSpPr/>
          <p:nvPr/>
        </p:nvSpPr>
        <p:spPr bwMode="auto">
          <a:xfrm>
            <a:off x="6111111" y="4868924"/>
            <a:ext cx="2520000" cy="1339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3"/>
          </a:solidFill>
          <a:ln w="25400" cap="flat" cmpd="sng">
            <a:noFill/>
            <a:prstDash val="solid"/>
            <a:miter lim="0"/>
          </a:ln>
          <a:effectLst/>
        </p:spPr>
        <p:txBody>
          <a:bodyPr lIns="0" tIns="0" rIns="0" bIns="0"/>
          <a:lstStyle/>
          <a:p>
            <a:pPr>
              <a:lnSpc>
                <a:spcPct val="150000"/>
              </a:lnSpc>
              <a:defRPr/>
            </a:pPr>
            <a:endParaRPr lang="es-ES" sz="2670">
              <a:latin typeface="Arial" panose="020B0604020202020204" pitchFamily="34" charset="0"/>
              <a:ea typeface="微软雅黑" panose="020B0503020204020204" charset="-122"/>
              <a:cs typeface="Calibri" panose="020F0502020204030204" charset="0"/>
              <a:sym typeface="Arial" panose="020B0604020202020204" pitchFamily="34" charset="0"/>
            </a:endParaRPr>
          </a:p>
        </p:txBody>
      </p:sp>
      <p:sp>
        <p:nvSpPr>
          <p:cNvPr id="34824" name="AutoShape 8"/>
          <p:cNvSpPr/>
          <p:nvPr/>
        </p:nvSpPr>
        <p:spPr bwMode="auto">
          <a:xfrm>
            <a:off x="8631111" y="4868925"/>
            <a:ext cx="2520000" cy="120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4"/>
          </a:solidFill>
          <a:ln w="25400" cap="flat" cmpd="sng">
            <a:noFill/>
            <a:prstDash val="solid"/>
            <a:miter lim="0"/>
          </a:ln>
          <a:effectLst/>
        </p:spPr>
        <p:txBody>
          <a:bodyPr lIns="0" tIns="0" rIns="0" bIns="0"/>
          <a:lstStyle/>
          <a:p>
            <a:pPr>
              <a:lnSpc>
                <a:spcPct val="150000"/>
              </a:lnSpc>
              <a:defRPr/>
            </a:pPr>
            <a:endParaRPr lang="es-ES" sz="2670">
              <a:latin typeface="Arial" panose="020B0604020202020204" pitchFamily="34" charset="0"/>
              <a:ea typeface="微软雅黑" panose="020B0503020204020204" charset="-122"/>
              <a:cs typeface="Calibri" panose="020F0502020204030204" charset="0"/>
              <a:sym typeface="Arial" panose="020B0604020202020204" pitchFamily="34" charset="0"/>
            </a:endParaRPr>
          </a:p>
        </p:txBody>
      </p:sp>
      <p:sp>
        <p:nvSpPr>
          <p:cNvPr id="34825" name="AutoShape 9"/>
          <p:cNvSpPr/>
          <p:nvPr/>
        </p:nvSpPr>
        <p:spPr bwMode="auto">
          <a:xfrm>
            <a:off x="1246394" y="5595043"/>
            <a:ext cx="2103840" cy="3689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nchor="t" anchorCtr="0">
            <a:spAutoFit/>
          </a:bodyPr>
          <a:lstStyle/>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请替换文字内容，添加相关标题，修改文字内容，也可以直接复制你的内容到此。</a:t>
            </a:r>
          </a:p>
        </p:txBody>
      </p:sp>
      <p:sp>
        <p:nvSpPr>
          <p:cNvPr id="34827" name="AutoShape 11"/>
          <p:cNvSpPr/>
          <p:nvPr/>
        </p:nvSpPr>
        <p:spPr bwMode="auto">
          <a:xfrm>
            <a:off x="6342372" y="5595043"/>
            <a:ext cx="2105996" cy="3689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nchor="t" anchorCtr="0">
            <a:spAutoFit/>
          </a:bodyPr>
          <a:lstStyle/>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请替换文字内容，添加相关标题，修改文字内容，也可以直接复制你的内容到此。</a:t>
            </a:r>
          </a:p>
        </p:txBody>
      </p:sp>
      <p:sp>
        <p:nvSpPr>
          <p:cNvPr id="34832" name="AutoShape 16"/>
          <p:cNvSpPr/>
          <p:nvPr/>
        </p:nvSpPr>
        <p:spPr bwMode="auto">
          <a:xfrm>
            <a:off x="1439519" y="5243390"/>
            <a:ext cx="1717591" cy="2152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0" tIns="0" rIns="0" bIns="0" anchor="t" anchorCtr="0">
            <a:spAutoFit/>
          </a:bodyPr>
          <a:lstStyle/>
          <a:p>
            <a:pPr algn="ctr"/>
            <a:r>
              <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点击请替换文字内容</a:t>
            </a:r>
          </a:p>
        </p:txBody>
      </p:sp>
      <p:sp>
        <p:nvSpPr>
          <p:cNvPr id="34833" name="AutoShape 17"/>
          <p:cNvSpPr/>
          <p:nvPr/>
        </p:nvSpPr>
        <p:spPr bwMode="auto">
          <a:xfrm>
            <a:off x="6536575" y="5243390"/>
            <a:ext cx="1717591" cy="2152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0" tIns="0" rIns="0" bIns="0" anchor="t" anchorCtr="0">
            <a:spAutoFit/>
          </a:bodyPr>
          <a:lstStyle/>
          <a:p>
            <a:pPr algn="ctr"/>
            <a:r>
              <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点击请替换文字内容</a:t>
            </a:r>
          </a:p>
        </p:txBody>
      </p:sp>
      <p:sp>
        <p:nvSpPr>
          <p:cNvPr id="16" name="AutoShape 9"/>
          <p:cNvSpPr/>
          <p:nvPr/>
        </p:nvSpPr>
        <p:spPr bwMode="auto">
          <a:xfrm>
            <a:off x="3771880" y="3250041"/>
            <a:ext cx="2103840" cy="3689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nchor="t" anchorCtr="0">
            <a:spAutoFit/>
          </a:bodyPr>
          <a:lstStyle/>
          <a:p>
            <a:pPr algn="just">
              <a:lnSpc>
                <a:spcPct val="150000"/>
              </a:lnSpc>
            </a:pP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请替换文字内容，添加相关标题，修改文字内容，也可以直接复制你的内容到此。</a:t>
            </a:r>
          </a:p>
        </p:txBody>
      </p:sp>
      <p:sp>
        <p:nvSpPr>
          <p:cNvPr id="17" name="AutoShape 11"/>
          <p:cNvSpPr/>
          <p:nvPr/>
        </p:nvSpPr>
        <p:spPr bwMode="auto">
          <a:xfrm>
            <a:off x="8867858" y="3250041"/>
            <a:ext cx="2105996" cy="3689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nchor="t" anchorCtr="0">
            <a:spAutoFit/>
          </a:bodyPr>
          <a:lstStyle/>
          <a:p>
            <a:pPr algn="just">
              <a:lnSpc>
                <a:spcPct val="150000"/>
              </a:lnSpc>
            </a:pP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请替换文字内容，添加相关标题，修改文字内容，也可以直接复制你的内容到此。</a:t>
            </a:r>
          </a:p>
        </p:txBody>
      </p:sp>
      <p:sp>
        <p:nvSpPr>
          <p:cNvPr id="18" name="AutoShape 16"/>
          <p:cNvSpPr/>
          <p:nvPr/>
        </p:nvSpPr>
        <p:spPr bwMode="auto">
          <a:xfrm>
            <a:off x="3965005" y="2898388"/>
            <a:ext cx="1717591" cy="2152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0" tIns="0" rIns="0" bIns="0" anchor="t" anchorCtr="0">
            <a:spAutoFit/>
          </a:bodyPr>
          <a:lstStyle/>
          <a:p>
            <a:pPr algn="ctr"/>
            <a:r>
              <a:rPr lang="zh-CN" altLang="en-US" sz="1400" dirty="0">
                <a:solidFill>
                  <a:schemeClr val="bg1"/>
                </a:solidFill>
                <a:latin typeface="Arial" panose="020B0604020202020204" pitchFamily="34" charset="0"/>
                <a:ea typeface="微软雅黑" panose="020B0503020204020204" charset="-122"/>
                <a:sym typeface="Arial" panose="020B0604020202020204" pitchFamily="34" charset="0"/>
              </a:rPr>
              <a:t>点击请替换文字内容</a:t>
            </a:r>
          </a:p>
        </p:txBody>
      </p:sp>
      <p:sp>
        <p:nvSpPr>
          <p:cNvPr id="19" name="AutoShape 17"/>
          <p:cNvSpPr/>
          <p:nvPr/>
        </p:nvSpPr>
        <p:spPr bwMode="auto">
          <a:xfrm>
            <a:off x="9062061" y="2898388"/>
            <a:ext cx="1717591" cy="2152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0" tIns="0" rIns="0" bIns="0" anchor="t" anchorCtr="0">
            <a:spAutoFit/>
          </a:bodyPr>
          <a:lstStyle/>
          <a:p>
            <a:pPr algn="ctr"/>
            <a:r>
              <a:rPr lang="zh-CN" altLang="en-US" sz="1400" dirty="0">
                <a:solidFill>
                  <a:schemeClr val="bg1"/>
                </a:solidFill>
                <a:latin typeface="Arial" panose="020B0604020202020204" pitchFamily="34" charset="0"/>
                <a:ea typeface="微软雅黑" panose="020B0503020204020204" charset="-122"/>
                <a:sym typeface="Arial" panose="020B0604020202020204" pitchFamily="34" charset="0"/>
              </a:rPr>
              <a:t>点击请替换文字内容</a:t>
            </a:r>
          </a:p>
        </p:txBody>
      </p:sp>
      <p:sp>
        <p:nvSpPr>
          <p:cNvPr id="20" name="AutoShape 11"/>
          <p:cNvSpPr/>
          <p:nvPr/>
        </p:nvSpPr>
        <p:spPr bwMode="auto">
          <a:xfrm>
            <a:off x="1016144" y="1273197"/>
            <a:ext cx="10160910" cy="3689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nchor="t" anchorCtr="0">
            <a:spAutoFit/>
          </a:bodyPr>
          <a:lstStyle/>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21" name="AutoShape 17"/>
          <p:cNvSpPr/>
          <p:nvPr/>
        </p:nvSpPr>
        <p:spPr bwMode="auto">
          <a:xfrm>
            <a:off x="5237804" y="921544"/>
            <a:ext cx="1717591" cy="2152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0" tIns="0" rIns="0" bIns="0" anchor="t" anchorCtr="0">
            <a:spAutoFit/>
          </a:bodyPr>
          <a:lstStyle/>
          <a:p>
            <a:pPr algn="ctr"/>
            <a:r>
              <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点击请替换文字内容</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4820"/>
                                        </p:tgtEl>
                                        <p:attrNameLst>
                                          <p:attrName>style.visibility</p:attrName>
                                        </p:attrNameLst>
                                      </p:cBhvr>
                                      <p:to>
                                        <p:strVal val="visible"/>
                                      </p:to>
                                    </p:set>
                                    <p:anim calcmode="lin" valueType="num">
                                      <p:cBhvr additive="base">
                                        <p:cTn id="12" dur="500" fill="hold"/>
                                        <p:tgtEl>
                                          <p:spTgt spid="34820"/>
                                        </p:tgtEl>
                                        <p:attrNameLst>
                                          <p:attrName>ppt_x</p:attrName>
                                        </p:attrNameLst>
                                      </p:cBhvr>
                                      <p:tavLst>
                                        <p:tav tm="0">
                                          <p:val>
                                            <p:strVal val="1+#ppt_w/2"/>
                                          </p:val>
                                        </p:tav>
                                        <p:tav tm="100000">
                                          <p:val>
                                            <p:strVal val="#ppt_x"/>
                                          </p:val>
                                        </p:tav>
                                      </p:tavLst>
                                    </p:anim>
                                    <p:anim calcmode="lin" valueType="num">
                                      <p:cBhvr additive="base">
                                        <p:cTn id="13" dur="500" fill="hold"/>
                                        <p:tgtEl>
                                          <p:spTgt spid="348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1+#ppt_w/2"/>
                                          </p:val>
                                        </p:tav>
                                        <p:tav tm="100000">
                                          <p:val>
                                            <p:strVal val="#ppt_x"/>
                                          </p:val>
                                        </p:tav>
                                      </p:tavLst>
                                    </p:anim>
                                    <p:anim calcmode="lin" valueType="num">
                                      <p:cBhvr additive="base">
                                        <p:cTn id="18" dur="500" fill="hold"/>
                                        <p:tgtEl>
                                          <p:spTgt spid="2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34818"/>
                                        </p:tgtEl>
                                        <p:attrNameLst>
                                          <p:attrName>style.visibility</p:attrName>
                                        </p:attrNameLst>
                                      </p:cBhvr>
                                      <p:to>
                                        <p:strVal val="visible"/>
                                      </p:to>
                                    </p:set>
                                    <p:anim calcmode="lin" valueType="num">
                                      <p:cBhvr additive="base">
                                        <p:cTn id="22" dur="500" fill="hold"/>
                                        <p:tgtEl>
                                          <p:spTgt spid="34818"/>
                                        </p:tgtEl>
                                        <p:attrNameLst>
                                          <p:attrName>ppt_x</p:attrName>
                                        </p:attrNameLst>
                                      </p:cBhvr>
                                      <p:tavLst>
                                        <p:tav tm="0">
                                          <p:val>
                                            <p:strVal val="1+#ppt_w/2"/>
                                          </p:val>
                                        </p:tav>
                                        <p:tav tm="100000">
                                          <p:val>
                                            <p:strVal val="#ppt_x"/>
                                          </p:val>
                                        </p:tav>
                                      </p:tavLst>
                                    </p:anim>
                                    <p:anim calcmode="lin" valueType="num">
                                      <p:cBhvr additive="base">
                                        <p:cTn id="23" dur="500" fill="hold"/>
                                        <p:tgtEl>
                                          <p:spTgt spid="3481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34832"/>
                                        </p:tgtEl>
                                        <p:attrNameLst>
                                          <p:attrName>style.visibility</p:attrName>
                                        </p:attrNameLst>
                                      </p:cBhvr>
                                      <p:to>
                                        <p:strVal val="visible"/>
                                      </p:to>
                                    </p:set>
                                    <p:anim calcmode="lin" valueType="num">
                                      <p:cBhvr additive="base">
                                        <p:cTn id="27" dur="500" fill="hold"/>
                                        <p:tgtEl>
                                          <p:spTgt spid="34832"/>
                                        </p:tgtEl>
                                        <p:attrNameLst>
                                          <p:attrName>ppt_x</p:attrName>
                                        </p:attrNameLst>
                                      </p:cBhvr>
                                      <p:tavLst>
                                        <p:tav tm="0">
                                          <p:val>
                                            <p:strVal val="1+#ppt_w/2"/>
                                          </p:val>
                                        </p:tav>
                                        <p:tav tm="100000">
                                          <p:val>
                                            <p:strVal val="#ppt_x"/>
                                          </p:val>
                                        </p:tav>
                                      </p:tavLst>
                                    </p:anim>
                                    <p:anim calcmode="lin" valueType="num">
                                      <p:cBhvr additive="base">
                                        <p:cTn id="28" dur="500" fill="hold"/>
                                        <p:tgtEl>
                                          <p:spTgt spid="34832"/>
                                        </p:tgtEl>
                                        <p:attrNameLst>
                                          <p:attrName>ppt_y</p:attrName>
                                        </p:attrNameLst>
                                      </p:cBhvr>
                                      <p:tavLst>
                                        <p:tav tm="0">
                                          <p:val>
                                            <p:strVal val="#ppt_y"/>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4825"/>
                                        </p:tgtEl>
                                        <p:attrNameLst>
                                          <p:attrName>style.visibility</p:attrName>
                                        </p:attrNameLst>
                                      </p:cBhvr>
                                      <p:to>
                                        <p:strVal val="visible"/>
                                      </p:to>
                                    </p:set>
                                    <p:animEffect transition="in" filter="fade">
                                      <p:cBhvr>
                                        <p:cTn id="31" dur="500"/>
                                        <p:tgtEl>
                                          <p:spTgt spid="34825"/>
                                        </p:tgtEl>
                                      </p:cBhvr>
                                    </p:animEffect>
                                    <p:anim calcmode="lin" valueType="num">
                                      <p:cBhvr>
                                        <p:cTn id="32" dur="500" fill="hold"/>
                                        <p:tgtEl>
                                          <p:spTgt spid="34825"/>
                                        </p:tgtEl>
                                        <p:attrNameLst>
                                          <p:attrName>ppt_x</p:attrName>
                                        </p:attrNameLst>
                                      </p:cBhvr>
                                      <p:tavLst>
                                        <p:tav tm="0">
                                          <p:val>
                                            <p:strVal val="#ppt_x"/>
                                          </p:val>
                                        </p:tav>
                                        <p:tav tm="100000">
                                          <p:val>
                                            <p:strVal val="#ppt_x"/>
                                          </p:val>
                                        </p:tav>
                                      </p:tavLst>
                                    </p:anim>
                                    <p:anim calcmode="lin" valueType="num">
                                      <p:cBhvr>
                                        <p:cTn id="33" dur="500" fill="hold"/>
                                        <p:tgtEl>
                                          <p:spTgt spid="3482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 presetClass="entr" presetSubtype="2" fill="hold" grpId="0" nodeType="afterEffect">
                                  <p:stCondLst>
                                    <p:cond delay="0"/>
                                  </p:stCondLst>
                                  <p:childTnLst>
                                    <p:set>
                                      <p:cBhvr>
                                        <p:cTn id="36" dur="1" fill="hold">
                                          <p:stCondLst>
                                            <p:cond delay="0"/>
                                          </p:stCondLst>
                                        </p:cTn>
                                        <p:tgtEl>
                                          <p:spTgt spid="34833"/>
                                        </p:tgtEl>
                                        <p:attrNameLst>
                                          <p:attrName>style.visibility</p:attrName>
                                        </p:attrNameLst>
                                      </p:cBhvr>
                                      <p:to>
                                        <p:strVal val="visible"/>
                                      </p:to>
                                    </p:set>
                                    <p:anim calcmode="lin" valueType="num">
                                      <p:cBhvr additive="base">
                                        <p:cTn id="37" dur="500" fill="hold"/>
                                        <p:tgtEl>
                                          <p:spTgt spid="34833"/>
                                        </p:tgtEl>
                                        <p:attrNameLst>
                                          <p:attrName>ppt_x</p:attrName>
                                        </p:attrNameLst>
                                      </p:cBhvr>
                                      <p:tavLst>
                                        <p:tav tm="0">
                                          <p:val>
                                            <p:strVal val="1+#ppt_w/2"/>
                                          </p:val>
                                        </p:tav>
                                        <p:tav tm="100000">
                                          <p:val>
                                            <p:strVal val="#ppt_x"/>
                                          </p:val>
                                        </p:tav>
                                      </p:tavLst>
                                    </p:anim>
                                    <p:anim calcmode="lin" valueType="num">
                                      <p:cBhvr additive="base">
                                        <p:cTn id="38" dur="500" fill="hold"/>
                                        <p:tgtEl>
                                          <p:spTgt spid="34833"/>
                                        </p:tgtEl>
                                        <p:attrNameLst>
                                          <p:attrName>ppt_y</p:attrName>
                                        </p:attrNameLst>
                                      </p:cBhvr>
                                      <p:tavLst>
                                        <p:tav tm="0">
                                          <p:val>
                                            <p:strVal val="#ppt_y"/>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4827"/>
                                        </p:tgtEl>
                                        <p:attrNameLst>
                                          <p:attrName>style.visibility</p:attrName>
                                        </p:attrNameLst>
                                      </p:cBhvr>
                                      <p:to>
                                        <p:strVal val="visible"/>
                                      </p:to>
                                    </p:set>
                                    <p:animEffect transition="in" filter="fade">
                                      <p:cBhvr>
                                        <p:cTn id="41" dur="500"/>
                                        <p:tgtEl>
                                          <p:spTgt spid="34827"/>
                                        </p:tgtEl>
                                      </p:cBhvr>
                                    </p:animEffect>
                                    <p:anim calcmode="lin" valueType="num">
                                      <p:cBhvr>
                                        <p:cTn id="42" dur="500" fill="hold"/>
                                        <p:tgtEl>
                                          <p:spTgt spid="34827"/>
                                        </p:tgtEl>
                                        <p:attrNameLst>
                                          <p:attrName>ppt_x</p:attrName>
                                        </p:attrNameLst>
                                      </p:cBhvr>
                                      <p:tavLst>
                                        <p:tav tm="0">
                                          <p:val>
                                            <p:strVal val="#ppt_x"/>
                                          </p:val>
                                        </p:tav>
                                        <p:tav tm="100000">
                                          <p:val>
                                            <p:strVal val="#ppt_x"/>
                                          </p:val>
                                        </p:tav>
                                      </p:tavLst>
                                    </p:anim>
                                    <p:anim calcmode="lin" valueType="num">
                                      <p:cBhvr>
                                        <p:cTn id="43" dur="500" fill="hold"/>
                                        <p:tgtEl>
                                          <p:spTgt spid="34827"/>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 presetClass="entr" presetSubtype="2" fill="hold" nodeType="afterEffect">
                                  <p:stCondLst>
                                    <p:cond delay="0"/>
                                  </p:stCondLst>
                                  <p:childTnLst>
                                    <p:set>
                                      <p:cBhvr>
                                        <p:cTn id="46" dur="1" fill="hold">
                                          <p:stCondLst>
                                            <p:cond delay="0"/>
                                          </p:stCondLst>
                                        </p:cTn>
                                        <p:tgtEl>
                                          <p:spTgt spid="34822"/>
                                        </p:tgtEl>
                                        <p:attrNameLst>
                                          <p:attrName>style.visibility</p:attrName>
                                        </p:attrNameLst>
                                      </p:cBhvr>
                                      <p:to>
                                        <p:strVal val="visible"/>
                                      </p:to>
                                    </p:set>
                                    <p:anim calcmode="lin" valueType="num">
                                      <p:cBhvr additive="base">
                                        <p:cTn id="47" dur="500" fill="hold"/>
                                        <p:tgtEl>
                                          <p:spTgt spid="34822"/>
                                        </p:tgtEl>
                                        <p:attrNameLst>
                                          <p:attrName>ppt_x</p:attrName>
                                        </p:attrNameLst>
                                      </p:cBhvr>
                                      <p:tavLst>
                                        <p:tav tm="0">
                                          <p:val>
                                            <p:strVal val="1+#ppt_w/2"/>
                                          </p:val>
                                        </p:tav>
                                        <p:tav tm="100000">
                                          <p:val>
                                            <p:strVal val="#ppt_x"/>
                                          </p:val>
                                        </p:tav>
                                      </p:tavLst>
                                    </p:anim>
                                    <p:anim calcmode="lin" valueType="num">
                                      <p:cBhvr additive="base">
                                        <p:cTn id="48" dur="500" fill="hold"/>
                                        <p:tgtEl>
                                          <p:spTgt spid="34822"/>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2" presetClass="entr" presetSubtype="2" fill="hold" nodeType="afterEffect">
                                  <p:stCondLst>
                                    <p:cond delay="0"/>
                                  </p:stCondLst>
                                  <p:childTnLst>
                                    <p:set>
                                      <p:cBhvr>
                                        <p:cTn id="51" dur="1" fill="hold">
                                          <p:stCondLst>
                                            <p:cond delay="0"/>
                                          </p:stCondLst>
                                        </p:cTn>
                                        <p:tgtEl>
                                          <p:spTgt spid="34817"/>
                                        </p:tgtEl>
                                        <p:attrNameLst>
                                          <p:attrName>style.visibility</p:attrName>
                                        </p:attrNameLst>
                                      </p:cBhvr>
                                      <p:to>
                                        <p:strVal val="visible"/>
                                      </p:to>
                                    </p:set>
                                    <p:anim calcmode="lin" valueType="num">
                                      <p:cBhvr additive="base">
                                        <p:cTn id="52" dur="500" fill="hold"/>
                                        <p:tgtEl>
                                          <p:spTgt spid="34817"/>
                                        </p:tgtEl>
                                        <p:attrNameLst>
                                          <p:attrName>ppt_x</p:attrName>
                                        </p:attrNameLst>
                                      </p:cBhvr>
                                      <p:tavLst>
                                        <p:tav tm="0">
                                          <p:val>
                                            <p:strVal val="1+#ppt_w/2"/>
                                          </p:val>
                                        </p:tav>
                                        <p:tav tm="100000">
                                          <p:val>
                                            <p:strVal val="#ppt_x"/>
                                          </p:val>
                                        </p:tav>
                                      </p:tavLst>
                                    </p:anim>
                                    <p:anim calcmode="lin" valueType="num">
                                      <p:cBhvr additive="base">
                                        <p:cTn id="53" dur="500" fill="hold"/>
                                        <p:tgtEl>
                                          <p:spTgt spid="34817"/>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2" presetClass="entr" presetSubtype="2" fill="hold" nodeType="afterEffect">
                                  <p:stCondLst>
                                    <p:cond delay="0"/>
                                  </p:stCondLst>
                                  <p:childTnLst>
                                    <p:set>
                                      <p:cBhvr>
                                        <p:cTn id="56" dur="1" fill="hold">
                                          <p:stCondLst>
                                            <p:cond delay="0"/>
                                          </p:stCondLst>
                                        </p:cTn>
                                        <p:tgtEl>
                                          <p:spTgt spid="34823"/>
                                        </p:tgtEl>
                                        <p:attrNameLst>
                                          <p:attrName>style.visibility</p:attrName>
                                        </p:attrNameLst>
                                      </p:cBhvr>
                                      <p:to>
                                        <p:strVal val="visible"/>
                                      </p:to>
                                    </p:set>
                                    <p:anim calcmode="lin" valueType="num">
                                      <p:cBhvr additive="base">
                                        <p:cTn id="57" dur="500" fill="hold"/>
                                        <p:tgtEl>
                                          <p:spTgt spid="34823"/>
                                        </p:tgtEl>
                                        <p:attrNameLst>
                                          <p:attrName>ppt_x</p:attrName>
                                        </p:attrNameLst>
                                      </p:cBhvr>
                                      <p:tavLst>
                                        <p:tav tm="0">
                                          <p:val>
                                            <p:strVal val="1+#ppt_w/2"/>
                                          </p:val>
                                        </p:tav>
                                        <p:tav tm="100000">
                                          <p:val>
                                            <p:strVal val="#ppt_x"/>
                                          </p:val>
                                        </p:tav>
                                      </p:tavLst>
                                    </p:anim>
                                    <p:anim calcmode="lin" valueType="num">
                                      <p:cBhvr additive="base">
                                        <p:cTn id="58" dur="500" fill="hold"/>
                                        <p:tgtEl>
                                          <p:spTgt spid="34823"/>
                                        </p:tgtEl>
                                        <p:attrNameLst>
                                          <p:attrName>ppt_y</p:attrName>
                                        </p:attrNameLst>
                                      </p:cBhvr>
                                      <p:tavLst>
                                        <p:tav tm="0">
                                          <p:val>
                                            <p:strVal val="#ppt_y"/>
                                          </p:val>
                                        </p:tav>
                                        <p:tav tm="100000">
                                          <p:val>
                                            <p:strVal val="#ppt_y"/>
                                          </p:val>
                                        </p:tav>
                                      </p:tavLst>
                                    </p:anim>
                                  </p:childTnLst>
                                </p:cTn>
                              </p:par>
                            </p:childTnLst>
                          </p:cTn>
                        </p:par>
                        <p:par>
                          <p:cTn id="59" fill="hold">
                            <p:stCondLst>
                              <p:cond delay="4500"/>
                            </p:stCondLst>
                            <p:childTnLst>
                              <p:par>
                                <p:cTn id="60" presetID="2" presetClass="entr" presetSubtype="2" fill="hold" nodeType="afterEffect">
                                  <p:stCondLst>
                                    <p:cond delay="0"/>
                                  </p:stCondLst>
                                  <p:childTnLst>
                                    <p:set>
                                      <p:cBhvr>
                                        <p:cTn id="61" dur="1" fill="hold">
                                          <p:stCondLst>
                                            <p:cond delay="0"/>
                                          </p:stCondLst>
                                        </p:cTn>
                                        <p:tgtEl>
                                          <p:spTgt spid="34824"/>
                                        </p:tgtEl>
                                        <p:attrNameLst>
                                          <p:attrName>style.visibility</p:attrName>
                                        </p:attrNameLst>
                                      </p:cBhvr>
                                      <p:to>
                                        <p:strVal val="visible"/>
                                      </p:to>
                                    </p:set>
                                    <p:anim calcmode="lin" valueType="num">
                                      <p:cBhvr additive="base">
                                        <p:cTn id="62" dur="500" fill="hold"/>
                                        <p:tgtEl>
                                          <p:spTgt spid="34824"/>
                                        </p:tgtEl>
                                        <p:attrNameLst>
                                          <p:attrName>ppt_x</p:attrName>
                                        </p:attrNameLst>
                                      </p:cBhvr>
                                      <p:tavLst>
                                        <p:tav tm="0">
                                          <p:val>
                                            <p:strVal val="1+#ppt_w/2"/>
                                          </p:val>
                                        </p:tav>
                                        <p:tav tm="100000">
                                          <p:val>
                                            <p:strVal val="#ppt_x"/>
                                          </p:val>
                                        </p:tav>
                                      </p:tavLst>
                                    </p:anim>
                                    <p:anim calcmode="lin" valueType="num">
                                      <p:cBhvr additive="base">
                                        <p:cTn id="63" dur="500" fill="hold"/>
                                        <p:tgtEl>
                                          <p:spTgt spid="34824"/>
                                        </p:tgtEl>
                                        <p:attrNameLst>
                                          <p:attrName>ppt_y</p:attrName>
                                        </p:attrNameLst>
                                      </p:cBhvr>
                                      <p:tavLst>
                                        <p:tav tm="0">
                                          <p:val>
                                            <p:strVal val="#ppt_y"/>
                                          </p:val>
                                        </p:tav>
                                        <p:tav tm="100000">
                                          <p:val>
                                            <p:strVal val="#ppt_y"/>
                                          </p:val>
                                        </p:tav>
                                      </p:tavLst>
                                    </p:anim>
                                  </p:childTnLst>
                                </p:cTn>
                              </p:par>
                            </p:childTnLst>
                          </p:cTn>
                        </p:par>
                        <p:par>
                          <p:cTn id="64" fill="hold">
                            <p:stCondLst>
                              <p:cond delay="5000"/>
                            </p:stCondLst>
                            <p:childTnLst>
                              <p:par>
                                <p:cTn id="65" presetID="2" presetClass="entr" presetSubtype="2"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1+#ppt_w/2"/>
                                          </p:val>
                                        </p:tav>
                                        <p:tav tm="100000">
                                          <p:val>
                                            <p:strVal val="#ppt_x"/>
                                          </p:val>
                                        </p:tav>
                                      </p:tavLst>
                                    </p:anim>
                                    <p:anim calcmode="lin" valueType="num">
                                      <p:cBhvr additive="base">
                                        <p:cTn id="68" dur="500" fill="hold"/>
                                        <p:tgtEl>
                                          <p:spTgt spid="18"/>
                                        </p:tgtEl>
                                        <p:attrNameLst>
                                          <p:attrName>ppt_y</p:attrName>
                                        </p:attrNameLst>
                                      </p:cBhvr>
                                      <p:tavLst>
                                        <p:tav tm="0">
                                          <p:val>
                                            <p:strVal val="#ppt_y"/>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500"/>
                                        <p:tgtEl>
                                          <p:spTgt spid="16"/>
                                        </p:tgtEl>
                                      </p:cBhvr>
                                    </p:animEffect>
                                    <p:anim calcmode="lin" valueType="num">
                                      <p:cBhvr>
                                        <p:cTn id="72" dur="500" fill="hold"/>
                                        <p:tgtEl>
                                          <p:spTgt spid="16"/>
                                        </p:tgtEl>
                                        <p:attrNameLst>
                                          <p:attrName>ppt_x</p:attrName>
                                        </p:attrNameLst>
                                      </p:cBhvr>
                                      <p:tavLst>
                                        <p:tav tm="0">
                                          <p:val>
                                            <p:strVal val="#ppt_x"/>
                                          </p:val>
                                        </p:tav>
                                        <p:tav tm="100000">
                                          <p:val>
                                            <p:strVal val="#ppt_x"/>
                                          </p:val>
                                        </p:tav>
                                      </p:tavLst>
                                    </p:anim>
                                    <p:anim calcmode="lin" valueType="num">
                                      <p:cBhvr>
                                        <p:cTn id="73" dur="500" fill="hold"/>
                                        <p:tgtEl>
                                          <p:spTgt spid="16"/>
                                        </p:tgtEl>
                                        <p:attrNameLst>
                                          <p:attrName>ppt_y</p:attrName>
                                        </p:attrNameLst>
                                      </p:cBhvr>
                                      <p:tavLst>
                                        <p:tav tm="0">
                                          <p:val>
                                            <p:strVal val="#ppt_y+.1"/>
                                          </p:val>
                                        </p:tav>
                                        <p:tav tm="100000">
                                          <p:val>
                                            <p:strVal val="#ppt_y"/>
                                          </p:val>
                                        </p:tav>
                                      </p:tavLst>
                                    </p:anim>
                                  </p:childTnLst>
                                </p:cTn>
                              </p:par>
                            </p:childTnLst>
                          </p:cTn>
                        </p:par>
                        <p:par>
                          <p:cTn id="74" fill="hold">
                            <p:stCondLst>
                              <p:cond delay="5500"/>
                            </p:stCondLst>
                            <p:childTnLst>
                              <p:par>
                                <p:cTn id="75" presetID="2" presetClass="entr" presetSubtype="2"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500" fill="hold"/>
                                        <p:tgtEl>
                                          <p:spTgt spid="19"/>
                                        </p:tgtEl>
                                        <p:attrNameLst>
                                          <p:attrName>ppt_x</p:attrName>
                                        </p:attrNameLst>
                                      </p:cBhvr>
                                      <p:tavLst>
                                        <p:tav tm="0">
                                          <p:val>
                                            <p:strVal val="1+#ppt_w/2"/>
                                          </p:val>
                                        </p:tav>
                                        <p:tav tm="100000">
                                          <p:val>
                                            <p:strVal val="#ppt_x"/>
                                          </p:val>
                                        </p:tav>
                                      </p:tavLst>
                                    </p:anim>
                                    <p:anim calcmode="lin" valueType="num">
                                      <p:cBhvr additive="base">
                                        <p:cTn id="78" dur="500" fill="hold"/>
                                        <p:tgtEl>
                                          <p:spTgt spid="19"/>
                                        </p:tgtEl>
                                        <p:attrNameLst>
                                          <p:attrName>ppt_y</p:attrName>
                                        </p:attrNameLst>
                                      </p:cBhvr>
                                      <p:tavLst>
                                        <p:tav tm="0">
                                          <p:val>
                                            <p:strVal val="#ppt_y"/>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fade">
                                      <p:cBhvr>
                                        <p:cTn id="81" dur="500"/>
                                        <p:tgtEl>
                                          <p:spTgt spid="17"/>
                                        </p:tgtEl>
                                      </p:cBhvr>
                                    </p:animEffect>
                                    <p:anim calcmode="lin" valueType="num">
                                      <p:cBhvr>
                                        <p:cTn id="82" dur="500" fill="hold"/>
                                        <p:tgtEl>
                                          <p:spTgt spid="17"/>
                                        </p:tgtEl>
                                        <p:attrNameLst>
                                          <p:attrName>ppt_x</p:attrName>
                                        </p:attrNameLst>
                                      </p:cBhvr>
                                      <p:tavLst>
                                        <p:tav tm="0">
                                          <p:val>
                                            <p:strVal val="#ppt_x"/>
                                          </p:val>
                                        </p:tav>
                                        <p:tav tm="100000">
                                          <p:val>
                                            <p:strVal val="#ppt_x"/>
                                          </p:val>
                                        </p:tav>
                                      </p:tavLst>
                                    </p:anim>
                                    <p:anim calcmode="lin" valueType="num">
                                      <p:cBhvr>
                                        <p:cTn id="83" dur="500" fill="hold"/>
                                        <p:tgtEl>
                                          <p:spTgt spid="17"/>
                                        </p:tgtEl>
                                        <p:attrNameLst>
                                          <p:attrName>ppt_y</p:attrName>
                                        </p:attrNameLst>
                                      </p:cBhvr>
                                      <p:tavLst>
                                        <p:tav tm="0">
                                          <p:val>
                                            <p:strVal val="#ppt_y+.1"/>
                                          </p:val>
                                        </p:tav>
                                        <p:tav tm="100000">
                                          <p:val>
                                            <p:strVal val="#ppt_y"/>
                                          </p:val>
                                        </p:tav>
                                      </p:tavLst>
                                    </p:anim>
                                  </p:childTnLst>
                                </p:cTn>
                              </p:par>
                            </p:childTnLst>
                          </p:cTn>
                        </p:par>
                        <p:par>
                          <p:cTn id="84" fill="hold">
                            <p:stCondLst>
                              <p:cond delay="6000"/>
                            </p:stCondLst>
                            <p:childTnLst>
                              <p:par>
                                <p:cTn id="85" presetID="2" presetClass="entr" presetSubtype="2" fill="hold" grpId="0" nodeType="after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additive="base">
                                        <p:cTn id="87" dur="500" fill="hold"/>
                                        <p:tgtEl>
                                          <p:spTgt spid="21"/>
                                        </p:tgtEl>
                                        <p:attrNameLst>
                                          <p:attrName>ppt_x</p:attrName>
                                        </p:attrNameLst>
                                      </p:cBhvr>
                                      <p:tavLst>
                                        <p:tav tm="0">
                                          <p:val>
                                            <p:strVal val="1+#ppt_w/2"/>
                                          </p:val>
                                        </p:tav>
                                        <p:tav tm="100000">
                                          <p:val>
                                            <p:strVal val="#ppt_x"/>
                                          </p:val>
                                        </p:tav>
                                      </p:tavLst>
                                    </p:anim>
                                    <p:anim calcmode="lin" valueType="num">
                                      <p:cBhvr additive="base">
                                        <p:cTn id="88" dur="500" fill="hold"/>
                                        <p:tgtEl>
                                          <p:spTgt spid="21"/>
                                        </p:tgtEl>
                                        <p:attrNameLst>
                                          <p:attrName>ppt_y</p:attrName>
                                        </p:attrNameLst>
                                      </p:cBhvr>
                                      <p:tavLst>
                                        <p:tav tm="0">
                                          <p:val>
                                            <p:strVal val="#ppt_y"/>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500"/>
                                        <p:tgtEl>
                                          <p:spTgt spid="20"/>
                                        </p:tgtEl>
                                      </p:cBhvr>
                                    </p:animEffect>
                                    <p:anim calcmode="lin" valueType="num">
                                      <p:cBhvr>
                                        <p:cTn id="92" dur="500" fill="hold"/>
                                        <p:tgtEl>
                                          <p:spTgt spid="20"/>
                                        </p:tgtEl>
                                        <p:attrNameLst>
                                          <p:attrName>ppt_x</p:attrName>
                                        </p:attrNameLst>
                                      </p:cBhvr>
                                      <p:tavLst>
                                        <p:tav tm="0">
                                          <p:val>
                                            <p:strVal val="#ppt_x"/>
                                          </p:val>
                                        </p:tav>
                                        <p:tav tm="100000">
                                          <p:val>
                                            <p:strVal val="#ppt_x"/>
                                          </p:val>
                                        </p:tav>
                                      </p:tavLst>
                                    </p:anim>
                                    <p:anim calcmode="lin" valueType="num">
                                      <p:cBhvr>
                                        <p:cTn id="93"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6" grpId="0" bldLvl="0" animBg="1"/>
      <p:bldP spid="34825" grpId="0" bldLvl="0" animBg="1"/>
      <p:bldP spid="34827" grpId="0" bldLvl="0" animBg="1"/>
      <p:bldP spid="34832" grpId="0" bldLvl="0" animBg="1" autoUpdateAnimBg="0"/>
      <p:bldP spid="34833" grpId="0" bldLvl="0" animBg="1" autoUpdateAnimBg="0"/>
      <p:bldP spid="16" grpId="0" bldLvl="0" animBg="1"/>
      <p:bldP spid="17" grpId="0" bldLvl="0" animBg="1"/>
      <p:bldP spid="18" grpId="0" bldLvl="0" animBg="1" autoUpdateAnimBg="0"/>
      <p:bldP spid="19" grpId="0" bldLvl="0" animBg="1" autoUpdateAnimBg="0"/>
      <p:bldP spid="20" grpId="0" bldLvl="0" animBg="1"/>
      <p:bldP spid="21" grpId="0" bldLvl="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64"/>
          <p:cNvSpPr txBox="1"/>
          <p:nvPr/>
        </p:nvSpPr>
        <p:spPr>
          <a:xfrm>
            <a:off x="5386989" y="2584150"/>
            <a:ext cx="3844290" cy="1405255"/>
          </a:xfrm>
          <a:prstGeom prst="rect">
            <a:avLst/>
          </a:prstGeom>
          <a:noFill/>
        </p:spPr>
        <p:txBody>
          <a:bodyPr wrap="none" rtlCol="0">
            <a:spAutoFit/>
          </a:bodyPr>
          <a:lstStyle/>
          <a:p>
            <a:pPr marL="0" lvl="1" algn="l"/>
            <a:r>
              <a:rPr lang="zh-CN" altLang="en-US" sz="1865" b="1" dirty="0">
                <a:solidFill>
                  <a:srgbClr val="CC0D2E"/>
                </a:solidFill>
                <a:latin typeface="微软简粗黑" charset="0"/>
                <a:ea typeface="微软简粗黑" charset="0"/>
              </a:rPr>
              <a:t> </a:t>
            </a:r>
            <a:r>
              <a:rPr lang="zh-CN" altLang="en-US" sz="3735" b="1" dirty="0">
                <a:solidFill>
                  <a:srgbClr val="CC0D2E"/>
                </a:solidFill>
                <a:latin typeface="微软简粗黑" charset="0"/>
                <a:ea typeface="微软简粗黑" charset="0"/>
              </a:rPr>
              <a:t>第三部分</a:t>
            </a:r>
            <a:endParaRPr lang="en-US" altLang="zh-CN" sz="3735" b="1" dirty="0">
              <a:solidFill>
                <a:srgbClr val="CC0D2E"/>
              </a:solidFill>
              <a:latin typeface="微软简粗黑" charset="0"/>
              <a:ea typeface="微软简粗黑" charset="0"/>
            </a:endParaRPr>
          </a:p>
          <a:p>
            <a:pPr marL="0" lvl="1" algn="l"/>
            <a:r>
              <a:rPr lang="zh-CN" altLang="en-US" sz="4800" b="1" dirty="0">
                <a:solidFill>
                  <a:srgbClr val="CC0D2E"/>
                </a:solidFill>
                <a:latin typeface="微软简粗黑" charset="0"/>
                <a:ea typeface="微软简粗黑" charset="0"/>
              </a:rPr>
              <a:t>此处添加名称</a:t>
            </a:r>
          </a:p>
        </p:txBody>
      </p:sp>
      <p:cxnSp>
        <p:nvCxnSpPr>
          <p:cNvPr id="3" name="直接连接符 2"/>
          <p:cNvCxnSpPr/>
          <p:nvPr/>
        </p:nvCxnSpPr>
        <p:spPr>
          <a:xfrm flipV="1">
            <a:off x="5098955" y="2488138"/>
            <a:ext cx="0" cy="2565899"/>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5" name="TextBox 66"/>
          <p:cNvSpPr txBox="1"/>
          <p:nvPr/>
        </p:nvSpPr>
        <p:spPr>
          <a:xfrm>
            <a:off x="3360282" y="4501618"/>
            <a:ext cx="1203795" cy="328231"/>
          </a:xfrm>
          <a:prstGeom prst="rect">
            <a:avLst/>
          </a:prstGeom>
          <a:noFill/>
        </p:spPr>
        <p:txBody>
          <a:bodyPr wrap="square" lIns="0" tIns="0" rIns="0" bIns="0" rtlCol="0">
            <a:spAutoFit/>
          </a:bodyPr>
          <a:lstStyle/>
          <a:p>
            <a:r>
              <a:rPr lang="en-US" altLang="zh-CN" sz="2135" dirty="0">
                <a:solidFill>
                  <a:srgbClr val="080808"/>
                </a:solidFill>
                <a:latin typeface="微软简粗黑" charset="0"/>
                <a:ea typeface="微软简粗黑" charset="0"/>
              </a:rPr>
              <a:t>PART 01</a:t>
            </a:r>
          </a:p>
        </p:txBody>
      </p:sp>
      <p:grpSp>
        <p:nvGrpSpPr>
          <p:cNvPr id="6" name="组合 5"/>
          <p:cNvGrpSpPr/>
          <p:nvPr/>
        </p:nvGrpSpPr>
        <p:grpSpPr>
          <a:xfrm>
            <a:off x="3082732" y="2584153"/>
            <a:ext cx="1596233" cy="159623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简粗黑" charset="0"/>
                <a:ea typeface="微软简粗黑" charset="0"/>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简粗黑" charset="0"/>
                <a:ea typeface="微软简粗黑" charset="0"/>
              </a:endParaRPr>
            </a:p>
          </p:txBody>
        </p:sp>
      </p:grpSp>
      <p:sp>
        <p:nvSpPr>
          <p:cNvPr id="10" name="TextBox 70"/>
          <p:cNvSpPr txBox="1"/>
          <p:nvPr/>
        </p:nvSpPr>
        <p:spPr>
          <a:xfrm>
            <a:off x="5515883" y="4024310"/>
            <a:ext cx="1370509"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11" name="TextBox 71"/>
          <p:cNvSpPr txBox="1"/>
          <p:nvPr/>
        </p:nvSpPr>
        <p:spPr>
          <a:xfrm>
            <a:off x="6919444" y="4024310"/>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12" name="TextBox 72"/>
          <p:cNvSpPr txBox="1"/>
          <p:nvPr/>
        </p:nvSpPr>
        <p:spPr>
          <a:xfrm>
            <a:off x="8266146" y="4024310"/>
            <a:ext cx="1370509"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13" name="TextBox 73"/>
          <p:cNvSpPr txBox="1"/>
          <p:nvPr/>
        </p:nvSpPr>
        <p:spPr>
          <a:xfrm>
            <a:off x="5515883" y="4487071"/>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14" name="TextBox 74"/>
          <p:cNvSpPr txBox="1"/>
          <p:nvPr/>
        </p:nvSpPr>
        <p:spPr>
          <a:xfrm>
            <a:off x="6919445" y="4487071"/>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4" name="TextBox 75"/>
          <p:cNvSpPr txBox="1"/>
          <p:nvPr/>
        </p:nvSpPr>
        <p:spPr>
          <a:xfrm>
            <a:off x="8265631" y="4487071"/>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8" name="TextBox 13"/>
          <p:cNvSpPr txBox="1"/>
          <p:nvPr/>
        </p:nvSpPr>
        <p:spPr>
          <a:xfrm>
            <a:off x="3376877" y="2869306"/>
            <a:ext cx="1203795" cy="1025525"/>
          </a:xfrm>
          <a:prstGeom prst="rect">
            <a:avLst/>
          </a:prstGeom>
          <a:noFill/>
        </p:spPr>
        <p:txBody>
          <a:bodyPr wrap="square" lIns="0" tIns="0" rIns="0" bIns="0" rtlCol="0">
            <a:spAutoFit/>
          </a:bodyPr>
          <a:lstStyle/>
          <a:p>
            <a:r>
              <a:rPr lang="en-US" altLang="zh-CN" sz="6665" b="1" dirty="0">
                <a:solidFill>
                  <a:srgbClr val="CC0D2E"/>
                </a:solidFill>
                <a:latin typeface="微软简粗黑" charset="0"/>
                <a:ea typeface="微软简粗黑" charset="0"/>
              </a:rPr>
              <a:t>03</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ppt_x</p:attrName>
                                        </p:attrNameLst>
                                      </p:cBhvr>
                                      <p:tavLst>
                                        <p:tav tm="0">
                                          <p:val>
                                            <p:strVal val="#ppt_x-#ppt_w*1.125000"/>
                                          </p:val>
                                        </p:tav>
                                        <p:tav tm="100000">
                                          <p:val>
                                            <p:strVal val="#ppt_x"/>
                                          </p:val>
                                        </p:tav>
                                      </p:tavLst>
                                    </p:anim>
                                    <p:animEffect transition="in" filter="wipe(right)">
                                      <p:cBhvr>
                                        <p:cTn id="23" dur="500"/>
                                        <p:tgtEl>
                                          <p:spTgt spid="2"/>
                                        </p:tgtEl>
                                      </p:cBhvr>
                                    </p:animEffect>
                                  </p:childTnLst>
                                </p:cTn>
                              </p:par>
                            </p:childTnLst>
                          </p:cTn>
                        </p:par>
                        <p:par>
                          <p:cTn id="24" fill="hold">
                            <p:stCondLst>
                              <p:cond delay="2000"/>
                            </p:stCondLst>
                            <p:childTnLst>
                              <p:par>
                                <p:cTn id="25" presetID="47"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anim calcmode="lin" valueType="num">
                                      <p:cBhvr>
                                        <p:cTn id="28" dur="500" fill="hold"/>
                                        <p:tgtEl>
                                          <p:spTgt spid="5"/>
                                        </p:tgtEl>
                                        <p:attrNameLst>
                                          <p:attrName>ppt_x</p:attrName>
                                        </p:attrNameLst>
                                      </p:cBhvr>
                                      <p:tavLst>
                                        <p:tav tm="0">
                                          <p:val>
                                            <p:strVal val="#ppt_x"/>
                                          </p:val>
                                        </p:tav>
                                        <p:tav tm="100000">
                                          <p:val>
                                            <p:strVal val="#ppt_x"/>
                                          </p:val>
                                        </p:tav>
                                      </p:tavLst>
                                    </p:anim>
                                    <p:anim calcmode="lin" valueType="num">
                                      <p:cBhvr>
                                        <p:cTn id="29" dur="500" fill="hold"/>
                                        <p:tgtEl>
                                          <p:spTgt spid="5"/>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6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80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100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500" fill="hold"/>
                                        <p:tgtEl>
                                          <p:spTgt spid="4"/>
                                        </p:tgtEl>
                                        <p:attrNameLst>
                                          <p:attrName>ppt_x</p:attrName>
                                        </p:attrNameLst>
                                      </p:cBhvr>
                                      <p:tavLst>
                                        <p:tav tm="0">
                                          <p:val>
                                            <p:strVal val="#ppt_x"/>
                                          </p:val>
                                        </p:tav>
                                        <p:tav tm="100000">
                                          <p:val>
                                            <p:strVal val="#ppt_x"/>
                                          </p:val>
                                        </p:tav>
                                      </p:tavLst>
                                    </p:anim>
                                    <p:anim calcmode="lin" valueType="num">
                                      <p:cBhvr additive="base">
                                        <p:cTn id="5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p:bldP spid="11" grpId="0"/>
      <p:bldP spid="12" grpId="0"/>
      <p:bldP spid="13" grpId="0"/>
      <p:bldP spid="14" grpId="0"/>
      <p:bldP spid="4"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
          <p:cNvPicPr>
            <a:picLocks noChangeAspect="1"/>
          </p:cNvPicPr>
          <p:nvPr/>
        </p:nvPicPr>
        <p:blipFill>
          <a:blip r:embed="rId2"/>
          <a:stretch>
            <a:fillRect/>
          </a:stretch>
        </p:blipFill>
        <p:spPr>
          <a:xfrm>
            <a:off x="-14605" y="5603875"/>
            <a:ext cx="12224385" cy="1259840"/>
          </a:xfrm>
          <a:prstGeom prst="rect">
            <a:avLst/>
          </a:prstGeom>
        </p:spPr>
      </p:pic>
      <p:sp>
        <p:nvSpPr>
          <p:cNvPr id="8" name="TextBox 8"/>
          <p:cNvSpPr txBox="1"/>
          <p:nvPr/>
        </p:nvSpPr>
        <p:spPr>
          <a:xfrm>
            <a:off x="422875" y="178484"/>
            <a:ext cx="2311176" cy="430530"/>
          </a:xfrm>
          <a:prstGeom prst="rect">
            <a:avLst/>
          </a:prstGeom>
          <a:noFill/>
        </p:spPr>
        <p:txBody>
          <a:bodyPr wrap="square" lIns="0" tIns="0" rIns="0" bIns="0" rtlCol="0" anchor="ctr">
            <a:spAutoFit/>
          </a:bodyPr>
          <a:lstStyle/>
          <a:p>
            <a:r>
              <a:rPr lang="zh-CN" altLang="en-US" sz="28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此处添加名称</a:t>
            </a:r>
          </a:p>
        </p:txBody>
      </p:sp>
      <p:sp>
        <p:nvSpPr>
          <p:cNvPr id="9" name="TextBox 8"/>
          <p:cNvSpPr txBox="1"/>
          <p:nvPr/>
        </p:nvSpPr>
        <p:spPr>
          <a:xfrm>
            <a:off x="422875" y="637211"/>
            <a:ext cx="2311176" cy="168910"/>
          </a:xfrm>
          <a:prstGeom prst="rect">
            <a:avLst/>
          </a:prstGeom>
          <a:noFill/>
        </p:spPr>
        <p:txBody>
          <a:bodyPr wrap="square" lIns="0" tIns="0" rIns="0" bIns="0" rtlCol="0" anchor="ctr">
            <a:spAutoFit/>
          </a:bodyPr>
          <a:lstStyle/>
          <a:p>
            <a:r>
              <a:rPr lang="en-US" altLang="zh-CN" sz="11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grpSp>
        <p:nvGrpSpPr>
          <p:cNvPr id="15" name="Group 4"/>
          <p:cNvGrpSpPr>
            <a:grpSpLocks noChangeAspect="1"/>
          </p:cNvGrpSpPr>
          <p:nvPr/>
        </p:nvGrpSpPr>
        <p:grpSpPr bwMode="auto">
          <a:xfrm>
            <a:off x="3983505" y="2606190"/>
            <a:ext cx="4249756" cy="3300520"/>
            <a:chOff x="2329" y="786"/>
            <a:chExt cx="3022" cy="2347"/>
          </a:xfrm>
        </p:grpSpPr>
        <p:sp>
          <p:nvSpPr>
            <p:cNvPr id="16" name="Freeform 5"/>
            <p:cNvSpPr/>
            <p:nvPr/>
          </p:nvSpPr>
          <p:spPr bwMode="auto">
            <a:xfrm>
              <a:off x="3462" y="1393"/>
              <a:ext cx="389" cy="1740"/>
            </a:xfrm>
            <a:custGeom>
              <a:avLst/>
              <a:gdLst>
                <a:gd name="T0" fmla="*/ 0 w 164"/>
                <a:gd name="T1" fmla="*/ 1140 h 1222"/>
                <a:gd name="T2" fmla="*/ 0 w 164"/>
                <a:gd name="T3" fmla="*/ 1140 h 1222"/>
                <a:gd name="T4" fmla="*/ 82 w 164"/>
                <a:gd name="T5" fmla="*/ 1222 h 1222"/>
                <a:gd name="T6" fmla="*/ 82 w 164"/>
                <a:gd name="T7" fmla="*/ 1222 h 1222"/>
                <a:gd name="T8" fmla="*/ 164 w 164"/>
                <a:gd name="T9" fmla="*/ 1140 h 1222"/>
                <a:gd name="T10" fmla="*/ 164 w 164"/>
                <a:gd name="T11" fmla="*/ 1140 h 1222"/>
                <a:gd name="T12" fmla="*/ 164 w 164"/>
                <a:gd name="T13" fmla="*/ 0 h 1222"/>
                <a:gd name="connsiteX0" fmla="*/ 0 w 10000"/>
                <a:gd name="connsiteY0" fmla="*/ 9830 h 10501"/>
                <a:gd name="connsiteX1" fmla="*/ 0 w 10000"/>
                <a:gd name="connsiteY1" fmla="*/ 9830 h 10501"/>
                <a:gd name="connsiteX2" fmla="*/ 5000 w 10000"/>
                <a:gd name="connsiteY2" fmla="*/ 10501 h 10501"/>
                <a:gd name="connsiteX3" fmla="*/ 5000 w 10000"/>
                <a:gd name="connsiteY3" fmla="*/ 10501 h 10501"/>
                <a:gd name="connsiteX4" fmla="*/ 10000 w 10000"/>
                <a:gd name="connsiteY4" fmla="*/ 9830 h 10501"/>
                <a:gd name="connsiteX5" fmla="*/ 10000 w 10000"/>
                <a:gd name="connsiteY5" fmla="*/ 9830 h 10501"/>
                <a:gd name="connsiteX6" fmla="*/ 10000 w 10000"/>
                <a:gd name="connsiteY6" fmla="*/ 0 h 10501"/>
                <a:gd name="connsiteX0-1" fmla="*/ 0 w 10000"/>
                <a:gd name="connsiteY0-2" fmla="*/ 5342 h 6013"/>
                <a:gd name="connsiteX1-3" fmla="*/ 0 w 10000"/>
                <a:gd name="connsiteY1-4" fmla="*/ 5342 h 6013"/>
                <a:gd name="connsiteX2-5" fmla="*/ 5000 w 10000"/>
                <a:gd name="connsiteY2-6" fmla="*/ 6013 h 6013"/>
                <a:gd name="connsiteX3-7" fmla="*/ 5000 w 10000"/>
                <a:gd name="connsiteY3-8" fmla="*/ 6013 h 6013"/>
                <a:gd name="connsiteX4-9" fmla="*/ 10000 w 10000"/>
                <a:gd name="connsiteY4-10" fmla="*/ 5342 h 6013"/>
                <a:gd name="connsiteX5-11" fmla="*/ 10000 w 10000"/>
                <a:gd name="connsiteY5-12" fmla="*/ 5342 h 6013"/>
                <a:gd name="connsiteX6-13" fmla="*/ 10000 w 10000"/>
                <a:gd name="connsiteY6-14" fmla="*/ 0 h 60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000" h="6013">
                  <a:moveTo>
                    <a:pt x="0" y="5342"/>
                  </a:moveTo>
                  <a:lnTo>
                    <a:pt x="0" y="5342"/>
                  </a:lnTo>
                  <a:cubicBezTo>
                    <a:pt x="0" y="5710"/>
                    <a:pt x="2256" y="6013"/>
                    <a:pt x="5000" y="6013"/>
                  </a:cubicBezTo>
                  <a:lnTo>
                    <a:pt x="5000" y="6013"/>
                  </a:lnTo>
                  <a:cubicBezTo>
                    <a:pt x="7805" y="6013"/>
                    <a:pt x="10000" y="5710"/>
                    <a:pt x="10000" y="5342"/>
                  </a:cubicBezTo>
                  <a:lnTo>
                    <a:pt x="10000" y="5342"/>
                  </a:lnTo>
                  <a:lnTo>
                    <a:pt x="10000" y="0"/>
                  </a:lnTo>
                </a:path>
              </a:pathLst>
            </a:custGeom>
            <a:noFill/>
            <a:ln w="101600" cap="rnd">
              <a:solidFill>
                <a:srgbClr val="B3B3B3"/>
              </a:solidFill>
              <a:prstDash val="solid"/>
              <a:round/>
            </a:ln>
          </p:spPr>
          <p:txBody>
            <a:bodyPr vert="horz" wrap="square" lIns="36159" tIns="18080" rIns="36159" bIns="18080" numCol="1" anchor="t" anchorCtr="0" compatLnSpc="1"/>
            <a:lstStyle/>
            <a:p>
              <a:pPr>
                <a:lnSpc>
                  <a:spcPct val="120000"/>
                </a:lnSpc>
              </a:pPr>
              <a:endParaRPr lang="en-US" sz="1580">
                <a:latin typeface="Arial" panose="020B0604020202020204" pitchFamily="34" charset="0"/>
                <a:ea typeface="微软雅黑" panose="020B0503020204020204" charset="-122"/>
                <a:sym typeface="Arial" panose="020B0604020202020204" pitchFamily="34" charset="0"/>
              </a:endParaRPr>
            </a:p>
          </p:txBody>
        </p:sp>
        <p:sp>
          <p:nvSpPr>
            <p:cNvPr id="17" name="Freeform 6"/>
            <p:cNvSpPr/>
            <p:nvPr/>
          </p:nvSpPr>
          <p:spPr bwMode="auto">
            <a:xfrm>
              <a:off x="3841" y="786"/>
              <a:ext cx="1510" cy="1346"/>
            </a:xfrm>
            <a:custGeom>
              <a:avLst/>
              <a:gdLst>
                <a:gd name="T0" fmla="*/ 0 w 638"/>
                <a:gd name="T1" fmla="*/ 0 h 568"/>
                <a:gd name="T2" fmla="*/ 0 w 638"/>
                <a:gd name="T3" fmla="*/ 568 h 568"/>
                <a:gd name="T4" fmla="*/ 159 w 638"/>
                <a:gd name="T5" fmla="*/ 484 h 568"/>
                <a:gd name="T6" fmla="*/ 319 w 638"/>
                <a:gd name="T7" fmla="*/ 568 h 568"/>
                <a:gd name="T8" fmla="*/ 479 w 638"/>
                <a:gd name="T9" fmla="*/ 484 h 568"/>
                <a:gd name="T10" fmla="*/ 638 w 638"/>
                <a:gd name="T11" fmla="*/ 567 h 568"/>
                <a:gd name="T12" fmla="*/ 0 w 638"/>
                <a:gd name="T13" fmla="*/ 0 h 568"/>
              </a:gdLst>
              <a:ahLst/>
              <a:cxnLst>
                <a:cxn ang="0">
                  <a:pos x="T0" y="T1"/>
                </a:cxn>
                <a:cxn ang="0">
                  <a:pos x="T2" y="T3"/>
                </a:cxn>
                <a:cxn ang="0">
                  <a:pos x="T4" y="T5"/>
                </a:cxn>
                <a:cxn ang="0">
                  <a:pos x="T6" y="T7"/>
                </a:cxn>
                <a:cxn ang="0">
                  <a:pos x="T8" y="T9"/>
                </a:cxn>
                <a:cxn ang="0">
                  <a:pos x="T10" y="T11"/>
                </a:cxn>
                <a:cxn ang="0">
                  <a:pos x="T12" y="T13"/>
                </a:cxn>
              </a:cxnLst>
              <a:rect l="0" t="0" r="r" b="b"/>
              <a:pathLst>
                <a:path w="638" h="568">
                  <a:moveTo>
                    <a:pt x="0" y="0"/>
                  </a:moveTo>
                  <a:cubicBezTo>
                    <a:pt x="0" y="568"/>
                    <a:pt x="0" y="568"/>
                    <a:pt x="0" y="568"/>
                  </a:cubicBezTo>
                  <a:cubicBezTo>
                    <a:pt x="35" y="517"/>
                    <a:pt x="93" y="484"/>
                    <a:pt x="159" y="484"/>
                  </a:cubicBezTo>
                  <a:cubicBezTo>
                    <a:pt x="226" y="484"/>
                    <a:pt x="284" y="517"/>
                    <a:pt x="319" y="568"/>
                  </a:cubicBezTo>
                  <a:cubicBezTo>
                    <a:pt x="354" y="517"/>
                    <a:pt x="412" y="484"/>
                    <a:pt x="479" y="484"/>
                  </a:cubicBezTo>
                  <a:cubicBezTo>
                    <a:pt x="545" y="484"/>
                    <a:pt x="603" y="517"/>
                    <a:pt x="638" y="567"/>
                  </a:cubicBezTo>
                  <a:cubicBezTo>
                    <a:pt x="601" y="248"/>
                    <a:pt x="329" y="0"/>
                    <a:pt x="0" y="0"/>
                  </a:cubicBezTo>
                  <a:close/>
                </a:path>
              </a:pathLst>
            </a:custGeom>
            <a:solidFill>
              <a:schemeClr val="accent4"/>
            </a:solidFill>
            <a:ln>
              <a:noFill/>
            </a:ln>
          </p:spPr>
          <p:txBody>
            <a:bodyPr vert="horz" wrap="square" lIns="36159" tIns="18080" rIns="36159" bIns="18080" numCol="1" anchor="t" anchorCtr="0" compatLnSpc="1"/>
            <a:lstStyle/>
            <a:p>
              <a:pPr>
                <a:lnSpc>
                  <a:spcPct val="120000"/>
                </a:lnSpc>
              </a:pPr>
              <a:endParaRPr lang="en-US" sz="1580">
                <a:latin typeface="Arial" panose="020B0604020202020204" pitchFamily="34" charset="0"/>
                <a:ea typeface="微软雅黑" panose="020B0503020204020204" charset="-122"/>
                <a:sym typeface="Arial" panose="020B0604020202020204" pitchFamily="34" charset="0"/>
              </a:endParaRPr>
            </a:p>
          </p:txBody>
        </p:sp>
        <p:sp>
          <p:nvSpPr>
            <p:cNvPr id="18" name="Freeform 7"/>
            <p:cNvSpPr/>
            <p:nvPr/>
          </p:nvSpPr>
          <p:spPr bwMode="auto">
            <a:xfrm>
              <a:off x="2329" y="786"/>
              <a:ext cx="1512" cy="1346"/>
            </a:xfrm>
            <a:custGeom>
              <a:avLst/>
              <a:gdLst>
                <a:gd name="T0" fmla="*/ 639 w 639"/>
                <a:gd name="T1" fmla="*/ 0 h 568"/>
                <a:gd name="T2" fmla="*/ 639 w 639"/>
                <a:gd name="T3" fmla="*/ 0 h 568"/>
                <a:gd name="T4" fmla="*/ 0 w 639"/>
                <a:gd name="T5" fmla="*/ 568 h 568"/>
                <a:gd name="T6" fmla="*/ 160 w 639"/>
                <a:gd name="T7" fmla="*/ 484 h 568"/>
                <a:gd name="T8" fmla="*/ 320 w 639"/>
                <a:gd name="T9" fmla="*/ 568 h 568"/>
                <a:gd name="T10" fmla="*/ 479 w 639"/>
                <a:gd name="T11" fmla="*/ 484 h 568"/>
                <a:gd name="T12" fmla="*/ 639 w 639"/>
                <a:gd name="T13" fmla="*/ 568 h 568"/>
                <a:gd name="T14" fmla="*/ 639 w 639"/>
                <a:gd name="T15" fmla="*/ 0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9" h="568">
                  <a:moveTo>
                    <a:pt x="639" y="0"/>
                  </a:moveTo>
                  <a:cubicBezTo>
                    <a:pt x="639" y="0"/>
                    <a:pt x="639" y="0"/>
                    <a:pt x="639" y="0"/>
                  </a:cubicBezTo>
                  <a:cubicBezTo>
                    <a:pt x="309" y="0"/>
                    <a:pt x="37" y="248"/>
                    <a:pt x="0" y="568"/>
                  </a:cubicBezTo>
                  <a:cubicBezTo>
                    <a:pt x="35" y="517"/>
                    <a:pt x="94" y="484"/>
                    <a:pt x="160" y="484"/>
                  </a:cubicBezTo>
                  <a:cubicBezTo>
                    <a:pt x="226" y="484"/>
                    <a:pt x="285" y="517"/>
                    <a:pt x="320" y="568"/>
                  </a:cubicBezTo>
                  <a:cubicBezTo>
                    <a:pt x="355" y="517"/>
                    <a:pt x="413" y="484"/>
                    <a:pt x="479" y="484"/>
                  </a:cubicBezTo>
                  <a:cubicBezTo>
                    <a:pt x="545" y="484"/>
                    <a:pt x="604" y="517"/>
                    <a:pt x="639" y="568"/>
                  </a:cubicBezTo>
                  <a:lnTo>
                    <a:pt x="639" y="0"/>
                  </a:lnTo>
                  <a:close/>
                </a:path>
              </a:pathLst>
            </a:custGeom>
            <a:solidFill>
              <a:schemeClr val="accent1"/>
            </a:solidFill>
            <a:ln>
              <a:noFill/>
            </a:ln>
          </p:spPr>
          <p:txBody>
            <a:bodyPr vert="horz" wrap="square" lIns="36159" tIns="18080" rIns="36159" bIns="18080" numCol="1" anchor="t" anchorCtr="0" compatLnSpc="1"/>
            <a:lstStyle/>
            <a:p>
              <a:pPr>
                <a:lnSpc>
                  <a:spcPct val="120000"/>
                </a:lnSpc>
              </a:pPr>
              <a:endParaRPr lang="en-US" sz="1580">
                <a:latin typeface="Arial" panose="020B0604020202020204" pitchFamily="34" charset="0"/>
                <a:ea typeface="微软雅黑" panose="020B0503020204020204" charset="-122"/>
                <a:sym typeface="Arial" panose="020B0604020202020204" pitchFamily="34" charset="0"/>
              </a:endParaRPr>
            </a:p>
          </p:txBody>
        </p:sp>
        <p:sp>
          <p:nvSpPr>
            <p:cNvPr id="19" name="Freeform 8"/>
            <p:cNvSpPr/>
            <p:nvPr/>
          </p:nvSpPr>
          <p:spPr bwMode="auto">
            <a:xfrm>
              <a:off x="3083" y="786"/>
              <a:ext cx="755" cy="1341"/>
            </a:xfrm>
            <a:custGeom>
              <a:avLst/>
              <a:gdLst>
                <a:gd name="T0" fmla="*/ 161 w 319"/>
                <a:gd name="T1" fmla="*/ 484 h 566"/>
                <a:gd name="T2" fmla="*/ 319 w 319"/>
                <a:gd name="T3" fmla="*/ 565 h 566"/>
                <a:gd name="T4" fmla="*/ 319 w 319"/>
                <a:gd name="T5" fmla="*/ 0 h 566"/>
                <a:gd name="T6" fmla="*/ 317 w 319"/>
                <a:gd name="T7" fmla="*/ 0 h 566"/>
                <a:gd name="T8" fmla="*/ 0 w 319"/>
                <a:gd name="T9" fmla="*/ 565 h 566"/>
                <a:gd name="T10" fmla="*/ 0 w 319"/>
                <a:gd name="T11" fmla="*/ 566 h 566"/>
                <a:gd name="T12" fmla="*/ 5 w 319"/>
                <a:gd name="T13" fmla="*/ 564 h 566"/>
                <a:gd name="T14" fmla="*/ 161 w 319"/>
                <a:gd name="T15" fmla="*/ 484 h 5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566">
                  <a:moveTo>
                    <a:pt x="161" y="484"/>
                  </a:moveTo>
                  <a:cubicBezTo>
                    <a:pt x="226" y="484"/>
                    <a:pt x="284" y="516"/>
                    <a:pt x="319" y="565"/>
                  </a:cubicBezTo>
                  <a:cubicBezTo>
                    <a:pt x="319" y="0"/>
                    <a:pt x="319" y="0"/>
                    <a:pt x="319" y="0"/>
                  </a:cubicBezTo>
                  <a:cubicBezTo>
                    <a:pt x="318" y="0"/>
                    <a:pt x="318" y="0"/>
                    <a:pt x="317" y="0"/>
                  </a:cubicBezTo>
                  <a:cubicBezTo>
                    <a:pt x="153" y="2"/>
                    <a:pt x="19" y="248"/>
                    <a:pt x="0" y="565"/>
                  </a:cubicBezTo>
                  <a:cubicBezTo>
                    <a:pt x="0" y="566"/>
                    <a:pt x="0" y="566"/>
                    <a:pt x="0" y="566"/>
                  </a:cubicBezTo>
                  <a:cubicBezTo>
                    <a:pt x="2" y="563"/>
                    <a:pt x="3" y="563"/>
                    <a:pt x="5" y="564"/>
                  </a:cubicBezTo>
                  <a:cubicBezTo>
                    <a:pt x="40" y="515"/>
                    <a:pt x="97" y="484"/>
                    <a:pt x="161" y="484"/>
                  </a:cubicBezTo>
                  <a:close/>
                </a:path>
              </a:pathLst>
            </a:custGeom>
            <a:solidFill>
              <a:schemeClr val="accent2"/>
            </a:solidFill>
            <a:ln>
              <a:noFill/>
            </a:ln>
          </p:spPr>
          <p:txBody>
            <a:bodyPr vert="horz" wrap="square" lIns="36159" tIns="18080" rIns="36159" bIns="18080" numCol="1" anchor="t" anchorCtr="0" compatLnSpc="1"/>
            <a:lstStyle/>
            <a:p>
              <a:pPr>
                <a:lnSpc>
                  <a:spcPct val="120000"/>
                </a:lnSpc>
              </a:pPr>
              <a:endParaRPr lang="en-US" sz="1580">
                <a:latin typeface="Arial" panose="020B0604020202020204" pitchFamily="34" charset="0"/>
                <a:ea typeface="微软雅黑" panose="020B0503020204020204" charset="-122"/>
                <a:sym typeface="Arial" panose="020B0604020202020204" pitchFamily="34" charset="0"/>
              </a:endParaRPr>
            </a:p>
          </p:txBody>
        </p:sp>
        <p:sp>
          <p:nvSpPr>
            <p:cNvPr id="20" name="Freeform 9"/>
            <p:cNvSpPr/>
            <p:nvPr/>
          </p:nvSpPr>
          <p:spPr bwMode="auto">
            <a:xfrm>
              <a:off x="3838" y="786"/>
              <a:ext cx="755" cy="1346"/>
            </a:xfrm>
            <a:custGeom>
              <a:avLst/>
              <a:gdLst>
                <a:gd name="T0" fmla="*/ 0 w 319"/>
                <a:gd name="T1" fmla="*/ 568 h 568"/>
                <a:gd name="T2" fmla="*/ 5 w 319"/>
                <a:gd name="T3" fmla="*/ 561 h 568"/>
                <a:gd name="T4" fmla="*/ 159 w 319"/>
                <a:gd name="T5" fmla="*/ 484 h 568"/>
                <a:gd name="T6" fmla="*/ 316 w 319"/>
                <a:gd name="T7" fmla="*/ 563 h 568"/>
                <a:gd name="T8" fmla="*/ 319 w 319"/>
                <a:gd name="T9" fmla="*/ 568 h 568"/>
                <a:gd name="T10" fmla="*/ 319 w 319"/>
                <a:gd name="T11" fmla="*/ 568 h 568"/>
                <a:gd name="T12" fmla="*/ 0 w 319"/>
                <a:gd name="T13" fmla="*/ 0 h 568"/>
                <a:gd name="T14" fmla="*/ 0 w 319"/>
                <a:gd name="T15" fmla="*/ 0 h 568"/>
                <a:gd name="T16" fmla="*/ 0 w 319"/>
                <a:gd name="T17" fmla="*/ 568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568">
                  <a:moveTo>
                    <a:pt x="0" y="568"/>
                  </a:moveTo>
                  <a:cubicBezTo>
                    <a:pt x="1" y="563"/>
                    <a:pt x="3" y="561"/>
                    <a:pt x="5" y="561"/>
                  </a:cubicBezTo>
                  <a:cubicBezTo>
                    <a:pt x="40" y="514"/>
                    <a:pt x="96" y="484"/>
                    <a:pt x="159" y="484"/>
                  </a:cubicBezTo>
                  <a:cubicBezTo>
                    <a:pt x="224" y="484"/>
                    <a:pt x="280" y="515"/>
                    <a:pt x="316" y="563"/>
                  </a:cubicBezTo>
                  <a:cubicBezTo>
                    <a:pt x="317" y="564"/>
                    <a:pt x="318" y="565"/>
                    <a:pt x="319" y="568"/>
                  </a:cubicBezTo>
                  <a:cubicBezTo>
                    <a:pt x="319" y="568"/>
                    <a:pt x="319" y="568"/>
                    <a:pt x="319" y="568"/>
                  </a:cubicBezTo>
                  <a:cubicBezTo>
                    <a:pt x="300" y="248"/>
                    <a:pt x="165" y="0"/>
                    <a:pt x="0" y="0"/>
                  </a:cubicBezTo>
                  <a:cubicBezTo>
                    <a:pt x="0" y="0"/>
                    <a:pt x="0" y="0"/>
                    <a:pt x="0" y="0"/>
                  </a:cubicBezTo>
                  <a:lnTo>
                    <a:pt x="0" y="568"/>
                  </a:lnTo>
                  <a:close/>
                </a:path>
              </a:pathLst>
            </a:custGeom>
            <a:solidFill>
              <a:schemeClr val="accent3"/>
            </a:solidFill>
            <a:ln>
              <a:noFill/>
            </a:ln>
          </p:spPr>
          <p:txBody>
            <a:bodyPr vert="horz" wrap="square" lIns="36159" tIns="18080" rIns="36159" bIns="18080" numCol="1" anchor="t" anchorCtr="0" compatLnSpc="1"/>
            <a:lstStyle/>
            <a:p>
              <a:pPr>
                <a:lnSpc>
                  <a:spcPct val="120000"/>
                </a:lnSpc>
              </a:pPr>
              <a:endParaRPr lang="en-US" sz="1580">
                <a:latin typeface="Arial" panose="020B0604020202020204" pitchFamily="34" charset="0"/>
                <a:ea typeface="微软雅黑" panose="020B0503020204020204" charset="-122"/>
                <a:sym typeface="Arial" panose="020B0604020202020204" pitchFamily="34" charset="0"/>
              </a:endParaRPr>
            </a:p>
          </p:txBody>
        </p:sp>
      </p:grpSp>
      <p:sp>
        <p:nvSpPr>
          <p:cNvPr id="21" name="Text Placeholder 7"/>
          <p:cNvSpPr txBox="1"/>
          <p:nvPr/>
        </p:nvSpPr>
        <p:spPr>
          <a:xfrm>
            <a:off x="2486758" y="1799920"/>
            <a:ext cx="1368594" cy="357779"/>
          </a:xfrm>
          <a:prstGeom prst="rect">
            <a:avLst/>
          </a:prstGeom>
        </p:spPr>
        <p:txBody>
          <a:bodyPr vert="horz" lIns="0" tIns="103884" rIns="0" bIns="103884" anchor="t"/>
          <a:lstStyle>
            <a:lvl1pPr marL="0" indent="0" algn="r" defTabSz="914400" rtl="0" eaLnBrk="1" latinLnBrk="0" hangingPunct="1">
              <a:lnSpc>
                <a:spcPct val="100000"/>
              </a:lnSpc>
              <a:spcBef>
                <a:spcPts val="0"/>
              </a:spcBef>
              <a:spcAft>
                <a:spcPts val="0"/>
              </a:spcAft>
              <a:buFont typeface="Arial" panose="020B0604020202020204" pitchFamily="34" charset="0"/>
              <a:buNone/>
              <a:defRPr sz="1385" b="1" kern="1200" baseline="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a:solidFill>
                  <a:schemeClr val="bg1">
                    <a:lumMod val="50000"/>
                  </a:schemeClr>
                </a:solidFill>
                <a:latin typeface="微软简粗黑" charset="0"/>
                <a:ea typeface="微软简粗黑" charset="0"/>
                <a:sym typeface="Arial" panose="020B0604020202020204" pitchFamily="34" charset="0"/>
              </a:rPr>
              <a:t>请替换文字内容</a:t>
            </a:r>
            <a:endParaRPr lang="zh-CN" altLang="en-US" sz="1400" dirty="0">
              <a:solidFill>
                <a:schemeClr val="bg1">
                  <a:lumMod val="50000"/>
                </a:schemeClr>
              </a:solidFill>
              <a:latin typeface="微软简粗黑" charset="0"/>
              <a:ea typeface="微软简粗黑" charset="0"/>
              <a:sym typeface="Arial" panose="020B0604020202020204" pitchFamily="34" charset="0"/>
            </a:endParaRPr>
          </a:p>
        </p:txBody>
      </p:sp>
      <p:sp>
        <p:nvSpPr>
          <p:cNvPr id="22" name="Text Placeholder 2"/>
          <p:cNvSpPr txBox="1"/>
          <p:nvPr/>
        </p:nvSpPr>
        <p:spPr>
          <a:xfrm>
            <a:off x="1478644" y="2256027"/>
            <a:ext cx="2376707" cy="628444"/>
          </a:xfrm>
          <a:prstGeom prst="rect">
            <a:avLst/>
          </a:prstGeom>
        </p:spPr>
        <p:txBody>
          <a:bodyPr vert="horz" lIns="0" tIns="0" rIns="0" bIns="0"/>
          <a:lstStyle>
            <a:lvl1pPr marL="0" indent="0" algn="r" defTabSz="914400" rtl="0" eaLnBrk="1" latinLnBrk="0" hangingPunct="1">
              <a:lnSpc>
                <a:spcPct val="120000"/>
              </a:lnSpc>
              <a:spcBef>
                <a:spcPts val="0"/>
              </a:spcBef>
              <a:buFont typeface="Arial" panose="020B0604020202020204" pitchFamily="34" charset="0"/>
              <a:buNone/>
              <a:defRPr sz="1185"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800" dirty="0">
                <a:solidFill>
                  <a:schemeClr val="bg1">
                    <a:lumMod val="50000"/>
                  </a:schemeClr>
                </a:solidFill>
                <a:latin typeface="微软简粗黑" charset="0"/>
                <a:ea typeface="微软简粗黑" charset="0"/>
                <a:sym typeface="Arial" panose="020B0604020202020204" pitchFamily="34" charset="0"/>
              </a:rPr>
              <a:t>Please replace text, click add relevant headline, modify the text content, also can copy your content to this directly.</a:t>
            </a:r>
          </a:p>
        </p:txBody>
      </p:sp>
      <p:sp>
        <p:nvSpPr>
          <p:cNvPr id="23" name="Rounded Rectangle 11"/>
          <p:cNvSpPr>
            <a:spLocks noChangeAspect="1"/>
          </p:cNvSpPr>
          <p:nvPr/>
        </p:nvSpPr>
        <p:spPr>
          <a:xfrm>
            <a:off x="4056071" y="1961955"/>
            <a:ext cx="759275" cy="760014"/>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5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4" name="Text Placeholder 7"/>
          <p:cNvSpPr txBox="1"/>
          <p:nvPr/>
        </p:nvSpPr>
        <p:spPr>
          <a:xfrm>
            <a:off x="4116952" y="2058224"/>
            <a:ext cx="614632" cy="507229"/>
          </a:xfrm>
          <a:prstGeom prst="rect">
            <a:avLst/>
          </a:prstGeom>
        </p:spPr>
        <p:txBody>
          <a:bodyPr vert="horz" lIns="0" tIns="103884" rIns="0" bIns="103884"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dirty="0">
                <a:latin typeface="Arial" panose="020B0604020202020204" pitchFamily="34" charset="0"/>
                <a:ea typeface="微软雅黑" panose="020B0503020204020204" charset="-122"/>
                <a:sym typeface="Arial" panose="020B0604020202020204" pitchFamily="34" charset="0"/>
              </a:rPr>
              <a:t>01</a:t>
            </a:r>
          </a:p>
        </p:txBody>
      </p:sp>
      <p:sp>
        <p:nvSpPr>
          <p:cNvPr id="25" name="Text Placeholder 7"/>
          <p:cNvSpPr txBox="1"/>
          <p:nvPr/>
        </p:nvSpPr>
        <p:spPr>
          <a:xfrm>
            <a:off x="8542501" y="1799920"/>
            <a:ext cx="1611069" cy="357779"/>
          </a:xfrm>
          <a:prstGeom prst="rect">
            <a:avLst/>
          </a:prstGeom>
        </p:spPr>
        <p:txBody>
          <a:bodyPr vert="horz" lIns="0" tIns="103884" rIns="0" bIns="103884" anchor="t"/>
          <a:lstStyle>
            <a:lvl1pPr marL="0" indent="0" algn="l" defTabSz="914400" rtl="0" eaLnBrk="1" latinLnBrk="0" hangingPunct="1">
              <a:lnSpc>
                <a:spcPct val="100000"/>
              </a:lnSpc>
              <a:spcBef>
                <a:spcPts val="0"/>
              </a:spcBef>
              <a:spcAft>
                <a:spcPts val="0"/>
              </a:spcAft>
              <a:buFont typeface="Arial" panose="020B0604020202020204" pitchFamily="34" charset="0"/>
              <a:buNone/>
              <a:defRPr sz="1385" b="1" kern="1200" baseline="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a:solidFill>
                  <a:schemeClr val="bg1">
                    <a:lumMod val="50000"/>
                  </a:schemeClr>
                </a:solidFill>
                <a:latin typeface="微软简粗黑" charset="0"/>
                <a:ea typeface="微软简粗黑" charset="0"/>
                <a:sym typeface="Arial" panose="020B0604020202020204" pitchFamily="34" charset="0"/>
              </a:rPr>
              <a:t>请替换文字内容</a:t>
            </a:r>
            <a:endParaRPr lang="zh-CN" altLang="en-US" sz="1400" b="0" dirty="0">
              <a:solidFill>
                <a:schemeClr val="bg1">
                  <a:lumMod val="50000"/>
                </a:schemeClr>
              </a:solidFill>
              <a:latin typeface="微软简粗黑" charset="0"/>
              <a:ea typeface="微软简粗黑" charset="0"/>
              <a:sym typeface="Arial" panose="020B0604020202020204" pitchFamily="34" charset="0"/>
            </a:endParaRPr>
          </a:p>
        </p:txBody>
      </p:sp>
      <p:sp>
        <p:nvSpPr>
          <p:cNvPr id="26" name="Text Placeholder 2"/>
          <p:cNvSpPr txBox="1"/>
          <p:nvPr/>
        </p:nvSpPr>
        <p:spPr>
          <a:xfrm>
            <a:off x="8542501" y="2256027"/>
            <a:ext cx="2408641" cy="613930"/>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185"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800" dirty="0">
                <a:solidFill>
                  <a:schemeClr val="bg1">
                    <a:lumMod val="50000"/>
                  </a:schemeClr>
                </a:solidFill>
                <a:latin typeface="微软简粗黑" charset="0"/>
                <a:ea typeface="微软简粗黑" charset="0"/>
                <a:sym typeface="Arial" panose="020B0604020202020204" pitchFamily="34" charset="0"/>
              </a:rPr>
              <a:t>Please replace text, click add relevant headline, modify the text content, also can copy your content to this directly.</a:t>
            </a:r>
          </a:p>
        </p:txBody>
      </p:sp>
      <p:sp>
        <p:nvSpPr>
          <p:cNvPr id="27" name="Rounded Rectangle 23"/>
          <p:cNvSpPr>
            <a:spLocks noChangeAspect="1"/>
          </p:cNvSpPr>
          <p:nvPr/>
        </p:nvSpPr>
        <p:spPr>
          <a:xfrm>
            <a:off x="7641169" y="1961955"/>
            <a:ext cx="759275" cy="760014"/>
          </a:xfrm>
          <a:prstGeom prst="roundRect">
            <a:avLst>
              <a:gd name="adj" fmla="val 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5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8" name="Text Placeholder 7"/>
          <p:cNvSpPr txBox="1"/>
          <p:nvPr/>
        </p:nvSpPr>
        <p:spPr>
          <a:xfrm>
            <a:off x="7702049" y="2058224"/>
            <a:ext cx="614632" cy="507229"/>
          </a:xfrm>
          <a:prstGeom prst="rect">
            <a:avLst/>
          </a:prstGeom>
        </p:spPr>
        <p:txBody>
          <a:bodyPr vert="horz" lIns="0" tIns="103884" rIns="0" bIns="103884"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dirty="0">
                <a:latin typeface="Arial" panose="020B0604020202020204" pitchFamily="34" charset="0"/>
                <a:ea typeface="微软雅黑" panose="020B0503020204020204" charset="-122"/>
                <a:sym typeface="Arial" panose="020B0604020202020204" pitchFamily="34" charset="0"/>
              </a:rPr>
              <a:t>02</a:t>
            </a:r>
          </a:p>
        </p:txBody>
      </p:sp>
      <p:sp>
        <p:nvSpPr>
          <p:cNvPr id="29" name="Text Placeholder 7"/>
          <p:cNvSpPr txBox="1"/>
          <p:nvPr/>
        </p:nvSpPr>
        <p:spPr>
          <a:xfrm>
            <a:off x="2486758" y="4751552"/>
            <a:ext cx="1368594" cy="357779"/>
          </a:xfrm>
          <a:prstGeom prst="rect">
            <a:avLst/>
          </a:prstGeom>
        </p:spPr>
        <p:txBody>
          <a:bodyPr vert="horz" lIns="0" tIns="103884" rIns="0" bIns="103884" anchor="t"/>
          <a:lstStyle>
            <a:lvl1pPr marL="0" indent="0" algn="l" defTabSz="914400" rtl="0" eaLnBrk="1" latinLnBrk="0" hangingPunct="1">
              <a:lnSpc>
                <a:spcPct val="100000"/>
              </a:lnSpc>
              <a:spcBef>
                <a:spcPts val="0"/>
              </a:spcBef>
              <a:spcAft>
                <a:spcPts val="0"/>
              </a:spcAft>
              <a:buFont typeface="Arial" panose="020B0604020202020204" pitchFamily="34" charset="0"/>
              <a:buNone/>
              <a:defRPr sz="1385" b="1" kern="1200" baseline="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lnSpc>
                <a:spcPct val="120000"/>
              </a:lnSpc>
            </a:pPr>
            <a:r>
              <a:rPr lang="zh-CN" altLang="en-US" sz="1400">
                <a:solidFill>
                  <a:schemeClr val="bg1">
                    <a:lumMod val="50000"/>
                  </a:schemeClr>
                </a:solidFill>
                <a:latin typeface="微软简粗黑" charset="0"/>
                <a:ea typeface="微软简粗黑" charset="0"/>
                <a:sym typeface="Arial" panose="020B0604020202020204" pitchFamily="34" charset="0"/>
              </a:rPr>
              <a:t>请替换文字内容</a:t>
            </a:r>
            <a:endParaRPr lang="zh-CN" altLang="en-US" sz="1400" dirty="0">
              <a:solidFill>
                <a:schemeClr val="bg1">
                  <a:lumMod val="50000"/>
                </a:schemeClr>
              </a:solidFill>
              <a:latin typeface="微软简粗黑" charset="0"/>
              <a:ea typeface="微软简粗黑" charset="0"/>
              <a:sym typeface="Arial" panose="020B0604020202020204" pitchFamily="34" charset="0"/>
            </a:endParaRPr>
          </a:p>
        </p:txBody>
      </p:sp>
      <p:sp>
        <p:nvSpPr>
          <p:cNvPr id="30" name="Text Placeholder 2"/>
          <p:cNvSpPr txBox="1"/>
          <p:nvPr/>
        </p:nvSpPr>
        <p:spPr>
          <a:xfrm>
            <a:off x="1478644" y="5207659"/>
            <a:ext cx="2376707" cy="628444"/>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185"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r"/>
            <a:r>
              <a:rPr lang="en-US" altLang="zh-CN" sz="800" dirty="0">
                <a:solidFill>
                  <a:schemeClr val="bg1">
                    <a:lumMod val="50000"/>
                  </a:schemeClr>
                </a:solidFill>
                <a:latin typeface="微软简粗黑" charset="0"/>
                <a:ea typeface="微软简粗黑" charset="0"/>
                <a:sym typeface="Arial" panose="020B0604020202020204" pitchFamily="34" charset="0"/>
              </a:rPr>
              <a:t>Please replace text, click add relevant headline, modify the text content, also can copy your content to this directly.</a:t>
            </a:r>
          </a:p>
        </p:txBody>
      </p:sp>
      <p:sp>
        <p:nvSpPr>
          <p:cNvPr id="31" name="Rounded Rectangle 27"/>
          <p:cNvSpPr>
            <a:spLocks noChangeAspect="1"/>
          </p:cNvSpPr>
          <p:nvPr/>
        </p:nvSpPr>
        <p:spPr>
          <a:xfrm>
            <a:off x="4004599" y="4913587"/>
            <a:ext cx="759275" cy="760014"/>
          </a:xfrm>
          <a:prstGeom prst="roundRect">
            <a:avLst>
              <a:gd name="adj" fmla="val 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5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2" name="Text Placeholder 7"/>
          <p:cNvSpPr txBox="1"/>
          <p:nvPr/>
        </p:nvSpPr>
        <p:spPr>
          <a:xfrm>
            <a:off x="4065481" y="5009856"/>
            <a:ext cx="614632" cy="507229"/>
          </a:xfrm>
          <a:prstGeom prst="rect">
            <a:avLst/>
          </a:prstGeom>
        </p:spPr>
        <p:txBody>
          <a:bodyPr vert="horz" lIns="0" tIns="103884" rIns="0" bIns="103884"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dirty="0">
                <a:latin typeface="Arial" panose="020B0604020202020204" pitchFamily="34" charset="0"/>
                <a:ea typeface="微软雅黑" panose="020B0503020204020204" charset="-122"/>
                <a:sym typeface="Arial" panose="020B0604020202020204" pitchFamily="34" charset="0"/>
              </a:rPr>
              <a:t>03</a:t>
            </a:r>
          </a:p>
        </p:txBody>
      </p:sp>
      <p:sp>
        <p:nvSpPr>
          <p:cNvPr id="33" name="Text Placeholder 7"/>
          <p:cNvSpPr txBox="1"/>
          <p:nvPr/>
        </p:nvSpPr>
        <p:spPr>
          <a:xfrm>
            <a:off x="8537017" y="4751552"/>
            <a:ext cx="1611069" cy="357779"/>
          </a:xfrm>
          <a:prstGeom prst="rect">
            <a:avLst/>
          </a:prstGeom>
        </p:spPr>
        <p:txBody>
          <a:bodyPr vert="horz" lIns="0" tIns="103884" rIns="0" bIns="103884" anchor="t"/>
          <a:lstStyle>
            <a:lvl1pPr marL="0" indent="0" algn="l" defTabSz="914400" rtl="0" eaLnBrk="1" latinLnBrk="0" hangingPunct="1">
              <a:lnSpc>
                <a:spcPct val="100000"/>
              </a:lnSpc>
              <a:spcBef>
                <a:spcPts val="0"/>
              </a:spcBef>
              <a:spcAft>
                <a:spcPts val="0"/>
              </a:spcAft>
              <a:buFont typeface="Arial" panose="020B0604020202020204" pitchFamily="34" charset="0"/>
              <a:buNone/>
              <a:defRPr sz="1385" b="1" kern="1200" baseline="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a:solidFill>
                  <a:schemeClr val="bg1">
                    <a:lumMod val="50000"/>
                  </a:schemeClr>
                </a:solidFill>
                <a:latin typeface="微软简粗黑" charset="0"/>
                <a:ea typeface="微软简粗黑" charset="0"/>
                <a:sym typeface="Arial" panose="020B0604020202020204" pitchFamily="34" charset="0"/>
              </a:rPr>
              <a:t>请替换文字内容</a:t>
            </a:r>
            <a:endParaRPr lang="zh-CN" altLang="en-US" sz="1400" b="0" dirty="0">
              <a:solidFill>
                <a:schemeClr val="bg1">
                  <a:lumMod val="50000"/>
                </a:schemeClr>
              </a:solidFill>
              <a:latin typeface="微软简粗黑" charset="0"/>
              <a:ea typeface="微软简粗黑" charset="0"/>
              <a:sym typeface="Arial" panose="020B0604020202020204" pitchFamily="34" charset="0"/>
            </a:endParaRPr>
          </a:p>
        </p:txBody>
      </p:sp>
      <p:sp>
        <p:nvSpPr>
          <p:cNvPr id="34" name="Text Placeholder 2"/>
          <p:cNvSpPr txBox="1"/>
          <p:nvPr/>
        </p:nvSpPr>
        <p:spPr>
          <a:xfrm>
            <a:off x="8537017" y="5207659"/>
            <a:ext cx="2408641" cy="613930"/>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185"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800" dirty="0">
                <a:solidFill>
                  <a:schemeClr val="bg1">
                    <a:lumMod val="50000"/>
                  </a:schemeClr>
                </a:solidFill>
                <a:latin typeface="微软简粗黑" charset="0"/>
                <a:ea typeface="微软简粗黑" charset="0"/>
                <a:sym typeface="Arial" panose="020B0604020202020204" pitchFamily="34" charset="0"/>
              </a:rPr>
              <a:t>Please replace text, click add relevant headline, modify the text content, also can copy your content to this directly.</a:t>
            </a:r>
          </a:p>
        </p:txBody>
      </p:sp>
      <p:sp>
        <p:nvSpPr>
          <p:cNvPr id="35" name="Rounded Rectangle 16"/>
          <p:cNvSpPr>
            <a:spLocks noChangeAspect="1"/>
          </p:cNvSpPr>
          <p:nvPr/>
        </p:nvSpPr>
        <p:spPr>
          <a:xfrm>
            <a:off x="7641169" y="4913587"/>
            <a:ext cx="759275" cy="760014"/>
          </a:xfrm>
          <a:prstGeom prst="roundRect">
            <a:avLst>
              <a:gd name="adj" fmla="val 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5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6" name="Text Placeholder 7"/>
          <p:cNvSpPr txBox="1"/>
          <p:nvPr/>
        </p:nvSpPr>
        <p:spPr>
          <a:xfrm>
            <a:off x="7702049" y="5009856"/>
            <a:ext cx="614632" cy="507229"/>
          </a:xfrm>
          <a:prstGeom prst="rect">
            <a:avLst/>
          </a:prstGeom>
        </p:spPr>
        <p:txBody>
          <a:bodyPr vert="horz" lIns="0" tIns="103884" rIns="0" bIns="103884"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dirty="0">
                <a:latin typeface="Arial" panose="020B0604020202020204" pitchFamily="34" charset="0"/>
                <a:ea typeface="微软雅黑" panose="020B0503020204020204" charset="-122"/>
                <a:sym typeface="Arial" panose="020B0604020202020204" pitchFamily="34" charset="0"/>
              </a:rPr>
              <a:t>04</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21">
                                            <p:txEl>
                                              <p:pRg st="0" end="0"/>
                                            </p:txEl>
                                          </p:spTgt>
                                        </p:tgtEl>
                                        <p:attrNameLst>
                                          <p:attrName>style.visibility</p:attrName>
                                        </p:attrNameLst>
                                      </p:cBhvr>
                                      <p:to>
                                        <p:strVal val="visible"/>
                                      </p:to>
                                    </p:set>
                                    <p:anim calcmode="lin" valueType="num">
                                      <p:cBhvr>
                                        <p:cTn id="10"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11"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12" dur="500"/>
                                        <p:tgtEl>
                                          <p:spTgt spid="21">
                                            <p:txEl>
                                              <p:pRg st="0" end="0"/>
                                            </p:txEl>
                                          </p:spTgt>
                                        </p:tgtEl>
                                      </p:cBhvr>
                                    </p:animEffect>
                                  </p:childTnLst>
                                </p:cTn>
                              </p:par>
                              <p:par>
                                <p:cTn id="13" presetID="23" presetClass="entr" presetSubtype="16" fill="hold" grpId="0" nodeType="withEffect">
                                  <p:stCondLst>
                                    <p:cond delay="200"/>
                                  </p:stCondLst>
                                  <p:childTnLst>
                                    <p:set>
                                      <p:cBhvr>
                                        <p:cTn id="14" dur="1" fill="hold">
                                          <p:stCondLst>
                                            <p:cond delay="0"/>
                                          </p:stCondLst>
                                        </p:cTn>
                                        <p:tgtEl>
                                          <p:spTgt spid="22">
                                            <p:txEl>
                                              <p:pRg st="0" end="0"/>
                                            </p:txEl>
                                          </p:spTgt>
                                        </p:tgtEl>
                                        <p:attrNameLst>
                                          <p:attrName>style.visibility</p:attrName>
                                        </p:attrNameLst>
                                      </p:cBhvr>
                                      <p:to>
                                        <p:strVal val="visible"/>
                                      </p:to>
                                    </p:set>
                                    <p:anim calcmode="lin" valueType="num">
                                      <p:cBhvr>
                                        <p:cTn id="15"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22">
                                            <p:txEl>
                                              <p:pRg st="0" end="0"/>
                                            </p:txEl>
                                          </p:spTgt>
                                        </p:tgtEl>
                                        <p:attrNameLst>
                                          <p:attrName>ppt_h</p:attrName>
                                        </p:attrNameLst>
                                      </p:cBhvr>
                                      <p:tavLst>
                                        <p:tav tm="0">
                                          <p:val>
                                            <p:fltVal val="0"/>
                                          </p:val>
                                        </p:tav>
                                        <p:tav tm="100000">
                                          <p:val>
                                            <p:strVal val="#ppt_h"/>
                                          </p:val>
                                        </p:tav>
                                      </p:tavLst>
                                    </p:anim>
                                  </p:childTnLst>
                                </p:cTn>
                              </p:par>
                              <p:par>
                                <p:cTn id="17" presetID="53" presetClass="entr" presetSubtype="16" fill="hold" grpId="0" nodeType="withEffect">
                                  <p:stCondLst>
                                    <p:cond delay="20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24">
                                            <p:txEl>
                                              <p:pRg st="0" end="0"/>
                                            </p:txEl>
                                          </p:spTgt>
                                        </p:tgtEl>
                                        <p:attrNameLst>
                                          <p:attrName>style.visibility</p:attrName>
                                        </p:attrNameLst>
                                      </p:cBhvr>
                                      <p:to>
                                        <p:strVal val="visible"/>
                                      </p:to>
                                    </p:set>
                                    <p:anim calcmode="lin" valueType="num">
                                      <p:cBhvr>
                                        <p:cTn id="24"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26" dur="500"/>
                                        <p:tgtEl>
                                          <p:spTgt spid="24">
                                            <p:txEl>
                                              <p:pRg st="0" end="0"/>
                                            </p:txEl>
                                          </p:spTgt>
                                        </p:tgtEl>
                                      </p:cBhvr>
                                    </p:animEffect>
                                  </p:childTnLst>
                                </p:cTn>
                              </p:par>
                              <p:par>
                                <p:cTn id="27" presetID="53" presetClass="entr" presetSubtype="16" fill="hold" grpId="0" nodeType="withEffect">
                                  <p:stCondLst>
                                    <p:cond delay="200"/>
                                  </p:stCondLst>
                                  <p:childTnLst>
                                    <p:set>
                                      <p:cBhvr>
                                        <p:cTn id="28" dur="1" fill="hold">
                                          <p:stCondLst>
                                            <p:cond delay="0"/>
                                          </p:stCondLst>
                                        </p:cTn>
                                        <p:tgtEl>
                                          <p:spTgt spid="25">
                                            <p:txEl>
                                              <p:pRg st="0" end="0"/>
                                            </p:txEl>
                                          </p:spTgt>
                                        </p:tgtEl>
                                        <p:attrNameLst>
                                          <p:attrName>style.visibility</p:attrName>
                                        </p:attrNameLst>
                                      </p:cBhvr>
                                      <p:to>
                                        <p:strVal val="visible"/>
                                      </p:to>
                                    </p:set>
                                    <p:anim calcmode="lin" valueType="num">
                                      <p:cBhvr>
                                        <p:cTn id="29"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30" dur="500" fill="hold"/>
                                        <p:tgtEl>
                                          <p:spTgt spid="25">
                                            <p:txEl>
                                              <p:pRg st="0" end="0"/>
                                            </p:txEl>
                                          </p:spTgt>
                                        </p:tgtEl>
                                        <p:attrNameLst>
                                          <p:attrName>ppt_h</p:attrName>
                                        </p:attrNameLst>
                                      </p:cBhvr>
                                      <p:tavLst>
                                        <p:tav tm="0">
                                          <p:val>
                                            <p:fltVal val="0"/>
                                          </p:val>
                                        </p:tav>
                                        <p:tav tm="100000">
                                          <p:val>
                                            <p:strVal val="#ppt_h"/>
                                          </p:val>
                                        </p:tav>
                                      </p:tavLst>
                                    </p:anim>
                                    <p:animEffect transition="in" filter="fade">
                                      <p:cBhvr>
                                        <p:cTn id="31" dur="500"/>
                                        <p:tgtEl>
                                          <p:spTgt spid="25">
                                            <p:txEl>
                                              <p:pRg st="0" end="0"/>
                                            </p:txEl>
                                          </p:spTgt>
                                        </p:tgtEl>
                                      </p:cBhvr>
                                    </p:animEffect>
                                  </p:childTnLst>
                                </p:cTn>
                              </p:par>
                              <p:par>
                                <p:cTn id="32" presetID="23" presetClass="entr" presetSubtype="16" fill="hold" grpId="0" nodeType="withEffect">
                                  <p:stCondLst>
                                    <p:cond delay="200"/>
                                  </p:stCondLst>
                                  <p:childTnLst>
                                    <p:set>
                                      <p:cBhvr>
                                        <p:cTn id="33" dur="1" fill="hold">
                                          <p:stCondLst>
                                            <p:cond delay="0"/>
                                          </p:stCondLst>
                                        </p:cTn>
                                        <p:tgtEl>
                                          <p:spTgt spid="26">
                                            <p:txEl>
                                              <p:pRg st="0" end="0"/>
                                            </p:txEl>
                                          </p:spTgt>
                                        </p:tgtEl>
                                        <p:attrNameLst>
                                          <p:attrName>style.visibility</p:attrName>
                                        </p:attrNameLst>
                                      </p:cBhvr>
                                      <p:to>
                                        <p:strVal val="visible"/>
                                      </p:to>
                                    </p:set>
                                    <p:anim calcmode="lin" valueType="num">
                                      <p:cBhvr>
                                        <p:cTn id="34"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26">
                                            <p:txEl>
                                              <p:pRg st="0" end="0"/>
                                            </p:txEl>
                                          </p:spTgt>
                                        </p:tgtEl>
                                        <p:attrNameLst>
                                          <p:attrName>ppt_h</p:attrName>
                                        </p:attrNameLst>
                                      </p:cBhvr>
                                      <p:tavLst>
                                        <p:tav tm="0">
                                          <p:val>
                                            <p:fltVal val="0"/>
                                          </p:val>
                                        </p:tav>
                                        <p:tav tm="100000">
                                          <p:val>
                                            <p:strVal val="#ppt_h"/>
                                          </p:val>
                                        </p:tav>
                                      </p:tavLst>
                                    </p:anim>
                                  </p:childTnLst>
                                </p:cTn>
                              </p:par>
                              <p:par>
                                <p:cTn id="36" presetID="53" presetClass="entr" presetSubtype="16" fill="hold" grpId="0" nodeType="withEffect">
                                  <p:stCondLst>
                                    <p:cond delay="20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28">
                                            <p:txEl>
                                              <p:pRg st="0" end="0"/>
                                            </p:txEl>
                                          </p:spTgt>
                                        </p:tgtEl>
                                        <p:attrNameLst>
                                          <p:attrName>style.visibility</p:attrName>
                                        </p:attrNameLst>
                                      </p:cBhvr>
                                      <p:to>
                                        <p:strVal val="visible"/>
                                      </p:to>
                                    </p:set>
                                    <p:anim calcmode="lin" valueType="num">
                                      <p:cBhvr>
                                        <p:cTn id="43"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28">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29">
                                            <p:txEl>
                                              <p:pRg st="0" end="0"/>
                                            </p:txEl>
                                          </p:spTgt>
                                        </p:tgtEl>
                                        <p:attrNameLst>
                                          <p:attrName>style.visibility</p:attrName>
                                        </p:attrNameLst>
                                      </p:cBhvr>
                                      <p:to>
                                        <p:strVal val="visible"/>
                                      </p:to>
                                    </p:set>
                                    <p:anim calcmode="lin" valueType="num">
                                      <p:cBhvr>
                                        <p:cTn id="48" dur="5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29">
                                            <p:txEl>
                                              <p:pRg st="0" end="0"/>
                                            </p:txEl>
                                          </p:spTgt>
                                        </p:tgtEl>
                                      </p:cBhvr>
                                    </p:animEffect>
                                  </p:childTnLst>
                                </p:cTn>
                              </p:par>
                              <p:par>
                                <p:cTn id="51" presetID="23" presetClass="entr" presetSubtype="16" fill="hold" grpId="0" nodeType="withEffect">
                                  <p:stCondLst>
                                    <p:cond delay="200"/>
                                  </p:stCondLst>
                                  <p:childTnLst>
                                    <p:set>
                                      <p:cBhvr>
                                        <p:cTn id="52" dur="1" fill="hold">
                                          <p:stCondLst>
                                            <p:cond delay="0"/>
                                          </p:stCondLst>
                                        </p:cTn>
                                        <p:tgtEl>
                                          <p:spTgt spid="30">
                                            <p:txEl>
                                              <p:pRg st="0" end="0"/>
                                            </p:txEl>
                                          </p:spTgt>
                                        </p:tgtEl>
                                        <p:attrNameLst>
                                          <p:attrName>style.visibility</p:attrName>
                                        </p:attrNameLst>
                                      </p:cBhvr>
                                      <p:to>
                                        <p:strVal val="visible"/>
                                      </p:to>
                                    </p:set>
                                    <p:anim calcmode="lin" valueType="num">
                                      <p:cBhvr>
                                        <p:cTn id="5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0">
                                            <p:txEl>
                                              <p:pRg st="0" end="0"/>
                                            </p:txEl>
                                          </p:spTgt>
                                        </p:tgtEl>
                                        <p:attrNameLst>
                                          <p:attrName>ppt_h</p:attrName>
                                        </p:attrNameLst>
                                      </p:cBhvr>
                                      <p:tavLst>
                                        <p:tav tm="0">
                                          <p:val>
                                            <p:fltVal val="0"/>
                                          </p:val>
                                        </p:tav>
                                        <p:tav tm="100000">
                                          <p:val>
                                            <p:strVal val="#ppt_h"/>
                                          </p:val>
                                        </p:tav>
                                      </p:tavLst>
                                    </p:anim>
                                  </p:childTnLst>
                                </p:cTn>
                              </p:par>
                              <p:par>
                                <p:cTn id="55" presetID="53" presetClass="entr" presetSubtype="16" fill="hold" grpId="0" nodeType="withEffect">
                                  <p:stCondLst>
                                    <p:cond delay="2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32">
                                            <p:txEl>
                                              <p:pRg st="0" end="0"/>
                                            </p:txEl>
                                          </p:spTgt>
                                        </p:tgtEl>
                                        <p:attrNameLst>
                                          <p:attrName>style.visibility</p:attrName>
                                        </p:attrNameLst>
                                      </p:cBhvr>
                                      <p:to>
                                        <p:strVal val="visible"/>
                                      </p:to>
                                    </p:set>
                                    <p:anim calcmode="lin" valueType="num">
                                      <p:cBhvr>
                                        <p:cTn id="62"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64" dur="500"/>
                                        <p:tgtEl>
                                          <p:spTgt spid="32">
                                            <p:txEl>
                                              <p:pRg st="0" end="0"/>
                                            </p:txEl>
                                          </p:spTgt>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3">
                                            <p:txEl>
                                              <p:pRg st="0" end="0"/>
                                            </p:txEl>
                                          </p:spTgt>
                                        </p:tgtEl>
                                        <p:attrNameLst>
                                          <p:attrName>style.visibility</p:attrName>
                                        </p:attrNameLst>
                                      </p:cBhvr>
                                      <p:to>
                                        <p:strVal val="visible"/>
                                      </p:to>
                                    </p:set>
                                    <p:anim calcmode="lin" valueType="num">
                                      <p:cBhvr>
                                        <p:cTn id="67" dur="5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68" dur="5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69" dur="500"/>
                                        <p:tgtEl>
                                          <p:spTgt spid="33">
                                            <p:txEl>
                                              <p:pRg st="0" end="0"/>
                                            </p:txEl>
                                          </p:spTgt>
                                        </p:tgtEl>
                                      </p:cBhvr>
                                    </p:animEffect>
                                  </p:childTnLst>
                                </p:cTn>
                              </p:par>
                              <p:par>
                                <p:cTn id="70" presetID="23" presetClass="entr" presetSubtype="16" fill="hold" grpId="0" nodeType="withEffect">
                                  <p:stCondLst>
                                    <p:cond delay="200"/>
                                  </p:stCondLst>
                                  <p:childTnLst>
                                    <p:set>
                                      <p:cBhvr>
                                        <p:cTn id="71" dur="1" fill="hold">
                                          <p:stCondLst>
                                            <p:cond delay="0"/>
                                          </p:stCondLst>
                                        </p:cTn>
                                        <p:tgtEl>
                                          <p:spTgt spid="34">
                                            <p:txEl>
                                              <p:pRg st="0" end="0"/>
                                            </p:txEl>
                                          </p:spTgt>
                                        </p:tgtEl>
                                        <p:attrNameLst>
                                          <p:attrName>style.visibility</p:attrName>
                                        </p:attrNameLst>
                                      </p:cBhvr>
                                      <p:to>
                                        <p:strVal val="visible"/>
                                      </p:to>
                                    </p:set>
                                    <p:anim calcmode="lin" valueType="num">
                                      <p:cBhvr>
                                        <p:cTn id="72"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73" dur="500" fill="hold"/>
                                        <p:tgtEl>
                                          <p:spTgt spid="34">
                                            <p:txEl>
                                              <p:pRg st="0" end="0"/>
                                            </p:txEl>
                                          </p:spTgt>
                                        </p:tgtEl>
                                        <p:attrNameLst>
                                          <p:attrName>ppt_h</p:attrName>
                                        </p:attrNameLst>
                                      </p:cBhvr>
                                      <p:tavLst>
                                        <p:tav tm="0">
                                          <p:val>
                                            <p:fltVal val="0"/>
                                          </p:val>
                                        </p:tav>
                                        <p:tav tm="100000">
                                          <p:val>
                                            <p:strVal val="#ppt_h"/>
                                          </p:val>
                                        </p:tav>
                                      </p:tavLst>
                                    </p:anim>
                                  </p:childTnLst>
                                </p:cTn>
                              </p:par>
                              <p:par>
                                <p:cTn id="74" presetID="53" presetClass="entr" presetSubtype="16" fill="hold" grpId="0" nodeType="withEffect">
                                  <p:stCondLst>
                                    <p:cond delay="20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fltVal val="0"/>
                                          </p:val>
                                        </p:tav>
                                        <p:tav tm="100000">
                                          <p:val>
                                            <p:strVal val="#ppt_w"/>
                                          </p:val>
                                        </p:tav>
                                      </p:tavLst>
                                    </p:anim>
                                    <p:anim calcmode="lin" valueType="num">
                                      <p:cBhvr>
                                        <p:cTn id="77" dur="500" fill="hold"/>
                                        <p:tgtEl>
                                          <p:spTgt spid="35"/>
                                        </p:tgtEl>
                                        <p:attrNameLst>
                                          <p:attrName>ppt_h</p:attrName>
                                        </p:attrNameLst>
                                      </p:cBhvr>
                                      <p:tavLst>
                                        <p:tav tm="0">
                                          <p:val>
                                            <p:fltVal val="0"/>
                                          </p:val>
                                        </p:tav>
                                        <p:tav tm="100000">
                                          <p:val>
                                            <p:strVal val="#ppt_h"/>
                                          </p:val>
                                        </p:tav>
                                      </p:tavLst>
                                    </p:anim>
                                    <p:animEffect transition="in" filter="fade">
                                      <p:cBhvr>
                                        <p:cTn id="78" dur="500"/>
                                        <p:tgtEl>
                                          <p:spTgt spid="35"/>
                                        </p:tgtEl>
                                      </p:cBhvr>
                                    </p:animEffect>
                                  </p:childTnLst>
                                </p:cTn>
                              </p:par>
                              <p:par>
                                <p:cTn id="79" presetID="53" presetClass="entr" presetSubtype="16" fill="hold" grpId="0" nodeType="withEffect">
                                  <p:stCondLst>
                                    <p:cond delay="200"/>
                                  </p:stCondLst>
                                  <p:childTnLst>
                                    <p:set>
                                      <p:cBhvr>
                                        <p:cTn id="80" dur="1" fill="hold">
                                          <p:stCondLst>
                                            <p:cond delay="0"/>
                                          </p:stCondLst>
                                        </p:cTn>
                                        <p:tgtEl>
                                          <p:spTgt spid="36">
                                            <p:txEl>
                                              <p:pRg st="0" end="0"/>
                                            </p:txEl>
                                          </p:spTgt>
                                        </p:tgtEl>
                                        <p:attrNameLst>
                                          <p:attrName>style.visibility</p:attrName>
                                        </p:attrNameLst>
                                      </p:cBhvr>
                                      <p:to>
                                        <p:strVal val="visible"/>
                                      </p:to>
                                    </p:set>
                                    <p:anim calcmode="lin" valueType="num">
                                      <p:cBhvr>
                                        <p:cTn id="81"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82"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83" dur="5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53" presetClass="entr" presetSubtype="16"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build="p">
        <p:tmplLst>
          <p:tmpl lvl="1">
            <p:tnLst>
              <p:par>
                <p:cTn presetID="23" presetClass="entr" presetSubtype="16"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 calcmode="lin" valueType="num">
                      <p:cBhvr>
                        <p:cTn dur="500" fill="hold"/>
                        <p:tgtEl>
                          <p:spTgt spid="22"/>
                        </p:tgtEl>
                        <p:attrNameLst>
                          <p:attrName>ppt_w</p:attrName>
                        </p:attrNameLst>
                      </p:cBhvr>
                      <p:tavLst>
                        <p:tav tm="0">
                          <p:val>
                            <p:fltVal val="0"/>
                          </p:val>
                        </p:tav>
                        <p:tav tm="100000">
                          <p:val>
                            <p:strVal val="#ppt_w"/>
                          </p:val>
                        </p:tav>
                      </p:tavLst>
                    </p:anim>
                    <p:anim calcmode="lin" valueType="num">
                      <p:cBhvr>
                        <p:cTn dur="500" fill="hold"/>
                        <p:tgtEl>
                          <p:spTgt spid="22"/>
                        </p:tgtEl>
                        <p:attrNameLst>
                          <p:attrName>ppt_h</p:attrName>
                        </p:attrNameLst>
                      </p:cBhvr>
                      <p:tavLst>
                        <p:tav tm="0">
                          <p:val>
                            <p:fltVal val="0"/>
                          </p:val>
                        </p:tav>
                        <p:tav tm="100000">
                          <p:val>
                            <p:strVal val="#ppt_h"/>
                          </p:val>
                        </p:tav>
                      </p:tavLst>
                    </p:anim>
                  </p:childTnLst>
                </p:cTn>
              </p:par>
            </p:tnLst>
          </p:tmpl>
        </p:tmplLst>
      </p:bldP>
      <p:bldP spid="23" grpId="0" bldLvl="0" animBg="1"/>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5" grpId="0" build="p">
        <p:tmplLst>
          <p:tmpl lvl="1">
            <p:tnLst>
              <p:par>
                <p:cTn presetID="53" presetClass="entr" presetSubtype="16"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 calcmode="lin" valueType="num">
                      <p:cBhvr>
                        <p:cTn dur="500" fill="hold"/>
                        <p:tgtEl>
                          <p:spTgt spid="25"/>
                        </p:tgtEl>
                        <p:attrNameLst>
                          <p:attrName>ppt_w</p:attrName>
                        </p:attrNameLst>
                      </p:cBhvr>
                      <p:tavLst>
                        <p:tav tm="0">
                          <p:val>
                            <p:fltVal val="0"/>
                          </p:val>
                        </p:tav>
                        <p:tav tm="100000">
                          <p:val>
                            <p:strVal val="#ppt_w"/>
                          </p:val>
                        </p:tav>
                      </p:tavLst>
                    </p:anim>
                    <p:anim calcmode="lin" valueType="num">
                      <p:cBhvr>
                        <p:cTn dur="500" fill="hold"/>
                        <p:tgtEl>
                          <p:spTgt spid="25"/>
                        </p:tgtEl>
                        <p:attrNameLst>
                          <p:attrName>ppt_h</p:attrName>
                        </p:attrNameLst>
                      </p:cBhvr>
                      <p:tavLst>
                        <p:tav tm="0">
                          <p:val>
                            <p:fltVal val="0"/>
                          </p:val>
                        </p:tav>
                        <p:tav tm="100000">
                          <p:val>
                            <p:strVal val="#ppt_h"/>
                          </p:val>
                        </p:tav>
                      </p:tavLst>
                    </p:anim>
                    <p:animEffect transition="in" filter="fade">
                      <p:cBhvr>
                        <p:cTn dur="500"/>
                        <p:tgtEl>
                          <p:spTgt spid="25"/>
                        </p:tgtEl>
                      </p:cBhvr>
                    </p:animEffect>
                  </p:childTnLst>
                </p:cTn>
              </p:par>
            </p:tnLst>
          </p:tmpl>
        </p:tmplLst>
      </p:bldP>
      <p:bldP spid="26" grpId="0" build="p">
        <p:tmplLst>
          <p:tmpl lvl="1">
            <p:tnLst>
              <p:par>
                <p:cTn presetID="23" presetClass="entr" presetSubtype="16"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 calcmode="lin" valueType="num">
                      <p:cBhvr>
                        <p:cTn dur="500" fill="hold"/>
                        <p:tgtEl>
                          <p:spTgt spid="26"/>
                        </p:tgtEl>
                        <p:attrNameLst>
                          <p:attrName>ppt_w</p:attrName>
                        </p:attrNameLst>
                      </p:cBhvr>
                      <p:tavLst>
                        <p:tav tm="0">
                          <p:val>
                            <p:fltVal val="0"/>
                          </p:val>
                        </p:tav>
                        <p:tav tm="100000">
                          <p:val>
                            <p:strVal val="#ppt_w"/>
                          </p:val>
                        </p:tav>
                      </p:tavLst>
                    </p:anim>
                    <p:anim calcmode="lin" valueType="num">
                      <p:cBhvr>
                        <p:cTn dur="500" fill="hold"/>
                        <p:tgtEl>
                          <p:spTgt spid="26"/>
                        </p:tgtEl>
                        <p:attrNameLst>
                          <p:attrName>ppt_h</p:attrName>
                        </p:attrNameLst>
                      </p:cBhvr>
                      <p:tavLst>
                        <p:tav tm="0">
                          <p:val>
                            <p:fltVal val="0"/>
                          </p:val>
                        </p:tav>
                        <p:tav tm="100000">
                          <p:val>
                            <p:strVal val="#ppt_h"/>
                          </p:val>
                        </p:tav>
                      </p:tavLst>
                    </p:anim>
                  </p:childTnLst>
                </p:cTn>
              </p:par>
            </p:tnLst>
          </p:tmpl>
        </p:tmplLst>
      </p:bldP>
      <p:bldP spid="27" grpId="0" bldLvl="0" animBg="1"/>
      <p:bldP spid="28" grpId="0" build="p">
        <p:tmplLst>
          <p:tmpl lvl="1">
            <p:tnLst>
              <p:par>
                <p:cTn presetID="53" presetClass="entr" presetSubtype="16"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 calcmode="lin" valueType="num">
                      <p:cBhvr>
                        <p:cTn dur="500" fill="hold"/>
                        <p:tgtEl>
                          <p:spTgt spid="28"/>
                        </p:tgtEl>
                        <p:attrNameLst>
                          <p:attrName>ppt_w</p:attrName>
                        </p:attrNameLst>
                      </p:cBhvr>
                      <p:tavLst>
                        <p:tav tm="0">
                          <p:val>
                            <p:fltVal val="0"/>
                          </p:val>
                        </p:tav>
                        <p:tav tm="100000">
                          <p:val>
                            <p:strVal val="#ppt_w"/>
                          </p:val>
                        </p:tav>
                      </p:tavLst>
                    </p:anim>
                    <p:anim calcmode="lin" valueType="num">
                      <p:cBhvr>
                        <p:cTn dur="500" fill="hold"/>
                        <p:tgtEl>
                          <p:spTgt spid="28"/>
                        </p:tgtEl>
                        <p:attrNameLst>
                          <p:attrName>ppt_h</p:attrName>
                        </p:attrNameLst>
                      </p:cBhvr>
                      <p:tavLst>
                        <p:tav tm="0">
                          <p:val>
                            <p:fltVal val="0"/>
                          </p:val>
                        </p:tav>
                        <p:tav tm="100000">
                          <p:val>
                            <p:strVal val="#ppt_h"/>
                          </p:val>
                        </p:tav>
                      </p:tavLst>
                    </p:anim>
                    <p:animEffect transition="in" filter="fade">
                      <p:cBhvr>
                        <p:cTn dur="500"/>
                        <p:tgtEl>
                          <p:spTgt spid="28"/>
                        </p:tgtEl>
                      </p:cBhvr>
                    </p:animEffect>
                  </p:childTnLst>
                </p:cTn>
              </p:par>
            </p:tnLst>
          </p:tmpl>
        </p:tmplLst>
      </p:bldP>
      <p:bldP spid="29" grpId="0" build="p">
        <p:tmplLst>
          <p:tmpl lvl="1">
            <p:tnLst>
              <p:par>
                <p:cTn presetID="53" presetClass="entr" presetSubtype="16"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 calcmode="lin" valueType="num">
                      <p:cBhvr>
                        <p:cTn dur="500" fill="hold"/>
                        <p:tgtEl>
                          <p:spTgt spid="29"/>
                        </p:tgtEl>
                        <p:attrNameLst>
                          <p:attrName>ppt_w</p:attrName>
                        </p:attrNameLst>
                      </p:cBhvr>
                      <p:tavLst>
                        <p:tav tm="0">
                          <p:val>
                            <p:fltVal val="0"/>
                          </p:val>
                        </p:tav>
                        <p:tav tm="100000">
                          <p:val>
                            <p:strVal val="#ppt_w"/>
                          </p:val>
                        </p:tav>
                      </p:tavLst>
                    </p:anim>
                    <p:anim calcmode="lin" valueType="num">
                      <p:cBhvr>
                        <p:cTn dur="500" fill="hold"/>
                        <p:tgtEl>
                          <p:spTgt spid="29"/>
                        </p:tgtEl>
                        <p:attrNameLst>
                          <p:attrName>ppt_h</p:attrName>
                        </p:attrNameLst>
                      </p:cBhvr>
                      <p:tavLst>
                        <p:tav tm="0">
                          <p:val>
                            <p:fltVal val="0"/>
                          </p:val>
                        </p:tav>
                        <p:tav tm="100000">
                          <p:val>
                            <p:strVal val="#ppt_h"/>
                          </p:val>
                        </p:tav>
                      </p:tavLst>
                    </p:anim>
                    <p:animEffect transition="in" filter="fade">
                      <p:cBhvr>
                        <p:cTn dur="500"/>
                        <p:tgtEl>
                          <p:spTgt spid="29"/>
                        </p:tgtEl>
                      </p:cBhvr>
                    </p:animEffect>
                  </p:childTnLst>
                </p:cTn>
              </p:par>
            </p:tnLst>
          </p:tmpl>
        </p:tmplLst>
      </p:bldP>
      <p:bldP spid="30" grpId="0" build="p">
        <p:tmplLst>
          <p:tmpl lvl="1">
            <p:tnLst>
              <p:par>
                <p:cTn presetID="2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childTnLst>
                </p:cTn>
              </p:par>
            </p:tnLst>
          </p:tmpl>
        </p:tmplLst>
      </p:bldP>
      <p:bldP spid="31" grpId="0" bldLvl="0" animBg="1"/>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build="p">
        <p:tmplLst>
          <p:tmpl lvl="1">
            <p:tnLst>
              <p:par>
                <p:cTn presetID="53" presetClass="entr" presetSubtype="16"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 calcmode="lin" valueType="num">
                      <p:cBhvr>
                        <p:cTn dur="500" fill="hold"/>
                        <p:tgtEl>
                          <p:spTgt spid="33"/>
                        </p:tgtEl>
                        <p:attrNameLst>
                          <p:attrName>ppt_w</p:attrName>
                        </p:attrNameLst>
                      </p:cBhvr>
                      <p:tavLst>
                        <p:tav tm="0">
                          <p:val>
                            <p:fltVal val="0"/>
                          </p:val>
                        </p:tav>
                        <p:tav tm="100000">
                          <p:val>
                            <p:strVal val="#ppt_w"/>
                          </p:val>
                        </p:tav>
                      </p:tavLst>
                    </p:anim>
                    <p:anim calcmode="lin" valueType="num">
                      <p:cBhvr>
                        <p:cTn dur="500" fill="hold"/>
                        <p:tgtEl>
                          <p:spTgt spid="33"/>
                        </p:tgtEl>
                        <p:attrNameLst>
                          <p:attrName>ppt_h</p:attrName>
                        </p:attrNameLst>
                      </p:cBhvr>
                      <p:tavLst>
                        <p:tav tm="0">
                          <p:val>
                            <p:fltVal val="0"/>
                          </p:val>
                        </p:tav>
                        <p:tav tm="100000">
                          <p:val>
                            <p:strVal val="#ppt_h"/>
                          </p:val>
                        </p:tav>
                      </p:tavLst>
                    </p:anim>
                    <p:animEffect transition="in" filter="fade">
                      <p:cBhvr>
                        <p:cTn dur="500"/>
                        <p:tgtEl>
                          <p:spTgt spid="33"/>
                        </p:tgtEl>
                      </p:cBhvr>
                    </p:animEffect>
                  </p:childTnLst>
                </p:cTn>
              </p:par>
            </p:tnLst>
          </p:tmpl>
        </p:tmplLst>
      </p:bldP>
      <p:bldP spid="34" grpId="0" build="p">
        <p:tmplLst>
          <p:tmpl lvl="1">
            <p:tnLst>
              <p:par>
                <p:cTn presetID="2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childTnLst>
                </p:cTn>
              </p:par>
            </p:tnLst>
          </p:tmpl>
        </p:tmplLst>
      </p:bldP>
      <p:bldP spid="35" grpId="0" bldLvl="0" animBg="1"/>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
          <p:cNvPicPr>
            <a:picLocks noChangeAspect="1"/>
          </p:cNvPicPr>
          <p:nvPr/>
        </p:nvPicPr>
        <p:blipFill>
          <a:blip r:embed="rId2"/>
          <a:stretch>
            <a:fillRect/>
          </a:stretch>
        </p:blipFill>
        <p:spPr>
          <a:xfrm>
            <a:off x="-14605" y="5603875"/>
            <a:ext cx="12224385" cy="1259840"/>
          </a:xfrm>
          <a:prstGeom prst="rect">
            <a:avLst/>
          </a:prstGeom>
        </p:spPr>
      </p:pic>
      <p:sp>
        <p:nvSpPr>
          <p:cNvPr id="8" name="TextBox 8"/>
          <p:cNvSpPr txBox="1"/>
          <p:nvPr/>
        </p:nvSpPr>
        <p:spPr>
          <a:xfrm>
            <a:off x="422875" y="178484"/>
            <a:ext cx="2311176" cy="430530"/>
          </a:xfrm>
          <a:prstGeom prst="rect">
            <a:avLst/>
          </a:prstGeom>
          <a:noFill/>
        </p:spPr>
        <p:txBody>
          <a:bodyPr wrap="square" lIns="0" tIns="0" rIns="0" bIns="0" rtlCol="0" anchor="ctr">
            <a:spAutoFit/>
          </a:bodyPr>
          <a:lstStyle/>
          <a:p>
            <a:r>
              <a:rPr lang="zh-CN" altLang="en-US" sz="28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此处添加名称</a:t>
            </a:r>
          </a:p>
        </p:txBody>
      </p:sp>
      <p:sp>
        <p:nvSpPr>
          <p:cNvPr id="9" name="TextBox 8"/>
          <p:cNvSpPr txBox="1"/>
          <p:nvPr/>
        </p:nvSpPr>
        <p:spPr>
          <a:xfrm>
            <a:off x="422875" y="637211"/>
            <a:ext cx="2311176" cy="168910"/>
          </a:xfrm>
          <a:prstGeom prst="rect">
            <a:avLst/>
          </a:prstGeom>
          <a:noFill/>
        </p:spPr>
        <p:txBody>
          <a:bodyPr wrap="square" lIns="0" tIns="0" rIns="0" bIns="0" rtlCol="0" anchor="ctr">
            <a:spAutoFit/>
          </a:bodyPr>
          <a:lstStyle/>
          <a:p>
            <a:r>
              <a:rPr lang="en-US" altLang="zh-CN" sz="11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4" name="Chord 23"/>
          <p:cNvSpPr/>
          <p:nvPr/>
        </p:nvSpPr>
        <p:spPr>
          <a:xfrm rot="6745650">
            <a:off x="1312235" y="2736014"/>
            <a:ext cx="2326020" cy="2326020"/>
          </a:xfrm>
          <a:prstGeom prst="chord">
            <a:avLst>
              <a:gd name="adj1" fmla="val 4058279"/>
              <a:gd name="adj2" fmla="val 1484611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40">
              <a:latin typeface="Arial" panose="020B0604020202020204" pitchFamily="34" charset="0"/>
              <a:ea typeface="微软雅黑" panose="020B0503020204020204" charset="-122"/>
              <a:sym typeface="Arial" panose="020B0604020202020204" pitchFamily="34" charset="0"/>
            </a:endParaRPr>
          </a:p>
        </p:txBody>
      </p:sp>
      <p:sp>
        <p:nvSpPr>
          <p:cNvPr id="25" name="Rectangle 24"/>
          <p:cNvSpPr/>
          <p:nvPr/>
        </p:nvSpPr>
        <p:spPr>
          <a:xfrm>
            <a:off x="1296295" y="3952668"/>
            <a:ext cx="9676244" cy="5582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40">
              <a:latin typeface="Arial" panose="020B0604020202020204" pitchFamily="34" charset="0"/>
              <a:ea typeface="微软雅黑" panose="020B0503020204020204" charset="-122"/>
              <a:sym typeface="Arial" panose="020B0604020202020204" pitchFamily="34" charset="0"/>
            </a:endParaRPr>
          </a:p>
        </p:txBody>
      </p:sp>
      <p:sp>
        <p:nvSpPr>
          <p:cNvPr id="26" name="Isosceles Triangle 25"/>
          <p:cNvSpPr/>
          <p:nvPr/>
        </p:nvSpPr>
        <p:spPr>
          <a:xfrm rot="10800000">
            <a:off x="2274701" y="4050076"/>
            <a:ext cx="372163" cy="32083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40">
              <a:latin typeface="Arial" panose="020B0604020202020204" pitchFamily="34" charset="0"/>
              <a:ea typeface="微软雅黑" panose="020B0503020204020204" charset="-122"/>
              <a:sym typeface="Arial" panose="020B0604020202020204" pitchFamily="34" charset="0"/>
            </a:endParaRPr>
          </a:p>
        </p:txBody>
      </p:sp>
      <p:sp>
        <p:nvSpPr>
          <p:cNvPr id="28" name="Text Placeholder 3"/>
          <p:cNvSpPr txBox="1"/>
          <p:nvPr/>
        </p:nvSpPr>
        <p:spPr>
          <a:xfrm>
            <a:off x="1411580" y="4427173"/>
            <a:ext cx="2098406" cy="129222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330">
              <a:lnSpc>
                <a:spcPct val="120000"/>
              </a:lnSpc>
              <a:spcBef>
                <a:spcPct val="20000"/>
              </a:spcBef>
              <a:defRPr/>
            </a:pPr>
            <a:r>
              <a:rPr lang="en-US" altLang="zh-CN" sz="1000" dirty="0">
                <a:solidFill>
                  <a:schemeClr val="bg1">
                    <a:lumMod val="50000"/>
                  </a:schemeClr>
                </a:solidFill>
                <a:latin typeface="微软简粗黑" charset="0"/>
                <a:ea typeface="微软简粗黑" charset="0"/>
                <a:sym typeface="Arial" panose="020B0604020202020204"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grpSp>
        <p:nvGrpSpPr>
          <p:cNvPr id="29" name="Group 279"/>
          <p:cNvGrpSpPr/>
          <p:nvPr/>
        </p:nvGrpSpPr>
        <p:grpSpPr>
          <a:xfrm>
            <a:off x="2121477" y="1882235"/>
            <a:ext cx="678615" cy="678610"/>
            <a:chOff x="846989" y="1401020"/>
            <a:chExt cx="877416" cy="877416"/>
          </a:xfrm>
          <a:effectLst/>
        </p:grpSpPr>
        <p:sp>
          <p:nvSpPr>
            <p:cNvPr id="30" name="Teardrop 29"/>
            <p:cNvSpPr/>
            <p:nvPr/>
          </p:nvSpPr>
          <p:spPr>
            <a:xfrm rot="8100000">
              <a:off x="846989" y="1401020"/>
              <a:ext cx="877416" cy="877416"/>
            </a:xfrm>
            <a:prstGeom prst="teardrop">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15"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endParaRPr>
            </a:p>
          </p:txBody>
        </p:sp>
        <p:sp>
          <p:nvSpPr>
            <p:cNvPr id="31" name="Oval 3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215"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rPr>
                <a:t>90%</a:t>
              </a:r>
            </a:p>
          </p:txBody>
        </p:sp>
      </p:grpSp>
      <p:grpSp>
        <p:nvGrpSpPr>
          <p:cNvPr id="32" name="Group 279"/>
          <p:cNvGrpSpPr/>
          <p:nvPr/>
        </p:nvGrpSpPr>
        <p:grpSpPr>
          <a:xfrm>
            <a:off x="4557763" y="1907934"/>
            <a:ext cx="678615" cy="678610"/>
            <a:chOff x="846989" y="1401020"/>
            <a:chExt cx="877416" cy="877416"/>
          </a:xfrm>
          <a:effectLst/>
        </p:grpSpPr>
        <p:sp>
          <p:nvSpPr>
            <p:cNvPr id="33" name="Teardrop 32"/>
            <p:cNvSpPr/>
            <p:nvPr/>
          </p:nvSpPr>
          <p:spPr>
            <a:xfrm rot="8100000">
              <a:off x="846989" y="1401020"/>
              <a:ext cx="877416" cy="877416"/>
            </a:xfrm>
            <a:prstGeom prst="teardrop">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15"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endParaRPr>
            </a:p>
          </p:txBody>
        </p:sp>
        <p:sp>
          <p:nvSpPr>
            <p:cNvPr id="34" name="Oval 33"/>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215"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rPr>
                <a:t>80%</a:t>
              </a:r>
            </a:p>
          </p:txBody>
        </p:sp>
      </p:grpSp>
      <p:grpSp>
        <p:nvGrpSpPr>
          <p:cNvPr id="35" name="Group 279"/>
          <p:cNvGrpSpPr/>
          <p:nvPr/>
        </p:nvGrpSpPr>
        <p:grpSpPr>
          <a:xfrm>
            <a:off x="6984386" y="1900879"/>
            <a:ext cx="678615" cy="678610"/>
            <a:chOff x="846989" y="1401020"/>
            <a:chExt cx="877416" cy="877416"/>
          </a:xfrm>
          <a:effectLst/>
        </p:grpSpPr>
        <p:sp>
          <p:nvSpPr>
            <p:cNvPr id="36" name="Teardrop 35"/>
            <p:cNvSpPr/>
            <p:nvPr/>
          </p:nvSpPr>
          <p:spPr>
            <a:xfrm rot="8100000">
              <a:off x="846989" y="1401020"/>
              <a:ext cx="877416" cy="877416"/>
            </a:xfrm>
            <a:prstGeom prst="teardrop">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15"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endParaRPr>
            </a:p>
          </p:txBody>
        </p:sp>
        <p:sp>
          <p:nvSpPr>
            <p:cNvPr id="38" name="Oval 37"/>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215"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rPr>
                <a:t>70%</a:t>
              </a:r>
            </a:p>
          </p:txBody>
        </p:sp>
      </p:grpSp>
      <p:grpSp>
        <p:nvGrpSpPr>
          <p:cNvPr id="39" name="Group 279"/>
          <p:cNvGrpSpPr/>
          <p:nvPr/>
        </p:nvGrpSpPr>
        <p:grpSpPr>
          <a:xfrm>
            <a:off x="9442015" y="1907934"/>
            <a:ext cx="678615" cy="678610"/>
            <a:chOff x="846989" y="1401020"/>
            <a:chExt cx="877416" cy="877416"/>
          </a:xfrm>
          <a:effectLst/>
        </p:grpSpPr>
        <p:sp>
          <p:nvSpPr>
            <p:cNvPr id="40" name="Teardrop 39"/>
            <p:cNvSpPr/>
            <p:nvPr/>
          </p:nvSpPr>
          <p:spPr>
            <a:xfrm rot="8100000">
              <a:off x="846989" y="1401020"/>
              <a:ext cx="877416" cy="877416"/>
            </a:xfrm>
            <a:prstGeom prst="teardrop">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15"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endParaRPr>
            </a:p>
          </p:txBody>
        </p:sp>
        <p:sp>
          <p:nvSpPr>
            <p:cNvPr id="41" name="Oval 4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215"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rPr>
                <a:t>95%</a:t>
              </a:r>
            </a:p>
          </p:txBody>
        </p:sp>
      </p:grpSp>
      <p:sp>
        <p:nvSpPr>
          <p:cNvPr id="46" name="Freeform 182"/>
          <p:cNvSpPr>
            <a:spLocks noEditPoints="1"/>
          </p:cNvSpPr>
          <p:nvPr/>
        </p:nvSpPr>
        <p:spPr bwMode="auto">
          <a:xfrm>
            <a:off x="2157636" y="3062972"/>
            <a:ext cx="606294" cy="566463"/>
          </a:xfrm>
          <a:custGeom>
            <a:avLst/>
            <a:gdLst/>
            <a:ahLst/>
            <a:cxnLst>
              <a:cxn ang="0">
                <a:pos x="70" y="24"/>
              </a:cxn>
              <a:cxn ang="0">
                <a:pos x="29" y="50"/>
              </a:cxn>
              <a:cxn ang="0">
                <a:pos x="0" y="26"/>
              </a:cxn>
              <a:cxn ang="0">
                <a:pos x="42" y="0"/>
              </a:cxn>
              <a:cxn ang="0">
                <a:pos x="70" y="24"/>
              </a:cxn>
              <a:cxn ang="0">
                <a:pos x="70" y="74"/>
              </a:cxn>
              <a:cxn ang="0">
                <a:pos x="42" y="98"/>
              </a:cxn>
              <a:cxn ang="0">
                <a:pos x="0" y="72"/>
              </a:cxn>
              <a:cxn ang="0">
                <a:pos x="29" y="50"/>
              </a:cxn>
              <a:cxn ang="0">
                <a:pos x="70" y="74"/>
              </a:cxn>
              <a:cxn ang="0">
                <a:pos x="109" y="104"/>
              </a:cxn>
              <a:cxn ang="0">
                <a:pos x="70" y="128"/>
              </a:cxn>
              <a:cxn ang="0">
                <a:pos x="70" y="128"/>
              </a:cxn>
              <a:cxn ang="0">
                <a:pos x="70" y="128"/>
              </a:cxn>
              <a:cxn ang="0">
                <a:pos x="70" y="128"/>
              </a:cxn>
              <a:cxn ang="0">
                <a:pos x="70" y="128"/>
              </a:cxn>
              <a:cxn ang="0">
                <a:pos x="29" y="104"/>
              </a:cxn>
              <a:cxn ang="0">
                <a:pos x="29" y="95"/>
              </a:cxn>
              <a:cxn ang="0">
                <a:pos x="42" y="102"/>
              </a:cxn>
              <a:cxn ang="0">
                <a:pos x="70" y="78"/>
              </a:cxn>
              <a:cxn ang="0">
                <a:pos x="70" y="78"/>
              </a:cxn>
              <a:cxn ang="0">
                <a:pos x="70" y="78"/>
              </a:cxn>
              <a:cxn ang="0">
                <a:pos x="70" y="78"/>
              </a:cxn>
              <a:cxn ang="0">
                <a:pos x="70" y="78"/>
              </a:cxn>
              <a:cxn ang="0">
                <a:pos x="98" y="102"/>
              </a:cxn>
              <a:cxn ang="0">
                <a:pos x="109" y="95"/>
              </a:cxn>
              <a:cxn ang="0">
                <a:pos x="109" y="104"/>
              </a:cxn>
              <a:cxn ang="0">
                <a:pos x="137" y="26"/>
              </a:cxn>
              <a:cxn ang="0">
                <a:pos x="111" y="50"/>
              </a:cxn>
              <a:cxn ang="0">
                <a:pos x="70" y="24"/>
              </a:cxn>
              <a:cxn ang="0">
                <a:pos x="98" y="0"/>
              </a:cxn>
              <a:cxn ang="0">
                <a:pos x="137" y="26"/>
              </a:cxn>
              <a:cxn ang="0">
                <a:pos x="137" y="72"/>
              </a:cxn>
              <a:cxn ang="0">
                <a:pos x="98" y="98"/>
              </a:cxn>
              <a:cxn ang="0">
                <a:pos x="70" y="74"/>
              </a:cxn>
              <a:cxn ang="0">
                <a:pos x="111" y="50"/>
              </a:cxn>
              <a:cxn ang="0">
                <a:pos x="137" y="72"/>
              </a:cxn>
            </a:cxnLst>
            <a:rect l="0" t="0" r="r" b="b"/>
            <a:pathLst>
              <a:path w="137" h="128">
                <a:moveTo>
                  <a:pt x="70" y="24"/>
                </a:moveTo>
                <a:lnTo>
                  <a:pt x="29" y="50"/>
                </a:lnTo>
                <a:lnTo>
                  <a:pt x="0" y="26"/>
                </a:lnTo>
                <a:lnTo>
                  <a:pt x="42" y="0"/>
                </a:lnTo>
                <a:lnTo>
                  <a:pt x="70" y="24"/>
                </a:lnTo>
                <a:close/>
                <a:moveTo>
                  <a:pt x="70" y="74"/>
                </a:moveTo>
                <a:lnTo>
                  <a:pt x="42" y="98"/>
                </a:lnTo>
                <a:lnTo>
                  <a:pt x="0" y="72"/>
                </a:lnTo>
                <a:lnTo>
                  <a:pt x="29" y="50"/>
                </a:lnTo>
                <a:lnTo>
                  <a:pt x="70" y="74"/>
                </a:lnTo>
                <a:close/>
                <a:moveTo>
                  <a:pt x="109" y="104"/>
                </a:moveTo>
                <a:lnTo>
                  <a:pt x="70" y="128"/>
                </a:lnTo>
                <a:lnTo>
                  <a:pt x="70" y="128"/>
                </a:lnTo>
                <a:lnTo>
                  <a:pt x="70" y="128"/>
                </a:lnTo>
                <a:lnTo>
                  <a:pt x="70" y="128"/>
                </a:lnTo>
                <a:lnTo>
                  <a:pt x="70" y="128"/>
                </a:lnTo>
                <a:lnTo>
                  <a:pt x="29" y="104"/>
                </a:lnTo>
                <a:lnTo>
                  <a:pt x="29" y="95"/>
                </a:lnTo>
                <a:lnTo>
                  <a:pt x="42" y="102"/>
                </a:lnTo>
                <a:lnTo>
                  <a:pt x="70" y="78"/>
                </a:lnTo>
                <a:lnTo>
                  <a:pt x="70" y="78"/>
                </a:lnTo>
                <a:lnTo>
                  <a:pt x="70" y="78"/>
                </a:lnTo>
                <a:lnTo>
                  <a:pt x="70" y="78"/>
                </a:lnTo>
                <a:lnTo>
                  <a:pt x="70" y="78"/>
                </a:lnTo>
                <a:lnTo>
                  <a:pt x="98" y="102"/>
                </a:lnTo>
                <a:lnTo>
                  <a:pt x="109" y="95"/>
                </a:lnTo>
                <a:lnTo>
                  <a:pt x="109" y="104"/>
                </a:lnTo>
                <a:close/>
                <a:moveTo>
                  <a:pt x="137" y="26"/>
                </a:moveTo>
                <a:lnTo>
                  <a:pt x="111" y="50"/>
                </a:lnTo>
                <a:lnTo>
                  <a:pt x="70" y="24"/>
                </a:lnTo>
                <a:lnTo>
                  <a:pt x="98" y="0"/>
                </a:lnTo>
                <a:lnTo>
                  <a:pt x="137" y="26"/>
                </a:lnTo>
                <a:close/>
                <a:moveTo>
                  <a:pt x="137" y="72"/>
                </a:moveTo>
                <a:lnTo>
                  <a:pt x="98" y="98"/>
                </a:lnTo>
                <a:lnTo>
                  <a:pt x="70" y="74"/>
                </a:lnTo>
                <a:lnTo>
                  <a:pt x="111" y="50"/>
                </a:lnTo>
                <a:lnTo>
                  <a:pt x="137" y="72"/>
                </a:lnTo>
                <a:close/>
              </a:path>
            </a:pathLst>
          </a:custGeom>
          <a:solidFill>
            <a:schemeClr val="bg1"/>
          </a:solidFill>
          <a:ln w="9525">
            <a:noFill/>
            <a:round/>
          </a:ln>
        </p:spPr>
        <p:txBody>
          <a:bodyPr vert="horz" wrap="square" lIns="111648" tIns="55824" rIns="111648" bIns="55824" numCol="1" anchor="t" anchorCtr="0" compatLnSpc="1"/>
          <a:lstStyle/>
          <a:p>
            <a:pPr>
              <a:lnSpc>
                <a:spcPct val="120000"/>
              </a:lnSpc>
            </a:pPr>
            <a:endParaRPr lang="en-US" sz="2440">
              <a:latin typeface="Arial" panose="020B0604020202020204" pitchFamily="34" charset="0"/>
              <a:ea typeface="微软雅黑" panose="020B0503020204020204" charset="-122"/>
              <a:sym typeface="Arial" panose="020B0604020202020204" pitchFamily="34" charset="0"/>
            </a:endParaRPr>
          </a:p>
        </p:txBody>
      </p:sp>
      <p:sp>
        <p:nvSpPr>
          <p:cNvPr id="47" name="Chord 46"/>
          <p:cNvSpPr/>
          <p:nvPr/>
        </p:nvSpPr>
        <p:spPr>
          <a:xfrm rot="6745650">
            <a:off x="3736388" y="2736014"/>
            <a:ext cx="2326020" cy="2326020"/>
          </a:xfrm>
          <a:prstGeom prst="chord">
            <a:avLst>
              <a:gd name="adj1" fmla="val 4058279"/>
              <a:gd name="adj2" fmla="val 1484611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40">
              <a:latin typeface="Arial" panose="020B0604020202020204" pitchFamily="34" charset="0"/>
              <a:ea typeface="微软雅黑" panose="020B0503020204020204" charset="-122"/>
              <a:sym typeface="Arial" panose="020B0604020202020204" pitchFamily="34" charset="0"/>
            </a:endParaRPr>
          </a:p>
        </p:txBody>
      </p:sp>
      <p:sp>
        <p:nvSpPr>
          <p:cNvPr id="48" name="Isosceles Triangle 47"/>
          <p:cNvSpPr/>
          <p:nvPr/>
        </p:nvSpPr>
        <p:spPr>
          <a:xfrm rot="10800000">
            <a:off x="4710989" y="4050076"/>
            <a:ext cx="372163" cy="32083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40">
              <a:latin typeface="Arial" panose="020B0604020202020204" pitchFamily="34" charset="0"/>
              <a:ea typeface="微软雅黑" panose="020B0503020204020204" charset="-122"/>
              <a:sym typeface="Arial" panose="020B0604020202020204" pitchFamily="34" charset="0"/>
            </a:endParaRPr>
          </a:p>
        </p:txBody>
      </p:sp>
      <p:sp>
        <p:nvSpPr>
          <p:cNvPr id="49" name="Text Placeholder 3"/>
          <p:cNvSpPr txBox="1"/>
          <p:nvPr/>
        </p:nvSpPr>
        <p:spPr>
          <a:xfrm>
            <a:off x="3851760" y="4427173"/>
            <a:ext cx="2098406" cy="129222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330">
              <a:lnSpc>
                <a:spcPct val="120000"/>
              </a:lnSpc>
              <a:spcBef>
                <a:spcPct val="20000"/>
              </a:spcBef>
              <a:defRPr/>
            </a:pPr>
            <a:r>
              <a:rPr lang="en-US" altLang="zh-CN" sz="1000" dirty="0">
                <a:solidFill>
                  <a:schemeClr val="bg1">
                    <a:lumMod val="50000"/>
                  </a:schemeClr>
                </a:solidFill>
                <a:latin typeface="微软简粗黑" charset="0"/>
                <a:ea typeface="微软简粗黑" charset="0"/>
                <a:sym typeface="Arial" panose="020B0604020202020204"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50" name="Chord 49"/>
          <p:cNvSpPr/>
          <p:nvPr/>
        </p:nvSpPr>
        <p:spPr>
          <a:xfrm rot="6745650">
            <a:off x="6163009" y="2736014"/>
            <a:ext cx="2326020" cy="2326020"/>
          </a:xfrm>
          <a:prstGeom prst="chord">
            <a:avLst>
              <a:gd name="adj1" fmla="val 4058279"/>
              <a:gd name="adj2" fmla="val 1484611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40">
              <a:latin typeface="Arial" panose="020B0604020202020204" pitchFamily="34" charset="0"/>
              <a:ea typeface="微软雅黑" panose="020B0503020204020204" charset="-122"/>
              <a:sym typeface="Arial" panose="020B0604020202020204" pitchFamily="34" charset="0"/>
            </a:endParaRPr>
          </a:p>
        </p:txBody>
      </p:sp>
      <p:sp>
        <p:nvSpPr>
          <p:cNvPr id="51" name="Isosceles Triangle 50"/>
          <p:cNvSpPr/>
          <p:nvPr/>
        </p:nvSpPr>
        <p:spPr>
          <a:xfrm rot="10800000">
            <a:off x="7137611" y="4050076"/>
            <a:ext cx="372163" cy="32083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40">
              <a:latin typeface="Arial" panose="020B0604020202020204" pitchFamily="34" charset="0"/>
              <a:ea typeface="微软雅黑" panose="020B0503020204020204" charset="-122"/>
              <a:sym typeface="Arial" panose="020B0604020202020204" pitchFamily="34" charset="0"/>
            </a:endParaRPr>
          </a:p>
        </p:txBody>
      </p:sp>
      <p:sp>
        <p:nvSpPr>
          <p:cNvPr id="52" name="Text Placeholder 3"/>
          <p:cNvSpPr txBox="1"/>
          <p:nvPr/>
        </p:nvSpPr>
        <p:spPr>
          <a:xfrm>
            <a:off x="6291940" y="4427173"/>
            <a:ext cx="2098406" cy="129222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330">
              <a:lnSpc>
                <a:spcPct val="120000"/>
              </a:lnSpc>
              <a:spcBef>
                <a:spcPct val="20000"/>
              </a:spcBef>
              <a:defRPr/>
            </a:pPr>
            <a:r>
              <a:rPr lang="en-US" altLang="zh-CN" sz="1000" dirty="0">
                <a:solidFill>
                  <a:schemeClr val="bg1">
                    <a:lumMod val="50000"/>
                  </a:schemeClr>
                </a:solidFill>
                <a:latin typeface="微软简粗黑" charset="0"/>
                <a:ea typeface="微软简粗黑" charset="0"/>
                <a:sym typeface="Arial" panose="020B0604020202020204"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53" name="Chord 52"/>
          <p:cNvSpPr/>
          <p:nvPr/>
        </p:nvSpPr>
        <p:spPr>
          <a:xfrm rot="6745650">
            <a:off x="8620639" y="2736014"/>
            <a:ext cx="2326020" cy="2326020"/>
          </a:xfrm>
          <a:prstGeom prst="chord">
            <a:avLst>
              <a:gd name="adj1" fmla="val 4058279"/>
              <a:gd name="adj2" fmla="val 1484611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40">
              <a:latin typeface="Arial" panose="020B0604020202020204" pitchFamily="34" charset="0"/>
              <a:ea typeface="微软雅黑" panose="020B0503020204020204" charset="-122"/>
              <a:sym typeface="Arial" panose="020B0604020202020204" pitchFamily="34" charset="0"/>
            </a:endParaRPr>
          </a:p>
        </p:txBody>
      </p:sp>
      <p:sp>
        <p:nvSpPr>
          <p:cNvPr id="54" name="Isosceles Triangle 53"/>
          <p:cNvSpPr/>
          <p:nvPr/>
        </p:nvSpPr>
        <p:spPr>
          <a:xfrm rot="10800000">
            <a:off x="9595238" y="4050076"/>
            <a:ext cx="372163" cy="32083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40">
              <a:latin typeface="Arial" panose="020B0604020202020204" pitchFamily="34" charset="0"/>
              <a:ea typeface="微软雅黑" panose="020B0503020204020204" charset="-122"/>
              <a:sym typeface="Arial" panose="020B0604020202020204" pitchFamily="34" charset="0"/>
            </a:endParaRPr>
          </a:p>
        </p:txBody>
      </p:sp>
      <p:sp>
        <p:nvSpPr>
          <p:cNvPr id="55" name="Text Placeholder 3"/>
          <p:cNvSpPr txBox="1"/>
          <p:nvPr/>
        </p:nvSpPr>
        <p:spPr>
          <a:xfrm>
            <a:off x="8732119" y="4427173"/>
            <a:ext cx="2098406" cy="129222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330">
              <a:lnSpc>
                <a:spcPct val="120000"/>
              </a:lnSpc>
              <a:spcBef>
                <a:spcPct val="20000"/>
              </a:spcBef>
              <a:defRPr/>
            </a:pPr>
            <a:r>
              <a:rPr lang="en-US" altLang="zh-CN" sz="1000" dirty="0">
                <a:solidFill>
                  <a:schemeClr val="bg1">
                    <a:lumMod val="50000"/>
                  </a:schemeClr>
                </a:solidFill>
                <a:latin typeface="微软简粗黑" charset="0"/>
                <a:ea typeface="微软简粗黑" charset="0"/>
                <a:sym typeface="Arial" panose="020B0604020202020204"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56" name="Freeform 172"/>
          <p:cNvSpPr>
            <a:spLocks noEditPoints="1"/>
          </p:cNvSpPr>
          <p:nvPr/>
        </p:nvSpPr>
        <p:spPr bwMode="auto">
          <a:xfrm>
            <a:off x="4595333" y="3190192"/>
            <a:ext cx="603478" cy="439241"/>
          </a:xfrm>
          <a:custGeom>
            <a:avLst/>
            <a:gdLst/>
            <a:ahLst/>
            <a:cxnLst>
              <a:cxn ang="0">
                <a:pos x="59" y="53"/>
              </a:cxn>
              <a:cxn ang="0">
                <a:pos x="17" y="53"/>
              </a:cxn>
              <a:cxn ang="0">
                <a:pos x="0" y="36"/>
              </a:cxn>
              <a:cxn ang="0">
                <a:pos x="10" y="21"/>
              </a:cxn>
              <a:cxn ang="0">
                <a:pos x="10" y="19"/>
              </a:cxn>
              <a:cxn ang="0">
                <a:pos x="30" y="0"/>
              </a:cxn>
              <a:cxn ang="0">
                <a:pos x="48" y="12"/>
              </a:cxn>
              <a:cxn ang="0">
                <a:pos x="54" y="9"/>
              </a:cxn>
              <a:cxn ang="0">
                <a:pos x="64" y="19"/>
              </a:cxn>
              <a:cxn ang="0">
                <a:pos x="62" y="24"/>
              </a:cxn>
              <a:cxn ang="0">
                <a:pos x="73" y="38"/>
              </a:cxn>
              <a:cxn ang="0">
                <a:pos x="59" y="53"/>
              </a:cxn>
              <a:cxn ang="0">
                <a:pos x="49" y="27"/>
              </a:cxn>
              <a:cxn ang="0">
                <a:pos x="35" y="13"/>
              </a:cxn>
              <a:cxn ang="0">
                <a:pos x="34" y="13"/>
              </a:cxn>
              <a:cxn ang="0">
                <a:pos x="34" y="13"/>
              </a:cxn>
              <a:cxn ang="0">
                <a:pos x="20" y="27"/>
              </a:cxn>
              <a:cxn ang="0">
                <a:pos x="20" y="27"/>
              </a:cxn>
              <a:cxn ang="0">
                <a:pos x="21" y="29"/>
              </a:cxn>
              <a:cxn ang="0">
                <a:pos x="30" y="29"/>
              </a:cxn>
              <a:cxn ang="0">
                <a:pos x="30" y="42"/>
              </a:cxn>
              <a:cxn ang="0">
                <a:pos x="31" y="43"/>
              </a:cxn>
              <a:cxn ang="0">
                <a:pos x="38" y="43"/>
              </a:cxn>
              <a:cxn ang="0">
                <a:pos x="39" y="42"/>
              </a:cxn>
              <a:cxn ang="0">
                <a:pos x="39" y="29"/>
              </a:cxn>
              <a:cxn ang="0">
                <a:pos x="48" y="29"/>
              </a:cxn>
              <a:cxn ang="0">
                <a:pos x="49" y="27"/>
              </a:cxn>
              <a:cxn ang="0">
                <a:pos x="49" y="27"/>
              </a:cxn>
            </a:cxnLst>
            <a:rect l="0" t="0" r="r" b="b"/>
            <a:pathLst>
              <a:path w="73" h="53">
                <a:moveTo>
                  <a:pt x="59" y="53"/>
                </a:moveTo>
                <a:cubicBezTo>
                  <a:pt x="17" y="53"/>
                  <a:pt x="17" y="53"/>
                  <a:pt x="17" y="53"/>
                </a:cubicBezTo>
                <a:cubicBezTo>
                  <a:pt x="8" y="53"/>
                  <a:pt x="0" y="45"/>
                  <a:pt x="0" y="36"/>
                </a:cubicBezTo>
                <a:cubicBezTo>
                  <a:pt x="0" y="29"/>
                  <a:pt x="4" y="23"/>
                  <a:pt x="10" y="21"/>
                </a:cubicBezTo>
                <a:cubicBezTo>
                  <a:pt x="10" y="20"/>
                  <a:pt x="10" y="20"/>
                  <a:pt x="10" y="19"/>
                </a:cubicBezTo>
                <a:cubicBezTo>
                  <a:pt x="10" y="8"/>
                  <a:pt x="19" y="0"/>
                  <a:pt x="30" y="0"/>
                </a:cubicBezTo>
                <a:cubicBezTo>
                  <a:pt x="37" y="0"/>
                  <a:pt x="45" y="4"/>
                  <a:pt x="48" y="12"/>
                </a:cubicBezTo>
                <a:cubicBezTo>
                  <a:pt x="49" y="10"/>
                  <a:pt x="52" y="9"/>
                  <a:pt x="54" y="9"/>
                </a:cubicBezTo>
                <a:cubicBezTo>
                  <a:pt x="59" y="9"/>
                  <a:pt x="64" y="14"/>
                  <a:pt x="64" y="19"/>
                </a:cubicBezTo>
                <a:cubicBezTo>
                  <a:pt x="64" y="21"/>
                  <a:pt x="63" y="23"/>
                  <a:pt x="62" y="24"/>
                </a:cubicBezTo>
                <a:cubicBezTo>
                  <a:pt x="69" y="26"/>
                  <a:pt x="73" y="32"/>
                  <a:pt x="73" y="38"/>
                </a:cubicBezTo>
                <a:cubicBezTo>
                  <a:pt x="73" y="46"/>
                  <a:pt x="67" y="53"/>
                  <a:pt x="59" y="53"/>
                </a:cubicBezTo>
                <a:close/>
                <a:moveTo>
                  <a:pt x="49" y="27"/>
                </a:moveTo>
                <a:cubicBezTo>
                  <a:pt x="35" y="13"/>
                  <a:pt x="35" y="13"/>
                  <a:pt x="35" y="13"/>
                </a:cubicBezTo>
                <a:cubicBezTo>
                  <a:pt x="35" y="13"/>
                  <a:pt x="35" y="13"/>
                  <a:pt x="34" y="13"/>
                </a:cubicBezTo>
                <a:cubicBezTo>
                  <a:pt x="34" y="13"/>
                  <a:pt x="34" y="13"/>
                  <a:pt x="34" y="13"/>
                </a:cubicBezTo>
                <a:cubicBezTo>
                  <a:pt x="20" y="27"/>
                  <a:pt x="20" y="27"/>
                  <a:pt x="20" y="27"/>
                </a:cubicBezTo>
                <a:cubicBezTo>
                  <a:pt x="20" y="27"/>
                  <a:pt x="20" y="27"/>
                  <a:pt x="20" y="27"/>
                </a:cubicBezTo>
                <a:cubicBezTo>
                  <a:pt x="20" y="28"/>
                  <a:pt x="20" y="29"/>
                  <a:pt x="21" y="29"/>
                </a:cubicBezTo>
                <a:cubicBezTo>
                  <a:pt x="30" y="29"/>
                  <a:pt x="30" y="29"/>
                  <a:pt x="30" y="29"/>
                </a:cubicBezTo>
                <a:cubicBezTo>
                  <a:pt x="30" y="42"/>
                  <a:pt x="30" y="42"/>
                  <a:pt x="30" y="42"/>
                </a:cubicBezTo>
                <a:cubicBezTo>
                  <a:pt x="30" y="43"/>
                  <a:pt x="30" y="43"/>
                  <a:pt x="31" y="43"/>
                </a:cubicBezTo>
                <a:cubicBezTo>
                  <a:pt x="38" y="43"/>
                  <a:pt x="38" y="43"/>
                  <a:pt x="38" y="43"/>
                </a:cubicBezTo>
                <a:cubicBezTo>
                  <a:pt x="39" y="43"/>
                  <a:pt x="39" y="43"/>
                  <a:pt x="39" y="42"/>
                </a:cubicBezTo>
                <a:cubicBezTo>
                  <a:pt x="39" y="29"/>
                  <a:pt x="39" y="29"/>
                  <a:pt x="39" y="29"/>
                </a:cubicBezTo>
                <a:cubicBezTo>
                  <a:pt x="48" y="29"/>
                  <a:pt x="48" y="29"/>
                  <a:pt x="48" y="29"/>
                </a:cubicBezTo>
                <a:cubicBezTo>
                  <a:pt x="49" y="29"/>
                  <a:pt x="49" y="28"/>
                  <a:pt x="49" y="27"/>
                </a:cubicBezTo>
                <a:cubicBezTo>
                  <a:pt x="49" y="27"/>
                  <a:pt x="49" y="27"/>
                  <a:pt x="49" y="27"/>
                </a:cubicBezTo>
                <a:close/>
              </a:path>
            </a:pathLst>
          </a:custGeom>
          <a:solidFill>
            <a:schemeClr val="bg1"/>
          </a:solidFill>
          <a:ln w="9525">
            <a:noFill/>
            <a:round/>
          </a:ln>
        </p:spPr>
        <p:txBody>
          <a:bodyPr vert="horz" wrap="square" lIns="111648" tIns="55824" rIns="111648" bIns="55824" numCol="1" anchor="t" anchorCtr="0" compatLnSpc="1"/>
          <a:lstStyle/>
          <a:p>
            <a:pPr>
              <a:lnSpc>
                <a:spcPct val="120000"/>
              </a:lnSpc>
            </a:pPr>
            <a:endParaRPr lang="en-US" sz="2440">
              <a:latin typeface="Arial" panose="020B0604020202020204" pitchFamily="34" charset="0"/>
              <a:ea typeface="微软雅黑" panose="020B0503020204020204" charset="-122"/>
              <a:sym typeface="Arial" panose="020B0604020202020204" pitchFamily="34" charset="0"/>
            </a:endParaRPr>
          </a:p>
        </p:txBody>
      </p:sp>
      <p:sp>
        <p:nvSpPr>
          <p:cNvPr id="57" name="Freeform 122"/>
          <p:cNvSpPr>
            <a:spLocks noEditPoints="1"/>
          </p:cNvSpPr>
          <p:nvPr/>
        </p:nvSpPr>
        <p:spPr bwMode="auto">
          <a:xfrm>
            <a:off x="7135632" y="3117383"/>
            <a:ext cx="376122" cy="540938"/>
          </a:xfrm>
          <a:custGeom>
            <a:avLst/>
            <a:gdLst/>
            <a:ahLst/>
            <a:cxnLst>
              <a:cxn ang="0">
                <a:pos x="41" y="29"/>
              </a:cxn>
              <a:cxn ang="0">
                <a:pos x="23" y="50"/>
              </a:cxn>
              <a:cxn ang="0">
                <a:pos x="23" y="55"/>
              </a:cxn>
              <a:cxn ang="0">
                <a:pos x="32" y="55"/>
              </a:cxn>
              <a:cxn ang="0">
                <a:pos x="34" y="57"/>
              </a:cxn>
              <a:cxn ang="0">
                <a:pos x="32" y="59"/>
              </a:cxn>
              <a:cxn ang="0">
                <a:pos x="9" y="59"/>
              </a:cxn>
              <a:cxn ang="0">
                <a:pos x="7" y="57"/>
              </a:cxn>
              <a:cxn ang="0">
                <a:pos x="9" y="55"/>
              </a:cxn>
              <a:cxn ang="0">
                <a:pos x="18" y="55"/>
              </a:cxn>
              <a:cxn ang="0">
                <a:pos x="18" y="50"/>
              </a:cxn>
              <a:cxn ang="0">
                <a:pos x="0" y="29"/>
              </a:cxn>
              <a:cxn ang="0">
                <a:pos x="0" y="25"/>
              </a:cxn>
              <a:cxn ang="0">
                <a:pos x="2" y="23"/>
              </a:cxn>
              <a:cxn ang="0">
                <a:pos x="4" y="25"/>
              </a:cxn>
              <a:cxn ang="0">
                <a:pos x="4" y="29"/>
              </a:cxn>
              <a:cxn ang="0">
                <a:pos x="20" y="45"/>
              </a:cxn>
              <a:cxn ang="0">
                <a:pos x="36" y="29"/>
              </a:cxn>
              <a:cxn ang="0">
                <a:pos x="36" y="25"/>
              </a:cxn>
              <a:cxn ang="0">
                <a:pos x="39" y="23"/>
              </a:cxn>
              <a:cxn ang="0">
                <a:pos x="41" y="25"/>
              </a:cxn>
              <a:cxn ang="0">
                <a:pos x="41" y="29"/>
              </a:cxn>
              <a:cxn ang="0">
                <a:pos x="32" y="29"/>
              </a:cxn>
              <a:cxn ang="0">
                <a:pos x="20" y="41"/>
              </a:cxn>
              <a:cxn ang="0">
                <a:pos x="9" y="29"/>
              </a:cxn>
              <a:cxn ang="0">
                <a:pos x="9" y="11"/>
              </a:cxn>
              <a:cxn ang="0">
                <a:pos x="20" y="0"/>
              </a:cxn>
              <a:cxn ang="0">
                <a:pos x="32" y="11"/>
              </a:cxn>
              <a:cxn ang="0">
                <a:pos x="32" y="29"/>
              </a:cxn>
            </a:cxnLst>
            <a:rect l="0" t="0" r="r" b="b"/>
            <a:pathLst>
              <a:path w="41" h="59">
                <a:moveTo>
                  <a:pt x="41" y="29"/>
                </a:moveTo>
                <a:cubicBezTo>
                  <a:pt x="41" y="40"/>
                  <a:pt x="33" y="49"/>
                  <a:pt x="23" y="50"/>
                </a:cubicBezTo>
                <a:cubicBezTo>
                  <a:pt x="23" y="55"/>
                  <a:pt x="23" y="55"/>
                  <a:pt x="23" y="55"/>
                </a:cubicBezTo>
                <a:cubicBezTo>
                  <a:pt x="32" y="55"/>
                  <a:pt x="32" y="55"/>
                  <a:pt x="32" y="55"/>
                </a:cubicBezTo>
                <a:cubicBezTo>
                  <a:pt x="33" y="55"/>
                  <a:pt x="34" y="56"/>
                  <a:pt x="34" y="57"/>
                </a:cubicBezTo>
                <a:cubicBezTo>
                  <a:pt x="34" y="58"/>
                  <a:pt x="33" y="59"/>
                  <a:pt x="32" y="59"/>
                </a:cubicBezTo>
                <a:cubicBezTo>
                  <a:pt x="9" y="59"/>
                  <a:pt x="9" y="59"/>
                  <a:pt x="9" y="59"/>
                </a:cubicBezTo>
                <a:cubicBezTo>
                  <a:pt x="8" y="59"/>
                  <a:pt x="7" y="58"/>
                  <a:pt x="7" y="57"/>
                </a:cubicBezTo>
                <a:cubicBezTo>
                  <a:pt x="7" y="56"/>
                  <a:pt x="8" y="55"/>
                  <a:pt x="9" y="55"/>
                </a:cubicBezTo>
                <a:cubicBezTo>
                  <a:pt x="18" y="55"/>
                  <a:pt x="18" y="55"/>
                  <a:pt x="18" y="55"/>
                </a:cubicBezTo>
                <a:cubicBezTo>
                  <a:pt x="18" y="50"/>
                  <a:pt x="18" y="50"/>
                  <a:pt x="18" y="50"/>
                </a:cubicBezTo>
                <a:cubicBezTo>
                  <a:pt x="8" y="49"/>
                  <a:pt x="0" y="40"/>
                  <a:pt x="0" y="29"/>
                </a:cubicBezTo>
                <a:cubicBezTo>
                  <a:pt x="0" y="25"/>
                  <a:pt x="0" y="25"/>
                  <a:pt x="0" y="25"/>
                </a:cubicBezTo>
                <a:cubicBezTo>
                  <a:pt x="0" y="24"/>
                  <a:pt x="1" y="23"/>
                  <a:pt x="2" y="23"/>
                </a:cubicBezTo>
                <a:cubicBezTo>
                  <a:pt x="3" y="23"/>
                  <a:pt x="4" y="24"/>
                  <a:pt x="4" y="25"/>
                </a:cubicBezTo>
                <a:cubicBezTo>
                  <a:pt x="4" y="29"/>
                  <a:pt x="4" y="29"/>
                  <a:pt x="4" y="29"/>
                </a:cubicBezTo>
                <a:cubicBezTo>
                  <a:pt x="4" y="38"/>
                  <a:pt x="12" y="45"/>
                  <a:pt x="20" y="45"/>
                </a:cubicBezTo>
                <a:cubicBezTo>
                  <a:pt x="29" y="45"/>
                  <a:pt x="36" y="38"/>
                  <a:pt x="36" y="29"/>
                </a:cubicBezTo>
                <a:cubicBezTo>
                  <a:pt x="36" y="25"/>
                  <a:pt x="36" y="25"/>
                  <a:pt x="36" y="25"/>
                </a:cubicBezTo>
                <a:cubicBezTo>
                  <a:pt x="36" y="24"/>
                  <a:pt x="37" y="23"/>
                  <a:pt x="39" y="23"/>
                </a:cubicBezTo>
                <a:cubicBezTo>
                  <a:pt x="40" y="23"/>
                  <a:pt x="41" y="24"/>
                  <a:pt x="41" y="25"/>
                </a:cubicBezTo>
                <a:lnTo>
                  <a:pt x="41" y="29"/>
                </a:lnTo>
                <a:close/>
                <a:moveTo>
                  <a:pt x="32" y="29"/>
                </a:moveTo>
                <a:cubicBezTo>
                  <a:pt x="32" y="36"/>
                  <a:pt x="27" y="41"/>
                  <a:pt x="20" y="41"/>
                </a:cubicBezTo>
                <a:cubicBezTo>
                  <a:pt x="14" y="41"/>
                  <a:pt x="9" y="36"/>
                  <a:pt x="9" y="29"/>
                </a:cubicBezTo>
                <a:cubicBezTo>
                  <a:pt x="9" y="11"/>
                  <a:pt x="9" y="11"/>
                  <a:pt x="9" y="11"/>
                </a:cubicBezTo>
                <a:cubicBezTo>
                  <a:pt x="9" y="5"/>
                  <a:pt x="14" y="0"/>
                  <a:pt x="20" y="0"/>
                </a:cubicBezTo>
                <a:cubicBezTo>
                  <a:pt x="27" y="0"/>
                  <a:pt x="32" y="5"/>
                  <a:pt x="32" y="11"/>
                </a:cubicBezTo>
                <a:lnTo>
                  <a:pt x="32" y="29"/>
                </a:lnTo>
                <a:close/>
              </a:path>
            </a:pathLst>
          </a:custGeom>
          <a:solidFill>
            <a:schemeClr val="bg1"/>
          </a:solidFill>
          <a:ln w="9525">
            <a:noFill/>
            <a:round/>
          </a:ln>
        </p:spPr>
        <p:txBody>
          <a:bodyPr vert="horz" wrap="square" lIns="111648" tIns="55824" rIns="111648" bIns="55824" numCol="1" anchor="t" anchorCtr="0" compatLnSpc="1"/>
          <a:lstStyle/>
          <a:p>
            <a:pPr>
              <a:lnSpc>
                <a:spcPct val="120000"/>
              </a:lnSpc>
            </a:pPr>
            <a:endParaRPr lang="en-US" sz="2440">
              <a:latin typeface="Arial" panose="020B0604020202020204" pitchFamily="34" charset="0"/>
              <a:ea typeface="微软雅黑" panose="020B0503020204020204" charset="-122"/>
              <a:sym typeface="Arial" panose="020B0604020202020204" pitchFamily="34" charset="0"/>
            </a:endParaRPr>
          </a:p>
        </p:txBody>
      </p:sp>
      <p:sp>
        <p:nvSpPr>
          <p:cNvPr id="58" name="Freeform 66"/>
          <p:cNvSpPr>
            <a:spLocks noEditPoints="1"/>
          </p:cNvSpPr>
          <p:nvPr/>
        </p:nvSpPr>
        <p:spPr bwMode="auto">
          <a:xfrm>
            <a:off x="9470410" y="3153590"/>
            <a:ext cx="621828" cy="482316"/>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111648" tIns="55824" rIns="111648" bIns="55824" numCol="1" anchor="t" anchorCtr="0" compatLnSpc="1"/>
          <a:lstStyle/>
          <a:p>
            <a:pPr>
              <a:lnSpc>
                <a:spcPct val="120000"/>
              </a:lnSpc>
            </a:pPr>
            <a:endParaRPr lang="en-US" sz="2440">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outVertical)">
                                      <p:cBhvr>
                                        <p:cTn id="7" dur="500"/>
                                        <p:tgtEl>
                                          <p:spTgt spid="25"/>
                                        </p:tgtEl>
                                      </p:cBhvr>
                                    </p:animEffect>
                                  </p:childTnLst>
                                </p:cTn>
                              </p:par>
                            </p:childTnLst>
                          </p:cTn>
                        </p:par>
                        <p:par>
                          <p:cTn id="8" fill="hold">
                            <p:stCondLst>
                              <p:cond delay="500"/>
                            </p:stCondLst>
                            <p:childTnLst>
                              <p:par>
                                <p:cTn id="9" presetID="2" presetClass="entr" presetSubtype="1" accel="50000" decel="5000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p:cTn id="16" dur="500" fill="hold"/>
                                        <p:tgtEl>
                                          <p:spTgt spid="46"/>
                                        </p:tgtEl>
                                        <p:attrNameLst>
                                          <p:attrName>ppt_w</p:attrName>
                                        </p:attrNameLst>
                                      </p:cBhvr>
                                      <p:tavLst>
                                        <p:tav tm="0">
                                          <p:val>
                                            <p:fltVal val="0"/>
                                          </p:val>
                                        </p:tav>
                                        <p:tav tm="100000">
                                          <p:val>
                                            <p:strVal val="#ppt_w"/>
                                          </p:val>
                                        </p:tav>
                                      </p:tavLst>
                                    </p:anim>
                                    <p:anim calcmode="lin" valueType="num">
                                      <p:cBhvr>
                                        <p:cTn id="17" dur="500" fill="hold"/>
                                        <p:tgtEl>
                                          <p:spTgt spid="46"/>
                                        </p:tgtEl>
                                        <p:attrNameLst>
                                          <p:attrName>ppt_h</p:attrName>
                                        </p:attrNameLst>
                                      </p:cBhvr>
                                      <p:tavLst>
                                        <p:tav tm="0">
                                          <p:val>
                                            <p:fltVal val="0"/>
                                          </p:val>
                                        </p:tav>
                                        <p:tav tm="100000">
                                          <p:val>
                                            <p:strVal val="#ppt_h"/>
                                          </p:val>
                                        </p:tav>
                                      </p:tavLst>
                                    </p:anim>
                                    <p:animEffect transition="in" filter="fade">
                                      <p:cBhvr>
                                        <p:cTn id="18" dur="500"/>
                                        <p:tgtEl>
                                          <p:spTgt spid="46"/>
                                        </p:tgtEl>
                                      </p:cBhvr>
                                    </p:animEffect>
                                  </p:childTnLst>
                                </p:cTn>
                              </p:par>
                            </p:childTnLst>
                          </p:cTn>
                        </p:par>
                        <p:par>
                          <p:cTn id="19" fill="hold">
                            <p:stCondLst>
                              <p:cond delay="1500"/>
                            </p:stCondLst>
                            <p:childTnLst>
                              <p:par>
                                <p:cTn id="20" presetID="2" presetClass="entr" presetSubtype="1" accel="50000" decel="50000"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ppt_x"/>
                                          </p:val>
                                        </p:tav>
                                        <p:tav tm="100000">
                                          <p:val>
                                            <p:strVal val="#ppt_x"/>
                                          </p:val>
                                        </p:tav>
                                      </p:tavLst>
                                    </p:anim>
                                    <p:anim calcmode="lin" valueType="num">
                                      <p:cBhvr additive="base">
                                        <p:cTn id="23" dur="500" fill="hold"/>
                                        <p:tgtEl>
                                          <p:spTgt spid="2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2" presetClass="entr" presetSubtype="1"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slide(fromTop)">
                                      <p:cBhvr>
                                        <p:cTn id="27" dur="500"/>
                                        <p:tgtEl>
                                          <p:spTgt spid="26"/>
                                        </p:tgtEl>
                                      </p:cBhvr>
                                    </p:animEffect>
                                  </p:childTnLst>
                                </p:cTn>
                              </p:par>
                              <p:par>
                                <p:cTn id="28" presetID="2" presetClass="entr" presetSubtype="4" accel="50000" decel="5000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fill="hold"/>
                                        <p:tgtEl>
                                          <p:spTgt spid="28"/>
                                        </p:tgtEl>
                                        <p:attrNameLst>
                                          <p:attrName>ppt_x</p:attrName>
                                        </p:attrNameLst>
                                      </p:cBhvr>
                                      <p:tavLst>
                                        <p:tav tm="0">
                                          <p:val>
                                            <p:strVal val="#ppt_x"/>
                                          </p:val>
                                        </p:tav>
                                        <p:tav tm="100000">
                                          <p:val>
                                            <p:strVal val="#ppt_x"/>
                                          </p:val>
                                        </p:tav>
                                      </p:tavLst>
                                    </p:anim>
                                    <p:anim calcmode="lin" valueType="num">
                                      <p:cBhvr additive="base">
                                        <p:cTn id="31" dur="500" fill="hold"/>
                                        <p:tgtEl>
                                          <p:spTgt spid="28"/>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 presetClass="entr" presetSubtype="1" accel="50000" decel="50000"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ppt_x"/>
                                          </p:val>
                                        </p:tav>
                                        <p:tav tm="100000">
                                          <p:val>
                                            <p:strVal val="#ppt_x"/>
                                          </p:val>
                                        </p:tav>
                                      </p:tavLst>
                                    </p:anim>
                                    <p:anim calcmode="lin" valueType="num">
                                      <p:cBhvr additive="base">
                                        <p:cTn id="36" dur="500" fill="hold"/>
                                        <p:tgtEl>
                                          <p:spTgt spid="47"/>
                                        </p:tgtEl>
                                        <p:attrNameLst>
                                          <p:attrName>ppt_y</p:attrName>
                                        </p:attrNameLst>
                                      </p:cBhvr>
                                      <p:tavLst>
                                        <p:tav tm="0">
                                          <p:val>
                                            <p:strVal val="0-#ppt_h/2"/>
                                          </p:val>
                                        </p:tav>
                                        <p:tav tm="100000">
                                          <p:val>
                                            <p:strVal val="#ppt_y"/>
                                          </p:val>
                                        </p:tav>
                                      </p:tavLst>
                                    </p:anim>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Effect transition="in" filter="fade">
                                      <p:cBhvr>
                                        <p:cTn id="42" dur="500"/>
                                        <p:tgtEl>
                                          <p:spTgt spid="56"/>
                                        </p:tgtEl>
                                      </p:cBhvr>
                                    </p:animEffect>
                                  </p:childTnLst>
                                </p:cTn>
                              </p:par>
                            </p:childTnLst>
                          </p:cTn>
                        </p:par>
                        <p:par>
                          <p:cTn id="43" fill="hold">
                            <p:stCondLst>
                              <p:cond delay="3500"/>
                            </p:stCondLst>
                            <p:childTnLst>
                              <p:par>
                                <p:cTn id="44" presetID="2" presetClass="entr" presetSubtype="1" accel="50000" decel="50000"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500" fill="hold"/>
                                        <p:tgtEl>
                                          <p:spTgt spid="32"/>
                                        </p:tgtEl>
                                        <p:attrNameLst>
                                          <p:attrName>ppt_x</p:attrName>
                                        </p:attrNameLst>
                                      </p:cBhvr>
                                      <p:tavLst>
                                        <p:tav tm="0">
                                          <p:val>
                                            <p:strVal val="#ppt_x"/>
                                          </p:val>
                                        </p:tav>
                                        <p:tav tm="100000">
                                          <p:val>
                                            <p:strVal val="#ppt_x"/>
                                          </p:val>
                                        </p:tav>
                                      </p:tavLst>
                                    </p:anim>
                                    <p:anim calcmode="lin" valueType="num">
                                      <p:cBhvr additive="base">
                                        <p:cTn id="47" dur="500" fill="hold"/>
                                        <p:tgtEl>
                                          <p:spTgt spid="32"/>
                                        </p:tgtEl>
                                        <p:attrNameLst>
                                          <p:attrName>ppt_y</p:attrName>
                                        </p:attrNameLst>
                                      </p:cBhvr>
                                      <p:tavLst>
                                        <p:tav tm="0">
                                          <p:val>
                                            <p:strVal val="0-#ppt_h/2"/>
                                          </p:val>
                                        </p:tav>
                                        <p:tav tm="100000">
                                          <p:val>
                                            <p:strVal val="#ppt_y"/>
                                          </p:val>
                                        </p:tav>
                                      </p:tavLst>
                                    </p:anim>
                                  </p:childTnLst>
                                </p:cTn>
                              </p:par>
                            </p:childTnLst>
                          </p:cTn>
                        </p:par>
                        <p:par>
                          <p:cTn id="48" fill="hold">
                            <p:stCondLst>
                              <p:cond delay="4000"/>
                            </p:stCondLst>
                            <p:childTnLst>
                              <p:par>
                                <p:cTn id="49" presetID="12" presetClass="entr" presetSubtype="1"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slide(fromTop)">
                                      <p:cBhvr>
                                        <p:cTn id="51" dur="500"/>
                                        <p:tgtEl>
                                          <p:spTgt spid="48"/>
                                        </p:tgtEl>
                                      </p:cBhvr>
                                    </p:animEffect>
                                  </p:childTnLst>
                                </p:cTn>
                              </p:par>
                              <p:par>
                                <p:cTn id="52" presetID="2" presetClass="entr" presetSubtype="4" accel="50000" decel="50000" fill="hold" grpId="0" nodeType="with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additive="base">
                                        <p:cTn id="54" dur="500" fill="hold"/>
                                        <p:tgtEl>
                                          <p:spTgt spid="49"/>
                                        </p:tgtEl>
                                        <p:attrNameLst>
                                          <p:attrName>ppt_x</p:attrName>
                                        </p:attrNameLst>
                                      </p:cBhvr>
                                      <p:tavLst>
                                        <p:tav tm="0">
                                          <p:val>
                                            <p:strVal val="#ppt_x"/>
                                          </p:val>
                                        </p:tav>
                                        <p:tav tm="100000">
                                          <p:val>
                                            <p:strVal val="#ppt_x"/>
                                          </p:val>
                                        </p:tav>
                                      </p:tavLst>
                                    </p:anim>
                                    <p:anim calcmode="lin" valueType="num">
                                      <p:cBhvr additive="base">
                                        <p:cTn id="55" dur="500" fill="hold"/>
                                        <p:tgtEl>
                                          <p:spTgt spid="49"/>
                                        </p:tgtEl>
                                        <p:attrNameLst>
                                          <p:attrName>ppt_y</p:attrName>
                                        </p:attrNameLst>
                                      </p:cBhvr>
                                      <p:tavLst>
                                        <p:tav tm="0">
                                          <p:val>
                                            <p:strVal val="1+#ppt_h/2"/>
                                          </p:val>
                                        </p:tav>
                                        <p:tav tm="100000">
                                          <p:val>
                                            <p:strVal val="#ppt_y"/>
                                          </p:val>
                                        </p:tav>
                                      </p:tavLst>
                                    </p:anim>
                                  </p:childTnLst>
                                </p:cTn>
                              </p:par>
                            </p:childTnLst>
                          </p:cTn>
                        </p:par>
                        <p:par>
                          <p:cTn id="56" fill="hold">
                            <p:stCondLst>
                              <p:cond delay="4500"/>
                            </p:stCondLst>
                            <p:childTnLst>
                              <p:par>
                                <p:cTn id="57" presetID="2" presetClass="entr" presetSubtype="1" accel="50000" decel="50000"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fill="hold"/>
                                        <p:tgtEl>
                                          <p:spTgt spid="50"/>
                                        </p:tgtEl>
                                        <p:attrNameLst>
                                          <p:attrName>ppt_x</p:attrName>
                                        </p:attrNameLst>
                                      </p:cBhvr>
                                      <p:tavLst>
                                        <p:tav tm="0">
                                          <p:val>
                                            <p:strVal val="#ppt_x"/>
                                          </p:val>
                                        </p:tav>
                                        <p:tav tm="100000">
                                          <p:val>
                                            <p:strVal val="#ppt_x"/>
                                          </p:val>
                                        </p:tav>
                                      </p:tavLst>
                                    </p:anim>
                                    <p:anim calcmode="lin" valueType="num">
                                      <p:cBhvr additive="base">
                                        <p:cTn id="60" dur="500" fill="hold"/>
                                        <p:tgtEl>
                                          <p:spTgt spid="50"/>
                                        </p:tgtEl>
                                        <p:attrNameLst>
                                          <p:attrName>ppt_y</p:attrName>
                                        </p:attrNameLst>
                                      </p:cBhvr>
                                      <p:tavLst>
                                        <p:tav tm="0">
                                          <p:val>
                                            <p:strVal val="0-#ppt_h/2"/>
                                          </p:val>
                                        </p:tav>
                                        <p:tav tm="100000">
                                          <p:val>
                                            <p:strVal val="#ppt_y"/>
                                          </p:val>
                                        </p:tav>
                                      </p:tavLst>
                                    </p:anim>
                                  </p:childTnLst>
                                </p:cTn>
                              </p:par>
                            </p:childTnLst>
                          </p:cTn>
                        </p:par>
                        <p:par>
                          <p:cTn id="61" fill="hold">
                            <p:stCondLst>
                              <p:cond delay="5000"/>
                            </p:stCondLst>
                            <p:childTnLst>
                              <p:par>
                                <p:cTn id="62" presetID="53" presetClass="entr" presetSubtype="16" fill="hold" grpId="0" nodeType="afterEffect">
                                  <p:stCondLst>
                                    <p:cond delay="0"/>
                                  </p:stCondLst>
                                  <p:childTnLst>
                                    <p:set>
                                      <p:cBhvr>
                                        <p:cTn id="63" dur="1" fill="hold">
                                          <p:stCondLst>
                                            <p:cond delay="0"/>
                                          </p:stCondLst>
                                        </p:cTn>
                                        <p:tgtEl>
                                          <p:spTgt spid="57"/>
                                        </p:tgtEl>
                                        <p:attrNameLst>
                                          <p:attrName>style.visibility</p:attrName>
                                        </p:attrNameLst>
                                      </p:cBhvr>
                                      <p:to>
                                        <p:strVal val="visible"/>
                                      </p:to>
                                    </p:set>
                                    <p:anim calcmode="lin" valueType="num">
                                      <p:cBhvr>
                                        <p:cTn id="64" dur="500" fill="hold"/>
                                        <p:tgtEl>
                                          <p:spTgt spid="57"/>
                                        </p:tgtEl>
                                        <p:attrNameLst>
                                          <p:attrName>ppt_w</p:attrName>
                                        </p:attrNameLst>
                                      </p:cBhvr>
                                      <p:tavLst>
                                        <p:tav tm="0">
                                          <p:val>
                                            <p:fltVal val="0"/>
                                          </p:val>
                                        </p:tav>
                                        <p:tav tm="100000">
                                          <p:val>
                                            <p:strVal val="#ppt_w"/>
                                          </p:val>
                                        </p:tav>
                                      </p:tavLst>
                                    </p:anim>
                                    <p:anim calcmode="lin" valueType="num">
                                      <p:cBhvr>
                                        <p:cTn id="65" dur="500" fill="hold"/>
                                        <p:tgtEl>
                                          <p:spTgt spid="57"/>
                                        </p:tgtEl>
                                        <p:attrNameLst>
                                          <p:attrName>ppt_h</p:attrName>
                                        </p:attrNameLst>
                                      </p:cBhvr>
                                      <p:tavLst>
                                        <p:tav tm="0">
                                          <p:val>
                                            <p:fltVal val="0"/>
                                          </p:val>
                                        </p:tav>
                                        <p:tav tm="100000">
                                          <p:val>
                                            <p:strVal val="#ppt_h"/>
                                          </p:val>
                                        </p:tav>
                                      </p:tavLst>
                                    </p:anim>
                                    <p:animEffect transition="in" filter="fade">
                                      <p:cBhvr>
                                        <p:cTn id="66" dur="500"/>
                                        <p:tgtEl>
                                          <p:spTgt spid="57"/>
                                        </p:tgtEl>
                                      </p:cBhvr>
                                    </p:animEffect>
                                  </p:childTnLst>
                                </p:cTn>
                              </p:par>
                            </p:childTnLst>
                          </p:cTn>
                        </p:par>
                        <p:par>
                          <p:cTn id="67" fill="hold">
                            <p:stCondLst>
                              <p:cond delay="5500"/>
                            </p:stCondLst>
                            <p:childTnLst>
                              <p:par>
                                <p:cTn id="68" presetID="2" presetClass="entr" presetSubtype="1" accel="50000" decel="50000" fill="hold" nodeType="after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500" fill="hold"/>
                                        <p:tgtEl>
                                          <p:spTgt spid="35"/>
                                        </p:tgtEl>
                                        <p:attrNameLst>
                                          <p:attrName>ppt_x</p:attrName>
                                        </p:attrNameLst>
                                      </p:cBhvr>
                                      <p:tavLst>
                                        <p:tav tm="0">
                                          <p:val>
                                            <p:strVal val="#ppt_x"/>
                                          </p:val>
                                        </p:tav>
                                        <p:tav tm="100000">
                                          <p:val>
                                            <p:strVal val="#ppt_x"/>
                                          </p:val>
                                        </p:tav>
                                      </p:tavLst>
                                    </p:anim>
                                    <p:anim calcmode="lin" valueType="num">
                                      <p:cBhvr additive="base">
                                        <p:cTn id="71" dur="500" fill="hold"/>
                                        <p:tgtEl>
                                          <p:spTgt spid="35"/>
                                        </p:tgtEl>
                                        <p:attrNameLst>
                                          <p:attrName>ppt_y</p:attrName>
                                        </p:attrNameLst>
                                      </p:cBhvr>
                                      <p:tavLst>
                                        <p:tav tm="0">
                                          <p:val>
                                            <p:strVal val="0-#ppt_h/2"/>
                                          </p:val>
                                        </p:tav>
                                        <p:tav tm="100000">
                                          <p:val>
                                            <p:strVal val="#ppt_y"/>
                                          </p:val>
                                        </p:tav>
                                      </p:tavLst>
                                    </p:anim>
                                  </p:childTnLst>
                                </p:cTn>
                              </p:par>
                            </p:childTnLst>
                          </p:cTn>
                        </p:par>
                        <p:par>
                          <p:cTn id="72" fill="hold">
                            <p:stCondLst>
                              <p:cond delay="6000"/>
                            </p:stCondLst>
                            <p:childTnLst>
                              <p:par>
                                <p:cTn id="73" presetID="12" presetClass="entr" presetSubtype="1"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slide(fromTop)">
                                      <p:cBhvr>
                                        <p:cTn id="75" dur="500"/>
                                        <p:tgtEl>
                                          <p:spTgt spid="51"/>
                                        </p:tgtEl>
                                      </p:cBhvr>
                                    </p:animEffect>
                                  </p:childTnLst>
                                </p:cTn>
                              </p:par>
                              <p:par>
                                <p:cTn id="76" presetID="2" presetClass="entr" presetSubtype="4" accel="50000" decel="50000" fill="hold" grpId="0" nodeType="withEffect">
                                  <p:stCondLst>
                                    <p:cond delay="0"/>
                                  </p:stCondLst>
                                  <p:childTnLst>
                                    <p:set>
                                      <p:cBhvr>
                                        <p:cTn id="77" dur="1" fill="hold">
                                          <p:stCondLst>
                                            <p:cond delay="0"/>
                                          </p:stCondLst>
                                        </p:cTn>
                                        <p:tgtEl>
                                          <p:spTgt spid="52"/>
                                        </p:tgtEl>
                                        <p:attrNameLst>
                                          <p:attrName>style.visibility</p:attrName>
                                        </p:attrNameLst>
                                      </p:cBhvr>
                                      <p:to>
                                        <p:strVal val="visible"/>
                                      </p:to>
                                    </p:set>
                                    <p:anim calcmode="lin" valueType="num">
                                      <p:cBhvr additive="base">
                                        <p:cTn id="78" dur="500" fill="hold"/>
                                        <p:tgtEl>
                                          <p:spTgt spid="52"/>
                                        </p:tgtEl>
                                        <p:attrNameLst>
                                          <p:attrName>ppt_x</p:attrName>
                                        </p:attrNameLst>
                                      </p:cBhvr>
                                      <p:tavLst>
                                        <p:tav tm="0">
                                          <p:val>
                                            <p:strVal val="#ppt_x"/>
                                          </p:val>
                                        </p:tav>
                                        <p:tav tm="100000">
                                          <p:val>
                                            <p:strVal val="#ppt_x"/>
                                          </p:val>
                                        </p:tav>
                                      </p:tavLst>
                                    </p:anim>
                                    <p:anim calcmode="lin" valueType="num">
                                      <p:cBhvr additive="base">
                                        <p:cTn id="79" dur="500" fill="hold"/>
                                        <p:tgtEl>
                                          <p:spTgt spid="52"/>
                                        </p:tgtEl>
                                        <p:attrNameLst>
                                          <p:attrName>ppt_y</p:attrName>
                                        </p:attrNameLst>
                                      </p:cBhvr>
                                      <p:tavLst>
                                        <p:tav tm="0">
                                          <p:val>
                                            <p:strVal val="1+#ppt_h/2"/>
                                          </p:val>
                                        </p:tav>
                                        <p:tav tm="100000">
                                          <p:val>
                                            <p:strVal val="#ppt_y"/>
                                          </p:val>
                                        </p:tav>
                                      </p:tavLst>
                                    </p:anim>
                                  </p:childTnLst>
                                </p:cTn>
                              </p:par>
                            </p:childTnLst>
                          </p:cTn>
                        </p:par>
                        <p:par>
                          <p:cTn id="80" fill="hold">
                            <p:stCondLst>
                              <p:cond delay="6500"/>
                            </p:stCondLst>
                            <p:childTnLst>
                              <p:par>
                                <p:cTn id="81" presetID="2" presetClass="entr" presetSubtype="1" accel="50000" decel="50000" fill="hold" grpId="0" nodeType="afterEffect">
                                  <p:stCondLst>
                                    <p:cond delay="0"/>
                                  </p:stCondLst>
                                  <p:childTnLst>
                                    <p:set>
                                      <p:cBhvr>
                                        <p:cTn id="82" dur="1" fill="hold">
                                          <p:stCondLst>
                                            <p:cond delay="0"/>
                                          </p:stCondLst>
                                        </p:cTn>
                                        <p:tgtEl>
                                          <p:spTgt spid="53"/>
                                        </p:tgtEl>
                                        <p:attrNameLst>
                                          <p:attrName>style.visibility</p:attrName>
                                        </p:attrNameLst>
                                      </p:cBhvr>
                                      <p:to>
                                        <p:strVal val="visible"/>
                                      </p:to>
                                    </p:set>
                                    <p:anim calcmode="lin" valueType="num">
                                      <p:cBhvr additive="base">
                                        <p:cTn id="83" dur="500" fill="hold"/>
                                        <p:tgtEl>
                                          <p:spTgt spid="53"/>
                                        </p:tgtEl>
                                        <p:attrNameLst>
                                          <p:attrName>ppt_x</p:attrName>
                                        </p:attrNameLst>
                                      </p:cBhvr>
                                      <p:tavLst>
                                        <p:tav tm="0">
                                          <p:val>
                                            <p:strVal val="#ppt_x"/>
                                          </p:val>
                                        </p:tav>
                                        <p:tav tm="100000">
                                          <p:val>
                                            <p:strVal val="#ppt_x"/>
                                          </p:val>
                                        </p:tav>
                                      </p:tavLst>
                                    </p:anim>
                                    <p:anim calcmode="lin" valueType="num">
                                      <p:cBhvr additive="base">
                                        <p:cTn id="84" dur="500" fill="hold"/>
                                        <p:tgtEl>
                                          <p:spTgt spid="53"/>
                                        </p:tgtEl>
                                        <p:attrNameLst>
                                          <p:attrName>ppt_y</p:attrName>
                                        </p:attrNameLst>
                                      </p:cBhvr>
                                      <p:tavLst>
                                        <p:tav tm="0">
                                          <p:val>
                                            <p:strVal val="0-#ppt_h/2"/>
                                          </p:val>
                                        </p:tav>
                                        <p:tav tm="100000">
                                          <p:val>
                                            <p:strVal val="#ppt_y"/>
                                          </p:val>
                                        </p:tav>
                                      </p:tavLst>
                                    </p:anim>
                                  </p:childTnLst>
                                </p:cTn>
                              </p:par>
                            </p:childTnLst>
                          </p:cTn>
                        </p:par>
                        <p:par>
                          <p:cTn id="85" fill="hold">
                            <p:stCondLst>
                              <p:cond delay="7000"/>
                            </p:stCondLst>
                            <p:childTnLst>
                              <p:par>
                                <p:cTn id="86" presetID="53" presetClass="entr" presetSubtype="16" fill="hold" grpId="0" nodeType="afterEffect">
                                  <p:stCondLst>
                                    <p:cond delay="0"/>
                                  </p:stCondLst>
                                  <p:childTnLst>
                                    <p:set>
                                      <p:cBhvr>
                                        <p:cTn id="87" dur="1" fill="hold">
                                          <p:stCondLst>
                                            <p:cond delay="0"/>
                                          </p:stCondLst>
                                        </p:cTn>
                                        <p:tgtEl>
                                          <p:spTgt spid="58"/>
                                        </p:tgtEl>
                                        <p:attrNameLst>
                                          <p:attrName>style.visibility</p:attrName>
                                        </p:attrNameLst>
                                      </p:cBhvr>
                                      <p:to>
                                        <p:strVal val="visible"/>
                                      </p:to>
                                    </p:set>
                                    <p:anim calcmode="lin" valueType="num">
                                      <p:cBhvr>
                                        <p:cTn id="88" dur="500" fill="hold"/>
                                        <p:tgtEl>
                                          <p:spTgt spid="58"/>
                                        </p:tgtEl>
                                        <p:attrNameLst>
                                          <p:attrName>ppt_w</p:attrName>
                                        </p:attrNameLst>
                                      </p:cBhvr>
                                      <p:tavLst>
                                        <p:tav tm="0">
                                          <p:val>
                                            <p:fltVal val="0"/>
                                          </p:val>
                                        </p:tav>
                                        <p:tav tm="100000">
                                          <p:val>
                                            <p:strVal val="#ppt_w"/>
                                          </p:val>
                                        </p:tav>
                                      </p:tavLst>
                                    </p:anim>
                                    <p:anim calcmode="lin" valueType="num">
                                      <p:cBhvr>
                                        <p:cTn id="89" dur="500" fill="hold"/>
                                        <p:tgtEl>
                                          <p:spTgt spid="58"/>
                                        </p:tgtEl>
                                        <p:attrNameLst>
                                          <p:attrName>ppt_h</p:attrName>
                                        </p:attrNameLst>
                                      </p:cBhvr>
                                      <p:tavLst>
                                        <p:tav tm="0">
                                          <p:val>
                                            <p:fltVal val="0"/>
                                          </p:val>
                                        </p:tav>
                                        <p:tav tm="100000">
                                          <p:val>
                                            <p:strVal val="#ppt_h"/>
                                          </p:val>
                                        </p:tav>
                                      </p:tavLst>
                                    </p:anim>
                                    <p:animEffect transition="in" filter="fade">
                                      <p:cBhvr>
                                        <p:cTn id="90" dur="500"/>
                                        <p:tgtEl>
                                          <p:spTgt spid="58"/>
                                        </p:tgtEl>
                                      </p:cBhvr>
                                    </p:animEffect>
                                  </p:childTnLst>
                                </p:cTn>
                              </p:par>
                            </p:childTnLst>
                          </p:cTn>
                        </p:par>
                        <p:par>
                          <p:cTn id="91" fill="hold">
                            <p:stCondLst>
                              <p:cond delay="7500"/>
                            </p:stCondLst>
                            <p:childTnLst>
                              <p:par>
                                <p:cTn id="92" presetID="2" presetClass="entr" presetSubtype="1" accel="50000" decel="50000" fill="hold" nodeType="afterEffect">
                                  <p:stCondLst>
                                    <p:cond delay="0"/>
                                  </p:stCondLst>
                                  <p:childTnLst>
                                    <p:set>
                                      <p:cBhvr>
                                        <p:cTn id="93" dur="1" fill="hold">
                                          <p:stCondLst>
                                            <p:cond delay="0"/>
                                          </p:stCondLst>
                                        </p:cTn>
                                        <p:tgtEl>
                                          <p:spTgt spid="39"/>
                                        </p:tgtEl>
                                        <p:attrNameLst>
                                          <p:attrName>style.visibility</p:attrName>
                                        </p:attrNameLst>
                                      </p:cBhvr>
                                      <p:to>
                                        <p:strVal val="visible"/>
                                      </p:to>
                                    </p:set>
                                    <p:anim calcmode="lin" valueType="num">
                                      <p:cBhvr additive="base">
                                        <p:cTn id="94" dur="500" fill="hold"/>
                                        <p:tgtEl>
                                          <p:spTgt spid="39"/>
                                        </p:tgtEl>
                                        <p:attrNameLst>
                                          <p:attrName>ppt_x</p:attrName>
                                        </p:attrNameLst>
                                      </p:cBhvr>
                                      <p:tavLst>
                                        <p:tav tm="0">
                                          <p:val>
                                            <p:strVal val="#ppt_x"/>
                                          </p:val>
                                        </p:tav>
                                        <p:tav tm="100000">
                                          <p:val>
                                            <p:strVal val="#ppt_x"/>
                                          </p:val>
                                        </p:tav>
                                      </p:tavLst>
                                    </p:anim>
                                    <p:anim calcmode="lin" valueType="num">
                                      <p:cBhvr additive="base">
                                        <p:cTn id="95" dur="500" fill="hold"/>
                                        <p:tgtEl>
                                          <p:spTgt spid="39"/>
                                        </p:tgtEl>
                                        <p:attrNameLst>
                                          <p:attrName>ppt_y</p:attrName>
                                        </p:attrNameLst>
                                      </p:cBhvr>
                                      <p:tavLst>
                                        <p:tav tm="0">
                                          <p:val>
                                            <p:strVal val="0-#ppt_h/2"/>
                                          </p:val>
                                        </p:tav>
                                        <p:tav tm="100000">
                                          <p:val>
                                            <p:strVal val="#ppt_y"/>
                                          </p:val>
                                        </p:tav>
                                      </p:tavLst>
                                    </p:anim>
                                  </p:childTnLst>
                                </p:cTn>
                              </p:par>
                            </p:childTnLst>
                          </p:cTn>
                        </p:par>
                        <p:par>
                          <p:cTn id="96" fill="hold">
                            <p:stCondLst>
                              <p:cond delay="8000"/>
                            </p:stCondLst>
                            <p:childTnLst>
                              <p:par>
                                <p:cTn id="97" presetID="12" presetClass="entr" presetSubtype="1" fill="hold" grpId="0" nodeType="afterEffect">
                                  <p:stCondLst>
                                    <p:cond delay="0"/>
                                  </p:stCondLst>
                                  <p:childTnLst>
                                    <p:set>
                                      <p:cBhvr>
                                        <p:cTn id="98" dur="1" fill="hold">
                                          <p:stCondLst>
                                            <p:cond delay="0"/>
                                          </p:stCondLst>
                                        </p:cTn>
                                        <p:tgtEl>
                                          <p:spTgt spid="54"/>
                                        </p:tgtEl>
                                        <p:attrNameLst>
                                          <p:attrName>style.visibility</p:attrName>
                                        </p:attrNameLst>
                                      </p:cBhvr>
                                      <p:to>
                                        <p:strVal val="visible"/>
                                      </p:to>
                                    </p:set>
                                    <p:animEffect transition="in" filter="slide(fromTop)">
                                      <p:cBhvr>
                                        <p:cTn id="99" dur="500"/>
                                        <p:tgtEl>
                                          <p:spTgt spid="54"/>
                                        </p:tgtEl>
                                      </p:cBhvr>
                                    </p:animEffect>
                                  </p:childTnLst>
                                </p:cTn>
                              </p:par>
                              <p:par>
                                <p:cTn id="100" presetID="2" presetClass="entr" presetSubtype="4" accel="50000" decel="50000" fill="hold" grpId="0" nodeType="withEffect">
                                  <p:stCondLst>
                                    <p:cond delay="0"/>
                                  </p:stCondLst>
                                  <p:childTnLst>
                                    <p:set>
                                      <p:cBhvr>
                                        <p:cTn id="101" dur="1" fill="hold">
                                          <p:stCondLst>
                                            <p:cond delay="0"/>
                                          </p:stCondLst>
                                        </p:cTn>
                                        <p:tgtEl>
                                          <p:spTgt spid="55"/>
                                        </p:tgtEl>
                                        <p:attrNameLst>
                                          <p:attrName>style.visibility</p:attrName>
                                        </p:attrNameLst>
                                      </p:cBhvr>
                                      <p:to>
                                        <p:strVal val="visible"/>
                                      </p:to>
                                    </p:set>
                                    <p:anim calcmode="lin" valueType="num">
                                      <p:cBhvr additive="base">
                                        <p:cTn id="102" dur="500" fill="hold"/>
                                        <p:tgtEl>
                                          <p:spTgt spid="55"/>
                                        </p:tgtEl>
                                        <p:attrNameLst>
                                          <p:attrName>ppt_x</p:attrName>
                                        </p:attrNameLst>
                                      </p:cBhvr>
                                      <p:tavLst>
                                        <p:tav tm="0">
                                          <p:val>
                                            <p:strVal val="#ppt_x"/>
                                          </p:val>
                                        </p:tav>
                                        <p:tav tm="100000">
                                          <p:val>
                                            <p:strVal val="#ppt_x"/>
                                          </p:val>
                                        </p:tav>
                                      </p:tavLst>
                                    </p:anim>
                                    <p:anim calcmode="lin" valueType="num">
                                      <p:cBhvr additive="base">
                                        <p:cTn id="103"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6" grpId="0" bldLvl="0" animBg="1"/>
      <p:bldP spid="28" grpId="0"/>
      <p:bldP spid="46" grpId="0" bldLvl="0" animBg="1"/>
      <p:bldP spid="47" grpId="0" bldLvl="0" animBg="1"/>
      <p:bldP spid="48" grpId="0" bldLvl="0" animBg="1"/>
      <p:bldP spid="49" grpId="0"/>
      <p:bldP spid="50" grpId="0" bldLvl="0" animBg="1"/>
      <p:bldP spid="51" grpId="0" bldLvl="0" animBg="1"/>
      <p:bldP spid="52" grpId="0"/>
      <p:bldP spid="53" grpId="0" bldLvl="0" animBg="1"/>
      <p:bldP spid="54" grpId="0" bldLvl="0" animBg="1"/>
      <p:bldP spid="55" grpId="0"/>
      <p:bldP spid="56" grpId="0" bldLvl="0" animBg="1"/>
      <p:bldP spid="57" grpId="0" bldLvl="0" animBg="1"/>
      <p:bldP spid="58"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
          <p:cNvPicPr>
            <a:picLocks noChangeAspect="1"/>
          </p:cNvPicPr>
          <p:nvPr/>
        </p:nvPicPr>
        <p:blipFill>
          <a:blip r:embed="rId2"/>
          <a:stretch>
            <a:fillRect/>
          </a:stretch>
        </p:blipFill>
        <p:spPr>
          <a:xfrm>
            <a:off x="-14605" y="5603875"/>
            <a:ext cx="12224385" cy="1259840"/>
          </a:xfrm>
          <a:prstGeom prst="rect">
            <a:avLst/>
          </a:prstGeom>
        </p:spPr>
      </p:pic>
      <p:sp>
        <p:nvSpPr>
          <p:cNvPr id="8" name="TextBox 8"/>
          <p:cNvSpPr txBox="1"/>
          <p:nvPr/>
        </p:nvSpPr>
        <p:spPr>
          <a:xfrm>
            <a:off x="422875" y="178484"/>
            <a:ext cx="2311176" cy="430530"/>
          </a:xfrm>
          <a:prstGeom prst="rect">
            <a:avLst/>
          </a:prstGeom>
          <a:noFill/>
        </p:spPr>
        <p:txBody>
          <a:bodyPr wrap="square" lIns="0" tIns="0" rIns="0" bIns="0" rtlCol="0" anchor="ctr">
            <a:spAutoFit/>
          </a:bodyPr>
          <a:lstStyle/>
          <a:p>
            <a:r>
              <a:rPr lang="zh-CN" altLang="en-US" sz="28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此处添加名称</a:t>
            </a:r>
          </a:p>
        </p:txBody>
      </p:sp>
      <p:sp>
        <p:nvSpPr>
          <p:cNvPr id="9" name="TextBox 8"/>
          <p:cNvSpPr txBox="1"/>
          <p:nvPr/>
        </p:nvSpPr>
        <p:spPr>
          <a:xfrm>
            <a:off x="422875" y="637211"/>
            <a:ext cx="2311176" cy="168910"/>
          </a:xfrm>
          <a:prstGeom prst="rect">
            <a:avLst/>
          </a:prstGeom>
          <a:noFill/>
        </p:spPr>
        <p:txBody>
          <a:bodyPr wrap="square" lIns="0" tIns="0" rIns="0" bIns="0" rtlCol="0" anchor="ctr">
            <a:spAutoFit/>
          </a:bodyPr>
          <a:lstStyle/>
          <a:p>
            <a:r>
              <a:rPr lang="en-US" altLang="zh-CN" sz="11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grpSp>
        <p:nvGrpSpPr>
          <p:cNvPr id="100" name="组合 99"/>
          <p:cNvGrpSpPr/>
          <p:nvPr/>
        </p:nvGrpSpPr>
        <p:grpSpPr>
          <a:xfrm>
            <a:off x="3488551" y="4206354"/>
            <a:ext cx="2607421" cy="1359683"/>
            <a:chOff x="3821326" y="3817808"/>
            <a:chExt cx="2607421" cy="1359683"/>
          </a:xfrm>
        </p:grpSpPr>
        <p:sp>
          <p:nvSpPr>
            <p:cNvPr id="6" name="Freeform 3720"/>
            <p:cNvSpPr/>
            <p:nvPr/>
          </p:nvSpPr>
          <p:spPr bwMode="auto">
            <a:xfrm>
              <a:off x="3821326" y="3846737"/>
              <a:ext cx="2607421" cy="1330754"/>
            </a:xfrm>
            <a:custGeom>
              <a:avLst/>
              <a:gdLst>
                <a:gd name="T0" fmla="*/ 876 w 876"/>
                <a:gd name="T1" fmla="*/ 154 h 447"/>
                <a:gd name="T2" fmla="*/ 797 w 876"/>
                <a:gd name="T3" fmla="*/ 75 h 447"/>
                <a:gd name="T4" fmla="*/ 233 w 876"/>
                <a:gd name="T5" fmla="*/ 75 h 447"/>
                <a:gd name="T6" fmla="*/ 233 w 876"/>
                <a:gd name="T7" fmla="*/ 25 h 447"/>
                <a:gd name="T8" fmla="*/ 207 w 876"/>
                <a:gd name="T9" fmla="*/ 13 h 447"/>
                <a:gd name="T10" fmla="*/ 14 w 876"/>
                <a:gd name="T11" fmla="*/ 187 h 447"/>
                <a:gd name="T12" fmla="*/ 14 w 876"/>
                <a:gd name="T13" fmla="*/ 235 h 447"/>
                <a:gd name="T14" fmla="*/ 207 w 876"/>
                <a:gd name="T15" fmla="*/ 409 h 447"/>
                <a:gd name="T16" fmla="*/ 233 w 876"/>
                <a:gd name="T17" fmla="*/ 397 h 447"/>
                <a:gd name="T18" fmla="*/ 233 w 876"/>
                <a:gd name="T19" fmla="*/ 353 h 447"/>
                <a:gd name="T20" fmla="*/ 743 w 876"/>
                <a:gd name="T21" fmla="*/ 353 h 447"/>
                <a:gd name="T22" fmla="*/ 775 w 876"/>
                <a:gd name="T23" fmla="*/ 353 h 447"/>
                <a:gd name="T24" fmla="*/ 876 w 876"/>
                <a:gd name="T25" fmla="*/ 447 h 447"/>
                <a:gd name="T26" fmla="*/ 876 w 876"/>
                <a:gd name="T27" fmla="*/ 282 h 447"/>
                <a:gd name="T28" fmla="*/ 876 w 876"/>
                <a:gd name="T29" fmla="*/ 282 h 447"/>
                <a:gd name="T30" fmla="*/ 876 w 876"/>
                <a:gd name="T31" fmla="*/ 274 h 447"/>
                <a:gd name="T32" fmla="*/ 876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876" y="154"/>
                  </a:moveTo>
                  <a:cubicBezTo>
                    <a:pt x="876" y="110"/>
                    <a:pt x="841" y="75"/>
                    <a:pt x="797" y="75"/>
                  </a:cubicBezTo>
                  <a:cubicBezTo>
                    <a:pt x="233" y="75"/>
                    <a:pt x="233" y="75"/>
                    <a:pt x="233" y="75"/>
                  </a:cubicBezTo>
                  <a:cubicBezTo>
                    <a:pt x="233" y="25"/>
                    <a:pt x="233" y="25"/>
                    <a:pt x="233" y="25"/>
                  </a:cubicBezTo>
                  <a:cubicBezTo>
                    <a:pt x="233" y="6"/>
                    <a:pt x="221" y="0"/>
                    <a:pt x="207" y="13"/>
                  </a:cubicBezTo>
                  <a:cubicBezTo>
                    <a:pt x="14" y="187"/>
                    <a:pt x="14" y="187"/>
                    <a:pt x="14" y="187"/>
                  </a:cubicBezTo>
                  <a:cubicBezTo>
                    <a:pt x="0" y="200"/>
                    <a:pt x="0" y="222"/>
                    <a:pt x="14" y="235"/>
                  </a:cubicBezTo>
                  <a:cubicBezTo>
                    <a:pt x="207" y="409"/>
                    <a:pt x="207" y="409"/>
                    <a:pt x="207" y="409"/>
                  </a:cubicBezTo>
                  <a:cubicBezTo>
                    <a:pt x="221" y="422"/>
                    <a:pt x="233" y="417"/>
                    <a:pt x="233" y="397"/>
                  </a:cubicBezTo>
                  <a:cubicBezTo>
                    <a:pt x="233" y="353"/>
                    <a:pt x="233" y="353"/>
                    <a:pt x="233" y="353"/>
                  </a:cubicBezTo>
                  <a:cubicBezTo>
                    <a:pt x="743" y="353"/>
                    <a:pt x="743" y="353"/>
                    <a:pt x="743" y="353"/>
                  </a:cubicBezTo>
                  <a:cubicBezTo>
                    <a:pt x="775" y="353"/>
                    <a:pt x="775" y="353"/>
                    <a:pt x="775" y="353"/>
                  </a:cubicBezTo>
                  <a:cubicBezTo>
                    <a:pt x="829" y="353"/>
                    <a:pt x="873" y="395"/>
                    <a:pt x="876" y="447"/>
                  </a:cubicBezTo>
                  <a:cubicBezTo>
                    <a:pt x="876" y="282"/>
                    <a:pt x="876" y="282"/>
                    <a:pt x="876" y="282"/>
                  </a:cubicBezTo>
                  <a:cubicBezTo>
                    <a:pt x="876" y="282"/>
                    <a:pt x="876" y="282"/>
                    <a:pt x="876" y="282"/>
                  </a:cubicBezTo>
                  <a:cubicBezTo>
                    <a:pt x="876" y="279"/>
                    <a:pt x="876" y="277"/>
                    <a:pt x="876" y="274"/>
                  </a:cubicBezTo>
                  <a:lnTo>
                    <a:pt x="876" y="154"/>
                  </a:lnTo>
                  <a:close/>
                </a:path>
              </a:pathLst>
            </a:custGeom>
            <a:solidFill>
              <a:schemeClr val="accent3">
                <a:lumMod val="75000"/>
              </a:schemeClr>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7" name="Freeform 3721"/>
            <p:cNvSpPr/>
            <p:nvPr/>
          </p:nvSpPr>
          <p:spPr bwMode="auto">
            <a:xfrm>
              <a:off x="3821326" y="3817808"/>
              <a:ext cx="2607421" cy="1329495"/>
            </a:xfrm>
            <a:custGeom>
              <a:avLst/>
              <a:gdLst>
                <a:gd name="T0" fmla="*/ 876 w 876"/>
                <a:gd name="T1" fmla="*/ 154 h 447"/>
                <a:gd name="T2" fmla="*/ 797 w 876"/>
                <a:gd name="T3" fmla="*/ 75 h 447"/>
                <a:gd name="T4" fmla="*/ 233 w 876"/>
                <a:gd name="T5" fmla="*/ 75 h 447"/>
                <a:gd name="T6" fmla="*/ 233 w 876"/>
                <a:gd name="T7" fmla="*/ 25 h 447"/>
                <a:gd name="T8" fmla="*/ 207 w 876"/>
                <a:gd name="T9" fmla="*/ 13 h 447"/>
                <a:gd name="T10" fmla="*/ 14 w 876"/>
                <a:gd name="T11" fmla="*/ 187 h 447"/>
                <a:gd name="T12" fmla="*/ 14 w 876"/>
                <a:gd name="T13" fmla="*/ 235 h 447"/>
                <a:gd name="T14" fmla="*/ 207 w 876"/>
                <a:gd name="T15" fmla="*/ 409 h 447"/>
                <a:gd name="T16" fmla="*/ 233 w 876"/>
                <a:gd name="T17" fmla="*/ 397 h 447"/>
                <a:gd name="T18" fmla="*/ 233 w 876"/>
                <a:gd name="T19" fmla="*/ 353 h 447"/>
                <a:gd name="T20" fmla="*/ 743 w 876"/>
                <a:gd name="T21" fmla="*/ 353 h 447"/>
                <a:gd name="T22" fmla="*/ 775 w 876"/>
                <a:gd name="T23" fmla="*/ 353 h 447"/>
                <a:gd name="T24" fmla="*/ 876 w 876"/>
                <a:gd name="T25" fmla="*/ 447 h 447"/>
                <a:gd name="T26" fmla="*/ 876 w 876"/>
                <a:gd name="T27" fmla="*/ 282 h 447"/>
                <a:gd name="T28" fmla="*/ 876 w 876"/>
                <a:gd name="T29" fmla="*/ 282 h 447"/>
                <a:gd name="T30" fmla="*/ 876 w 876"/>
                <a:gd name="T31" fmla="*/ 274 h 447"/>
                <a:gd name="T32" fmla="*/ 876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876" y="154"/>
                  </a:moveTo>
                  <a:cubicBezTo>
                    <a:pt x="876" y="110"/>
                    <a:pt x="841" y="75"/>
                    <a:pt x="797" y="75"/>
                  </a:cubicBezTo>
                  <a:cubicBezTo>
                    <a:pt x="233" y="75"/>
                    <a:pt x="233" y="75"/>
                    <a:pt x="233" y="75"/>
                  </a:cubicBezTo>
                  <a:cubicBezTo>
                    <a:pt x="233" y="25"/>
                    <a:pt x="233" y="25"/>
                    <a:pt x="233" y="25"/>
                  </a:cubicBezTo>
                  <a:cubicBezTo>
                    <a:pt x="233" y="5"/>
                    <a:pt x="221" y="0"/>
                    <a:pt x="207" y="13"/>
                  </a:cubicBezTo>
                  <a:cubicBezTo>
                    <a:pt x="14" y="187"/>
                    <a:pt x="14" y="187"/>
                    <a:pt x="14" y="187"/>
                  </a:cubicBezTo>
                  <a:cubicBezTo>
                    <a:pt x="0" y="200"/>
                    <a:pt x="0" y="222"/>
                    <a:pt x="14" y="235"/>
                  </a:cubicBezTo>
                  <a:cubicBezTo>
                    <a:pt x="207" y="409"/>
                    <a:pt x="207" y="409"/>
                    <a:pt x="207" y="409"/>
                  </a:cubicBezTo>
                  <a:cubicBezTo>
                    <a:pt x="221" y="422"/>
                    <a:pt x="233" y="417"/>
                    <a:pt x="233" y="397"/>
                  </a:cubicBezTo>
                  <a:cubicBezTo>
                    <a:pt x="233" y="353"/>
                    <a:pt x="233" y="353"/>
                    <a:pt x="233" y="353"/>
                  </a:cubicBezTo>
                  <a:cubicBezTo>
                    <a:pt x="743" y="353"/>
                    <a:pt x="743" y="353"/>
                    <a:pt x="743" y="353"/>
                  </a:cubicBezTo>
                  <a:cubicBezTo>
                    <a:pt x="775" y="353"/>
                    <a:pt x="775" y="353"/>
                    <a:pt x="775" y="353"/>
                  </a:cubicBezTo>
                  <a:cubicBezTo>
                    <a:pt x="829" y="353"/>
                    <a:pt x="873" y="395"/>
                    <a:pt x="876" y="447"/>
                  </a:cubicBezTo>
                  <a:cubicBezTo>
                    <a:pt x="876" y="282"/>
                    <a:pt x="876" y="282"/>
                    <a:pt x="876" y="282"/>
                  </a:cubicBezTo>
                  <a:cubicBezTo>
                    <a:pt x="876" y="282"/>
                    <a:pt x="876" y="282"/>
                    <a:pt x="876" y="282"/>
                  </a:cubicBezTo>
                  <a:cubicBezTo>
                    <a:pt x="876" y="279"/>
                    <a:pt x="876" y="277"/>
                    <a:pt x="876" y="274"/>
                  </a:cubicBezTo>
                  <a:lnTo>
                    <a:pt x="876" y="154"/>
                  </a:lnTo>
                  <a:close/>
                </a:path>
              </a:pathLst>
            </a:custGeom>
            <a:solidFill>
              <a:schemeClr val="accent3"/>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94" name="组合 93"/>
          <p:cNvGrpSpPr/>
          <p:nvPr/>
        </p:nvGrpSpPr>
        <p:grpSpPr>
          <a:xfrm>
            <a:off x="3717469" y="2047967"/>
            <a:ext cx="2378502" cy="1241451"/>
            <a:chOff x="4050244" y="1659421"/>
            <a:chExt cx="2378502" cy="1241451"/>
          </a:xfrm>
        </p:grpSpPr>
        <p:sp>
          <p:nvSpPr>
            <p:cNvPr id="3" name="Freeform 3723"/>
            <p:cNvSpPr/>
            <p:nvPr/>
          </p:nvSpPr>
          <p:spPr bwMode="auto">
            <a:xfrm>
              <a:off x="4050244" y="1685836"/>
              <a:ext cx="2378502" cy="1215036"/>
            </a:xfrm>
            <a:custGeom>
              <a:avLst/>
              <a:gdLst>
                <a:gd name="T0" fmla="*/ 799 w 799"/>
                <a:gd name="T1" fmla="*/ 140 h 408"/>
                <a:gd name="T2" fmla="*/ 727 w 799"/>
                <a:gd name="T3" fmla="*/ 68 h 408"/>
                <a:gd name="T4" fmla="*/ 212 w 799"/>
                <a:gd name="T5" fmla="*/ 68 h 408"/>
                <a:gd name="T6" fmla="*/ 212 w 799"/>
                <a:gd name="T7" fmla="*/ 23 h 408"/>
                <a:gd name="T8" fmla="*/ 188 w 799"/>
                <a:gd name="T9" fmla="*/ 12 h 408"/>
                <a:gd name="T10" fmla="*/ 13 w 799"/>
                <a:gd name="T11" fmla="*/ 171 h 408"/>
                <a:gd name="T12" fmla="*/ 13 w 799"/>
                <a:gd name="T13" fmla="*/ 214 h 408"/>
                <a:gd name="T14" fmla="*/ 188 w 799"/>
                <a:gd name="T15" fmla="*/ 373 h 408"/>
                <a:gd name="T16" fmla="*/ 212 w 799"/>
                <a:gd name="T17" fmla="*/ 362 h 408"/>
                <a:gd name="T18" fmla="*/ 212 w 799"/>
                <a:gd name="T19" fmla="*/ 322 h 408"/>
                <a:gd name="T20" fmla="*/ 677 w 799"/>
                <a:gd name="T21" fmla="*/ 322 h 408"/>
                <a:gd name="T22" fmla="*/ 707 w 799"/>
                <a:gd name="T23" fmla="*/ 322 h 408"/>
                <a:gd name="T24" fmla="*/ 799 w 799"/>
                <a:gd name="T25" fmla="*/ 408 h 408"/>
                <a:gd name="T26" fmla="*/ 799 w 799"/>
                <a:gd name="T27" fmla="*/ 257 h 408"/>
                <a:gd name="T28" fmla="*/ 799 w 799"/>
                <a:gd name="T29" fmla="*/ 257 h 408"/>
                <a:gd name="T30" fmla="*/ 799 w 799"/>
                <a:gd name="T31" fmla="*/ 250 h 408"/>
                <a:gd name="T32" fmla="*/ 799 w 799"/>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9" h="408">
                  <a:moveTo>
                    <a:pt x="799" y="140"/>
                  </a:moveTo>
                  <a:cubicBezTo>
                    <a:pt x="799" y="100"/>
                    <a:pt x="767" y="68"/>
                    <a:pt x="727" y="68"/>
                  </a:cubicBezTo>
                  <a:cubicBezTo>
                    <a:pt x="212" y="68"/>
                    <a:pt x="212" y="68"/>
                    <a:pt x="212" y="68"/>
                  </a:cubicBezTo>
                  <a:cubicBezTo>
                    <a:pt x="212" y="23"/>
                    <a:pt x="212" y="23"/>
                    <a:pt x="212" y="23"/>
                  </a:cubicBezTo>
                  <a:cubicBezTo>
                    <a:pt x="212" y="5"/>
                    <a:pt x="201" y="0"/>
                    <a:pt x="188" y="12"/>
                  </a:cubicBezTo>
                  <a:cubicBezTo>
                    <a:pt x="13" y="171"/>
                    <a:pt x="13" y="171"/>
                    <a:pt x="13" y="171"/>
                  </a:cubicBezTo>
                  <a:cubicBezTo>
                    <a:pt x="0" y="183"/>
                    <a:pt x="0" y="202"/>
                    <a:pt x="13" y="214"/>
                  </a:cubicBezTo>
                  <a:cubicBezTo>
                    <a:pt x="188" y="373"/>
                    <a:pt x="188" y="373"/>
                    <a:pt x="188" y="373"/>
                  </a:cubicBezTo>
                  <a:cubicBezTo>
                    <a:pt x="201" y="385"/>
                    <a:pt x="212" y="380"/>
                    <a:pt x="212" y="362"/>
                  </a:cubicBezTo>
                  <a:cubicBezTo>
                    <a:pt x="212" y="322"/>
                    <a:pt x="212" y="322"/>
                    <a:pt x="212" y="322"/>
                  </a:cubicBezTo>
                  <a:cubicBezTo>
                    <a:pt x="677" y="322"/>
                    <a:pt x="677" y="322"/>
                    <a:pt x="677" y="322"/>
                  </a:cubicBezTo>
                  <a:cubicBezTo>
                    <a:pt x="707" y="322"/>
                    <a:pt x="707" y="322"/>
                    <a:pt x="707" y="322"/>
                  </a:cubicBezTo>
                  <a:cubicBezTo>
                    <a:pt x="756" y="322"/>
                    <a:pt x="796" y="360"/>
                    <a:pt x="799" y="408"/>
                  </a:cubicBezTo>
                  <a:cubicBezTo>
                    <a:pt x="799" y="257"/>
                    <a:pt x="799" y="257"/>
                    <a:pt x="799" y="257"/>
                  </a:cubicBezTo>
                  <a:cubicBezTo>
                    <a:pt x="799" y="257"/>
                    <a:pt x="799" y="257"/>
                    <a:pt x="799" y="257"/>
                  </a:cubicBezTo>
                  <a:cubicBezTo>
                    <a:pt x="799" y="255"/>
                    <a:pt x="799" y="252"/>
                    <a:pt x="799" y="250"/>
                  </a:cubicBezTo>
                  <a:lnTo>
                    <a:pt x="799" y="140"/>
                  </a:lnTo>
                  <a:close/>
                </a:path>
              </a:pathLst>
            </a:custGeom>
            <a:solidFill>
              <a:schemeClr val="accent4">
                <a:lumMod val="75000"/>
              </a:schemeClr>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10" name="Freeform 3724"/>
            <p:cNvSpPr/>
            <p:nvPr/>
          </p:nvSpPr>
          <p:spPr bwMode="auto">
            <a:xfrm>
              <a:off x="4050244" y="1659421"/>
              <a:ext cx="2378502" cy="1213777"/>
            </a:xfrm>
            <a:custGeom>
              <a:avLst/>
              <a:gdLst>
                <a:gd name="T0" fmla="*/ 799 w 799"/>
                <a:gd name="T1" fmla="*/ 140 h 408"/>
                <a:gd name="T2" fmla="*/ 727 w 799"/>
                <a:gd name="T3" fmla="*/ 68 h 408"/>
                <a:gd name="T4" fmla="*/ 212 w 799"/>
                <a:gd name="T5" fmla="*/ 68 h 408"/>
                <a:gd name="T6" fmla="*/ 212 w 799"/>
                <a:gd name="T7" fmla="*/ 23 h 408"/>
                <a:gd name="T8" fmla="*/ 188 w 799"/>
                <a:gd name="T9" fmla="*/ 12 h 408"/>
                <a:gd name="T10" fmla="*/ 13 w 799"/>
                <a:gd name="T11" fmla="*/ 171 h 408"/>
                <a:gd name="T12" fmla="*/ 13 w 799"/>
                <a:gd name="T13" fmla="*/ 214 h 408"/>
                <a:gd name="T14" fmla="*/ 188 w 799"/>
                <a:gd name="T15" fmla="*/ 373 h 408"/>
                <a:gd name="T16" fmla="*/ 212 w 799"/>
                <a:gd name="T17" fmla="*/ 362 h 408"/>
                <a:gd name="T18" fmla="*/ 212 w 799"/>
                <a:gd name="T19" fmla="*/ 322 h 408"/>
                <a:gd name="T20" fmla="*/ 677 w 799"/>
                <a:gd name="T21" fmla="*/ 322 h 408"/>
                <a:gd name="T22" fmla="*/ 707 w 799"/>
                <a:gd name="T23" fmla="*/ 322 h 408"/>
                <a:gd name="T24" fmla="*/ 799 w 799"/>
                <a:gd name="T25" fmla="*/ 408 h 408"/>
                <a:gd name="T26" fmla="*/ 799 w 799"/>
                <a:gd name="T27" fmla="*/ 257 h 408"/>
                <a:gd name="T28" fmla="*/ 799 w 799"/>
                <a:gd name="T29" fmla="*/ 257 h 408"/>
                <a:gd name="T30" fmla="*/ 799 w 799"/>
                <a:gd name="T31" fmla="*/ 250 h 408"/>
                <a:gd name="T32" fmla="*/ 799 w 799"/>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9" h="408">
                  <a:moveTo>
                    <a:pt x="799" y="140"/>
                  </a:moveTo>
                  <a:cubicBezTo>
                    <a:pt x="799" y="100"/>
                    <a:pt x="767" y="68"/>
                    <a:pt x="727" y="68"/>
                  </a:cubicBezTo>
                  <a:cubicBezTo>
                    <a:pt x="212" y="68"/>
                    <a:pt x="212" y="68"/>
                    <a:pt x="212" y="68"/>
                  </a:cubicBezTo>
                  <a:cubicBezTo>
                    <a:pt x="212" y="23"/>
                    <a:pt x="212" y="23"/>
                    <a:pt x="212" y="23"/>
                  </a:cubicBezTo>
                  <a:cubicBezTo>
                    <a:pt x="212" y="5"/>
                    <a:pt x="201" y="0"/>
                    <a:pt x="188" y="12"/>
                  </a:cubicBezTo>
                  <a:cubicBezTo>
                    <a:pt x="13" y="171"/>
                    <a:pt x="13" y="171"/>
                    <a:pt x="13" y="171"/>
                  </a:cubicBezTo>
                  <a:cubicBezTo>
                    <a:pt x="0" y="183"/>
                    <a:pt x="0" y="202"/>
                    <a:pt x="13" y="214"/>
                  </a:cubicBezTo>
                  <a:cubicBezTo>
                    <a:pt x="188" y="373"/>
                    <a:pt x="188" y="373"/>
                    <a:pt x="188" y="373"/>
                  </a:cubicBezTo>
                  <a:cubicBezTo>
                    <a:pt x="201" y="385"/>
                    <a:pt x="212" y="380"/>
                    <a:pt x="212" y="362"/>
                  </a:cubicBezTo>
                  <a:cubicBezTo>
                    <a:pt x="212" y="322"/>
                    <a:pt x="212" y="322"/>
                    <a:pt x="212" y="322"/>
                  </a:cubicBezTo>
                  <a:cubicBezTo>
                    <a:pt x="677" y="322"/>
                    <a:pt x="677" y="322"/>
                    <a:pt x="677" y="322"/>
                  </a:cubicBezTo>
                  <a:cubicBezTo>
                    <a:pt x="707" y="322"/>
                    <a:pt x="707" y="322"/>
                    <a:pt x="707" y="322"/>
                  </a:cubicBezTo>
                  <a:cubicBezTo>
                    <a:pt x="756" y="322"/>
                    <a:pt x="796" y="360"/>
                    <a:pt x="799" y="408"/>
                  </a:cubicBezTo>
                  <a:cubicBezTo>
                    <a:pt x="799" y="257"/>
                    <a:pt x="799" y="257"/>
                    <a:pt x="799" y="257"/>
                  </a:cubicBezTo>
                  <a:cubicBezTo>
                    <a:pt x="799" y="257"/>
                    <a:pt x="799" y="257"/>
                    <a:pt x="799" y="257"/>
                  </a:cubicBezTo>
                  <a:cubicBezTo>
                    <a:pt x="799" y="254"/>
                    <a:pt x="799" y="252"/>
                    <a:pt x="799" y="250"/>
                  </a:cubicBezTo>
                  <a:lnTo>
                    <a:pt x="799" y="140"/>
                  </a:lnTo>
                  <a:close/>
                </a:path>
              </a:pathLst>
            </a:cu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01" name="组合 100"/>
          <p:cNvGrpSpPr/>
          <p:nvPr/>
        </p:nvGrpSpPr>
        <p:grpSpPr>
          <a:xfrm>
            <a:off x="3026937" y="2949809"/>
            <a:ext cx="3069033" cy="1601181"/>
            <a:chOff x="3359712" y="2561263"/>
            <a:chExt cx="3069033" cy="1601181"/>
          </a:xfrm>
        </p:grpSpPr>
        <p:sp>
          <p:nvSpPr>
            <p:cNvPr id="15" name="Freeform 3729"/>
            <p:cNvSpPr/>
            <p:nvPr/>
          </p:nvSpPr>
          <p:spPr bwMode="auto">
            <a:xfrm>
              <a:off x="3359712" y="2593967"/>
              <a:ext cx="3069033" cy="1568477"/>
            </a:xfrm>
            <a:custGeom>
              <a:avLst/>
              <a:gdLst>
                <a:gd name="T0" fmla="*/ 1031 w 1031"/>
                <a:gd name="T1" fmla="*/ 181 h 527"/>
                <a:gd name="T2" fmla="*/ 938 w 1031"/>
                <a:gd name="T3" fmla="*/ 88 h 527"/>
                <a:gd name="T4" fmla="*/ 274 w 1031"/>
                <a:gd name="T5" fmla="*/ 88 h 527"/>
                <a:gd name="T6" fmla="*/ 274 w 1031"/>
                <a:gd name="T7" fmla="*/ 30 h 527"/>
                <a:gd name="T8" fmla="*/ 243 w 1031"/>
                <a:gd name="T9" fmla="*/ 16 h 527"/>
                <a:gd name="T10" fmla="*/ 17 w 1031"/>
                <a:gd name="T11" fmla="*/ 221 h 527"/>
                <a:gd name="T12" fmla="*/ 17 w 1031"/>
                <a:gd name="T13" fmla="*/ 277 h 527"/>
                <a:gd name="T14" fmla="*/ 243 w 1031"/>
                <a:gd name="T15" fmla="*/ 482 h 527"/>
                <a:gd name="T16" fmla="*/ 274 w 1031"/>
                <a:gd name="T17" fmla="*/ 468 h 527"/>
                <a:gd name="T18" fmla="*/ 274 w 1031"/>
                <a:gd name="T19" fmla="*/ 416 h 527"/>
                <a:gd name="T20" fmla="*/ 874 w 1031"/>
                <a:gd name="T21" fmla="*/ 416 h 527"/>
                <a:gd name="T22" fmla="*/ 912 w 1031"/>
                <a:gd name="T23" fmla="*/ 416 h 527"/>
                <a:gd name="T24" fmla="*/ 1031 w 1031"/>
                <a:gd name="T25" fmla="*/ 527 h 527"/>
                <a:gd name="T26" fmla="*/ 1031 w 1031"/>
                <a:gd name="T27" fmla="*/ 332 h 527"/>
                <a:gd name="T28" fmla="*/ 1031 w 1031"/>
                <a:gd name="T29" fmla="*/ 332 h 527"/>
                <a:gd name="T30" fmla="*/ 1031 w 1031"/>
                <a:gd name="T31" fmla="*/ 323 h 527"/>
                <a:gd name="T32" fmla="*/ 1031 w 1031"/>
                <a:gd name="T33" fmla="*/ 181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1" h="527">
                  <a:moveTo>
                    <a:pt x="1031" y="181"/>
                  </a:moveTo>
                  <a:cubicBezTo>
                    <a:pt x="1031" y="130"/>
                    <a:pt x="990" y="88"/>
                    <a:pt x="938" y="88"/>
                  </a:cubicBezTo>
                  <a:cubicBezTo>
                    <a:pt x="274" y="88"/>
                    <a:pt x="274" y="88"/>
                    <a:pt x="274" y="88"/>
                  </a:cubicBezTo>
                  <a:cubicBezTo>
                    <a:pt x="274" y="30"/>
                    <a:pt x="274" y="30"/>
                    <a:pt x="274" y="30"/>
                  </a:cubicBezTo>
                  <a:cubicBezTo>
                    <a:pt x="274" y="7"/>
                    <a:pt x="260" y="0"/>
                    <a:pt x="243" y="16"/>
                  </a:cubicBezTo>
                  <a:cubicBezTo>
                    <a:pt x="17" y="221"/>
                    <a:pt x="17" y="221"/>
                    <a:pt x="17" y="221"/>
                  </a:cubicBezTo>
                  <a:cubicBezTo>
                    <a:pt x="0" y="236"/>
                    <a:pt x="0" y="261"/>
                    <a:pt x="17" y="277"/>
                  </a:cubicBezTo>
                  <a:cubicBezTo>
                    <a:pt x="243" y="482"/>
                    <a:pt x="243" y="482"/>
                    <a:pt x="243" y="482"/>
                  </a:cubicBezTo>
                  <a:cubicBezTo>
                    <a:pt x="260" y="497"/>
                    <a:pt x="274" y="491"/>
                    <a:pt x="274" y="468"/>
                  </a:cubicBezTo>
                  <a:cubicBezTo>
                    <a:pt x="274" y="416"/>
                    <a:pt x="274" y="416"/>
                    <a:pt x="274" y="416"/>
                  </a:cubicBezTo>
                  <a:cubicBezTo>
                    <a:pt x="874" y="416"/>
                    <a:pt x="874" y="416"/>
                    <a:pt x="874" y="416"/>
                  </a:cubicBezTo>
                  <a:cubicBezTo>
                    <a:pt x="912" y="416"/>
                    <a:pt x="912" y="416"/>
                    <a:pt x="912" y="416"/>
                  </a:cubicBezTo>
                  <a:cubicBezTo>
                    <a:pt x="975" y="416"/>
                    <a:pt x="1027" y="465"/>
                    <a:pt x="1031" y="527"/>
                  </a:cubicBezTo>
                  <a:cubicBezTo>
                    <a:pt x="1031" y="332"/>
                    <a:pt x="1031" y="332"/>
                    <a:pt x="1031" y="332"/>
                  </a:cubicBezTo>
                  <a:cubicBezTo>
                    <a:pt x="1031" y="332"/>
                    <a:pt x="1031" y="332"/>
                    <a:pt x="1031" y="332"/>
                  </a:cubicBezTo>
                  <a:cubicBezTo>
                    <a:pt x="1031" y="329"/>
                    <a:pt x="1031" y="326"/>
                    <a:pt x="1031" y="323"/>
                  </a:cubicBezTo>
                  <a:lnTo>
                    <a:pt x="1031" y="181"/>
                  </a:lnTo>
                  <a:close/>
                </a:path>
              </a:pathLst>
            </a:custGeom>
            <a:solidFill>
              <a:schemeClr val="accent2">
                <a:lumMod val="75000"/>
              </a:schemeClr>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16" name="Freeform 3730"/>
            <p:cNvSpPr/>
            <p:nvPr/>
          </p:nvSpPr>
          <p:spPr bwMode="auto">
            <a:xfrm>
              <a:off x="3359712" y="2561263"/>
              <a:ext cx="3069033" cy="1565963"/>
            </a:xfrm>
            <a:custGeom>
              <a:avLst/>
              <a:gdLst>
                <a:gd name="T0" fmla="*/ 1031 w 1031"/>
                <a:gd name="T1" fmla="*/ 180 h 526"/>
                <a:gd name="T2" fmla="*/ 938 w 1031"/>
                <a:gd name="T3" fmla="*/ 87 h 526"/>
                <a:gd name="T4" fmla="*/ 274 w 1031"/>
                <a:gd name="T5" fmla="*/ 87 h 526"/>
                <a:gd name="T6" fmla="*/ 274 w 1031"/>
                <a:gd name="T7" fmla="*/ 29 h 526"/>
                <a:gd name="T8" fmla="*/ 243 w 1031"/>
                <a:gd name="T9" fmla="*/ 15 h 526"/>
                <a:gd name="T10" fmla="*/ 17 w 1031"/>
                <a:gd name="T11" fmla="*/ 220 h 526"/>
                <a:gd name="T12" fmla="*/ 17 w 1031"/>
                <a:gd name="T13" fmla="*/ 276 h 526"/>
                <a:gd name="T14" fmla="*/ 243 w 1031"/>
                <a:gd name="T15" fmla="*/ 481 h 526"/>
                <a:gd name="T16" fmla="*/ 274 w 1031"/>
                <a:gd name="T17" fmla="*/ 467 h 526"/>
                <a:gd name="T18" fmla="*/ 274 w 1031"/>
                <a:gd name="T19" fmla="*/ 415 h 526"/>
                <a:gd name="T20" fmla="*/ 874 w 1031"/>
                <a:gd name="T21" fmla="*/ 415 h 526"/>
                <a:gd name="T22" fmla="*/ 912 w 1031"/>
                <a:gd name="T23" fmla="*/ 415 h 526"/>
                <a:gd name="T24" fmla="*/ 1031 w 1031"/>
                <a:gd name="T25" fmla="*/ 526 h 526"/>
                <a:gd name="T26" fmla="*/ 1031 w 1031"/>
                <a:gd name="T27" fmla="*/ 331 h 526"/>
                <a:gd name="T28" fmla="*/ 1031 w 1031"/>
                <a:gd name="T29" fmla="*/ 331 h 526"/>
                <a:gd name="T30" fmla="*/ 1031 w 1031"/>
                <a:gd name="T31" fmla="*/ 322 h 526"/>
                <a:gd name="T32" fmla="*/ 1031 w 1031"/>
                <a:gd name="T33" fmla="*/ 18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1" h="526">
                  <a:moveTo>
                    <a:pt x="1031" y="180"/>
                  </a:moveTo>
                  <a:cubicBezTo>
                    <a:pt x="1031" y="129"/>
                    <a:pt x="990" y="87"/>
                    <a:pt x="938" y="87"/>
                  </a:cubicBezTo>
                  <a:cubicBezTo>
                    <a:pt x="274" y="87"/>
                    <a:pt x="274" y="87"/>
                    <a:pt x="274" y="87"/>
                  </a:cubicBezTo>
                  <a:cubicBezTo>
                    <a:pt x="274" y="29"/>
                    <a:pt x="274" y="29"/>
                    <a:pt x="274" y="29"/>
                  </a:cubicBezTo>
                  <a:cubicBezTo>
                    <a:pt x="274" y="6"/>
                    <a:pt x="260" y="0"/>
                    <a:pt x="243" y="15"/>
                  </a:cubicBezTo>
                  <a:cubicBezTo>
                    <a:pt x="17" y="220"/>
                    <a:pt x="17" y="220"/>
                    <a:pt x="17" y="220"/>
                  </a:cubicBezTo>
                  <a:cubicBezTo>
                    <a:pt x="0" y="235"/>
                    <a:pt x="0" y="261"/>
                    <a:pt x="17" y="276"/>
                  </a:cubicBezTo>
                  <a:cubicBezTo>
                    <a:pt x="243" y="481"/>
                    <a:pt x="243" y="481"/>
                    <a:pt x="243" y="481"/>
                  </a:cubicBezTo>
                  <a:cubicBezTo>
                    <a:pt x="260" y="496"/>
                    <a:pt x="274" y="490"/>
                    <a:pt x="274" y="467"/>
                  </a:cubicBezTo>
                  <a:cubicBezTo>
                    <a:pt x="274" y="415"/>
                    <a:pt x="274" y="415"/>
                    <a:pt x="274" y="415"/>
                  </a:cubicBezTo>
                  <a:cubicBezTo>
                    <a:pt x="874" y="415"/>
                    <a:pt x="874" y="415"/>
                    <a:pt x="874" y="415"/>
                  </a:cubicBezTo>
                  <a:cubicBezTo>
                    <a:pt x="912" y="415"/>
                    <a:pt x="912" y="415"/>
                    <a:pt x="912" y="415"/>
                  </a:cubicBezTo>
                  <a:cubicBezTo>
                    <a:pt x="975" y="415"/>
                    <a:pt x="1027" y="464"/>
                    <a:pt x="1031" y="526"/>
                  </a:cubicBezTo>
                  <a:cubicBezTo>
                    <a:pt x="1031" y="331"/>
                    <a:pt x="1031" y="331"/>
                    <a:pt x="1031" y="331"/>
                  </a:cubicBezTo>
                  <a:cubicBezTo>
                    <a:pt x="1031" y="331"/>
                    <a:pt x="1031" y="331"/>
                    <a:pt x="1031" y="331"/>
                  </a:cubicBezTo>
                  <a:cubicBezTo>
                    <a:pt x="1031" y="328"/>
                    <a:pt x="1031" y="325"/>
                    <a:pt x="1031" y="322"/>
                  </a:cubicBezTo>
                  <a:lnTo>
                    <a:pt x="1031" y="180"/>
                  </a:lnTo>
                  <a:close/>
                </a:path>
              </a:pathLst>
            </a:custGeom>
            <a:solidFill>
              <a:schemeClr val="accent2"/>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97" name="组合 96"/>
          <p:cNvGrpSpPr/>
          <p:nvPr/>
        </p:nvGrpSpPr>
        <p:grpSpPr>
          <a:xfrm>
            <a:off x="6095970" y="3740968"/>
            <a:ext cx="2606163" cy="1360941"/>
            <a:chOff x="6428745" y="3352422"/>
            <a:chExt cx="2606163" cy="1360941"/>
          </a:xfrm>
        </p:grpSpPr>
        <p:sp>
          <p:nvSpPr>
            <p:cNvPr id="18" name="Freeform 3732"/>
            <p:cNvSpPr/>
            <p:nvPr/>
          </p:nvSpPr>
          <p:spPr bwMode="auto">
            <a:xfrm>
              <a:off x="6428745" y="3382609"/>
              <a:ext cx="2606163" cy="1330754"/>
            </a:xfrm>
            <a:custGeom>
              <a:avLst/>
              <a:gdLst>
                <a:gd name="T0" fmla="*/ 0 w 876"/>
                <a:gd name="T1" fmla="*/ 154 h 447"/>
                <a:gd name="T2" fmla="*/ 79 w 876"/>
                <a:gd name="T3" fmla="*/ 75 h 447"/>
                <a:gd name="T4" fmla="*/ 643 w 876"/>
                <a:gd name="T5" fmla="*/ 75 h 447"/>
                <a:gd name="T6" fmla="*/ 643 w 876"/>
                <a:gd name="T7" fmla="*/ 25 h 447"/>
                <a:gd name="T8" fmla="*/ 670 w 876"/>
                <a:gd name="T9" fmla="*/ 13 h 447"/>
                <a:gd name="T10" fmla="*/ 862 w 876"/>
                <a:gd name="T11" fmla="*/ 187 h 447"/>
                <a:gd name="T12" fmla="*/ 862 w 876"/>
                <a:gd name="T13" fmla="*/ 235 h 447"/>
                <a:gd name="T14" fmla="*/ 670 w 876"/>
                <a:gd name="T15" fmla="*/ 409 h 447"/>
                <a:gd name="T16" fmla="*/ 643 w 876"/>
                <a:gd name="T17" fmla="*/ 397 h 447"/>
                <a:gd name="T18" fmla="*/ 643 w 876"/>
                <a:gd name="T19" fmla="*/ 353 h 447"/>
                <a:gd name="T20" fmla="*/ 134 w 876"/>
                <a:gd name="T21" fmla="*/ 353 h 447"/>
                <a:gd name="T22" fmla="*/ 101 w 876"/>
                <a:gd name="T23" fmla="*/ 353 h 447"/>
                <a:gd name="T24" fmla="*/ 0 w 876"/>
                <a:gd name="T25" fmla="*/ 447 h 447"/>
                <a:gd name="T26" fmla="*/ 0 w 876"/>
                <a:gd name="T27" fmla="*/ 282 h 447"/>
                <a:gd name="T28" fmla="*/ 1 w 876"/>
                <a:gd name="T29" fmla="*/ 282 h 447"/>
                <a:gd name="T30" fmla="*/ 0 w 876"/>
                <a:gd name="T31" fmla="*/ 274 h 447"/>
                <a:gd name="T32" fmla="*/ 0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0" y="154"/>
                  </a:moveTo>
                  <a:cubicBezTo>
                    <a:pt x="0" y="110"/>
                    <a:pt x="35" y="75"/>
                    <a:pt x="79" y="75"/>
                  </a:cubicBezTo>
                  <a:cubicBezTo>
                    <a:pt x="643" y="75"/>
                    <a:pt x="643" y="75"/>
                    <a:pt x="643" y="75"/>
                  </a:cubicBezTo>
                  <a:cubicBezTo>
                    <a:pt x="643" y="25"/>
                    <a:pt x="643" y="25"/>
                    <a:pt x="643" y="25"/>
                  </a:cubicBezTo>
                  <a:cubicBezTo>
                    <a:pt x="643" y="6"/>
                    <a:pt x="655" y="0"/>
                    <a:pt x="670" y="13"/>
                  </a:cubicBezTo>
                  <a:cubicBezTo>
                    <a:pt x="862" y="187"/>
                    <a:pt x="862" y="187"/>
                    <a:pt x="862" y="187"/>
                  </a:cubicBezTo>
                  <a:cubicBezTo>
                    <a:pt x="876" y="200"/>
                    <a:pt x="876" y="222"/>
                    <a:pt x="862" y="235"/>
                  </a:cubicBezTo>
                  <a:cubicBezTo>
                    <a:pt x="670" y="409"/>
                    <a:pt x="670" y="409"/>
                    <a:pt x="670" y="409"/>
                  </a:cubicBezTo>
                  <a:cubicBezTo>
                    <a:pt x="655" y="422"/>
                    <a:pt x="643" y="417"/>
                    <a:pt x="643" y="397"/>
                  </a:cubicBezTo>
                  <a:cubicBezTo>
                    <a:pt x="643" y="353"/>
                    <a:pt x="643" y="353"/>
                    <a:pt x="643" y="353"/>
                  </a:cubicBezTo>
                  <a:cubicBezTo>
                    <a:pt x="134" y="353"/>
                    <a:pt x="134" y="353"/>
                    <a:pt x="134" y="353"/>
                  </a:cubicBezTo>
                  <a:cubicBezTo>
                    <a:pt x="101" y="353"/>
                    <a:pt x="101" y="353"/>
                    <a:pt x="101" y="353"/>
                  </a:cubicBezTo>
                  <a:cubicBezTo>
                    <a:pt x="48" y="353"/>
                    <a:pt x="4" y="395"/>
                    <a:pt x="0" y="447"/>
                  </a:cubicBezTo>
                  <a:cubicBezTo>
                    <a:pt x="0" y="282"/>
                    <a:pt x="0" y="282"/>
                    <a:pt x="0" y="282"/>
                  </a:cubicBezTo>
                  <a:cubicBezTo>
                    <a:pt x="1" y="282"/>
                    <a:pt x="1" y="282"/>
                    <a:pt x="1" y="282"/>
                  </a:cubicBezTo>
                  <a:cubicBezTo>
                    <a:pt x="0" y="279"/>
                    <a:pt x="0" y="277"/>
                    <a:pt x="0" y="274"/>
                  </a:cubicBezTo>
                  <a:lnTo>
                    <a:pt x="0" y="154"/>
                  </a:lnTo>
                  <a:close/>
                </a:path>
              </a:pathLst>
            </a:custGeom>
            <a:solidFill>
              <a:schemeClr val="accent4">
                <a:lumMod val="75000"/>
              </a:schemeClr>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19" name="Freeform 3733"/>
            <p:cNvSpPr/>
            <p:nvPr/>
          </p:nvSpPr>
          <p:spPr bwMode="auto">
            <a:xfrm>
              <a:off x="6428745" y="3352422"/>
              <a:ext cx="2606163" cy="1330754"/>
            </a:xfrm>
            <a:custGeom>
              <a:avLst/>
              <a:gdLst>
                <a:gd name="T0" fmla="*/ 0 w 876"/>
                <a:gd name="T1" fmla="*/ 154 h 447"/>
                <a:gd name="T2" fmla="*/ 79 w 876"/>
                <a:gd name="T3" fmla="*/ 75 h 447"/>
                <a:gd name="T4" fmla="*/ 643 w 876"/>
                <a:gd name="T5" fmla="*/ 75 h 447"/>
                <a:gd name="T6" fmla="*/ 643 w 876"/>
                <a:gd name="T7" fmla="*/ 25 h 447"/>
                <a:gd name="T8" fmla="*/ 670 w 876"/>
                <a:gd name="T9" fmla="*/ 13 h 447"/>
                <a:gd name="T10" fmla="*/ 862 w 876"/>
                <a:gd name="T11" fmla="*/ 187 h 447"/>
                <a:gd name="T12" fmla="*/ 862 w 876"/>
                <a:gd name="T13" fmla="*/ 235 h 447"/>
                <a:gd name="T14" fmla="*/ 670 w 876"/>
                <a:gd name="T15" fmla="*/ 409 h 447"/>
                <a:gd name="T16" fmla="*/ 643 w 876"/>
                <a:gd name="T17" fmla="*/ 397 h 447"/>
                <a:gd name="T18" fmla="*/ 643 w 876"/>
                <a:gd name="T19" fmla="*/ 353 h 447"/>
                <a:gd name="T20" fmla="*/ 134 w 876"/>
                <a:gd name="T21" fmla="*/ 353 h 447"/>
                <a:gd name="T22" fmla="*/ 101 w 876"/>
                <a:gd name="T23" fmla="*/ 353 h 447"/>
                <a:gd name="T24" fmla="*/ 0 w 876"/>
                <a:gd name="T25" fmla="*/ 447 h 447"/>
                <a:gd name="T26" fmla="*/ 0 w 876"/>
                <a:gd name="T27" fmla="*/ 281 h 447"/>
                <a:gd name="T28" fmla="*/ 1 w 876"/>
                <a:gd name="T29" fmla="*/ 281 h 447"/>
                <a:gd name="T30" fmla="*/ 0 w 876"/>
                <a:gd name="T31" fmla="*/ 274 h 447"/>
                <a:gd name="T32" fmla="*/ 0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0" y="154"/>
                  </a:moveTo>
                  <a:cubicBezTo>
                    <a:pt x="0" y="110"/>
                    <a:pt x="35" y="75"/>
                    <a:pt x="79" y="75"/>
                  </a:cubicBezTo>
                  <a:cubicBezTo>
                    <a:pt x="643" y="75"/>
                    <a:pt x="643" y="75"/>
                    <a:pt x="643" y="75"/>
                  </a:cubicBezTo>
                  <a:cubicBezTo>
                    <a:pt x="643" y="25"/>
                    <a:pt x="643" y="25"/>
                    <a:pt x="643" y="25"/>
                  </a:cubicBezTo>
                  <a:cubicBezTo>
                    <a:pt x="643" y="5"/>
                    <a:pt x="655" y="0"/>
                    <a:pt x="670" y="13"/>
                  </a:cubicBezTo>
                  <a:cubicBezTo>
                    <a:pt x="862" y="187"/>
                    <a:pt x="862" y="187"/>
                    <a:pt x="862" y="187"/>
                  </a:cubicBezTo>
                  <a:cubicBezTo>
                    <a:pt x="876" y="200"/>
                    <a:pt x="876" y="222"/>
                    <a:pt x="862" y="235"/>
                  </a:cubicBezTo>
                  <a:cubicBezTo>
                    <a:pt x="670" y="409"/>
                    <a:pt x="670" y="409"/>
                    <a:pt x="670" y="409"/>
                  </a:cubicBezTo>
                  <a:cubicBezTo>
                    <a:pt x="655" y="422"/>
                    <a:pt x="643" y="417"/>
                    <a:pt x="643" y="397"/>
                  </a:cubicBezTo>
                  <a:cubicBezTo>
                    <a:pt x="643" y="353"/>
                    <a:pt x="643" y="353"/>
                    <a:pt x="643" y="353"/>
                  </a:cubicBezTo>
                  <a:cubicBezTo>
                    <a:pt x="134" y="353"/>
                    <a:pt x="134" y="353"/>
                    <a:pt x="134" y="353"/>
                  </a:cubicBezTo>
                  <a:cubicBezTo>
                    <a:pt x="101" y="353"/>
                    <a:pt x="101" y="353"/>
                    <a:pt x="101" y="353"/>
                  </a:cubicBezTo>
                  <a:cubicBezTo>
                    <a:pt x="48" y="353"/>
                    <a:pt x="4" y="395"/>
                    <a:pt x="0" y="447"/>
                  </a:cubicBezTo>
                  <a:cubicBezTo>
                    <a:pt x="0" y="281"/>
                    <a:pt x="0" y="281"/>
                    <a:pt x="0" y="281"/>
                  </a:cubicBezTo>
                  <a:cubicBezTo>
                    <a:pt x="1" y="281"/>
                    <a:pt x="1" y="281"/>
                    <a:pt x="1" y="281"/>
                  </a:cubicBezTo>
                  <a:cubicBezTo>
                    <a:pt x="0" y="279"/>
                    <a:pt x="0" y="276"/>
                    <a:pt x="0" y="274"/>
                  </a:cubicBezTo>
                  <a:lnTo>
                    <a:pt x="0" y="154"/>
                  </a:lnTo>
                  <a:close/>
                </a:path>
              </a:pathLst>
            </a:cu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95" name="组合 94"/>
          <p:cNvGrpSpPr/>
          <p:nvPr/>
        </p:nvGrpSpPr>
        <p:grpSpPr>
          <a:xfrm>
            <a:off x="6095970" y="1583840"/>
            <a:ext cx="2381016" cy="1241449"/>
            <a:chOff x="6428745" y="1195294"/>
            <a:chExt cx="2381016" cy="1241449"/>
          </a:xfrm>
        </p:grpSpPr>
        <p:sp>
          <p:nvSpPr>
            <p:cNvPr id="21" name="Freeform 3735"/>
            <p:cNvSpPr/>
            <p:nvPr/>
          </p:nvSpPr>
          <p:spPr bwMode="auto">
            <a:xfrm>
              <a:off x="6428745" y="1221707"/>
              <a:ext cx="2381016" cy="1215036"/>
            </a:xfrm>
            <a:custGeom>
              <a:avLst/>
              <a:gdLst>
                <a:gd name="T0" fmla="*/ 0 w 800"/>
                <a:gd name="T1" fmla="*/ 140 h 408"/>
                <a:gd name="T2" fmla="*/ 72 w 800"/>
                <a:gd name="T3" fmla="*/ 68 h 408"/>
                <a:gd name="T4" fmla="*/ 587 w 800"/>
                <a:gd name="T5" fmla="*/ 68 h 408"/>
                <a:gd name="T6" fmla="*/ 587 w 800"/>
                <a:gd name="T7" fmla="*/ 23 h 408"/>
                <a:gd name="T8" fmla="*/ 611 w 800"/>
                <a:gd name="T9" fmla="*/ 12 h 408"/>
                <a:gd name="T10" fmla="*/ 786 w 800"/>
                <a:gd name="T11" fmla="*/ 171 h 408"/>
                <a:gd name="T12" fmla="*/ 786 w 800"/>
                <a:gd name="T13" fmla="*/ 214 h 408"/>
                <a:gd name="T14" fmla="*/ 611 w 800"/>
                <a:gd name="T15" fmla="*/ 373 h 408"/>
                <a:gd name="T16" fmla="*/ 587 w 800"/>
                <a:gd name="T17" fmla="*/ 362 h 408"/>
                <a:gd name="T18" fmla="*/ 587 w 800"/>
                <a:gd name="T19" fmla="*/ 322 h 408"/>
                <a:gd name="T20" fmla="*/ 122 w 800"/>
                <a:gd name="T21" fmla="*/ 322 h 408"/>
                <a:gd name="T22" fmla="*/ 92 w 800"/>
                <a:gd name="T23" fmla="*/ 322 h 408"/>
                <a:gd name="T24" fmla="*/ 0 w 800"/>
                <a:gd name="T25" fmla="*/ 408 h 408"/>
                <a:gd name="T26" fmla="*/ 0 w 800"/>
                <a:gd name="T27" fmla="*/ 257 h 408"/>
                <a:gd name="T28" fmla="*/ 0 w 800"/>
                <a:gd name="T29" fmla="*/ 257 h 408"/>
                <a:gd name="T30" fmla="*/ 0 w 800"/>
                <a:gd name="T31" fmla="*/ 250 h 408"/>
                <a:gd name="T32" fmla="*/ 0 w 800"/>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0" h="408">
                  <a:moveTo>
                    <a:pt x="0" y="140"/>
                  </a:moveTo>
                  <a:cubicBezTo>
                    <a:pt x="0" y="100"/>
                    <a:pt x="32" y="68"/>
                    <a:pt x="72" y="68"/>
                  </a:cubicBezTo>
                  <a:cubicBezTo>
                    <a:pt x="587" y="68"/>
                    <a:pt x="587" y="68"/>
                    <a:pt x="587" y="68"/>
                  </a:cubicBezTo>
                  <a:cubicBezTo>
                    <a:pt x="587" y="23"/>
                    <a:pt x="587" y="23"/>
                    <a:pt x="587" y="23"/>
                  </a:cubicBezTo>
                  <a:cubicBezTo>
                    <a:pt x="587" y="5"/>
                    <a:pt x="598" y="0"/>
                    <a:pt x="611" y="12"/>
                  </a:cubicBezTo>
                  <a:cubicBezTo>
                    <a:pt x="786" y="171"/>
                    <a:pt x="786" y="171"/>
                    <a:pt x="786" y="171"/>
                  </a:cubicBezTo>
                  <a:cubicBezTo>
                    <a:pt x="800" y="183"/>
                    <a:pt x="800" y="202"/>
                    <a:pt x="786" y="214"/>
                  </a:cubicBezTo>
                  <a:cubicBezTo>
                    <a:pt x="611" y="373"/>
                    <a:pt x="611" y="373"/>
                    <a:pt x="611" y="373"/>
                  </a:cubicBezTo>
                  <a:cubicBezTo>
                    <a:pt x="598" y="385"/>
                    <a:pt x="587" y="380"/>
                    <a:pt x="587" y="362"/>
                  </a:cubicBezTo>
                  <a:cubicBezTo>
                    <a:pt x="587" y="322"/>
                    <a:pt x="587" y="322"/>
                    <a:pt x="587" y="322"/>
                  </a:cubicBezTo>
                  <a:cubicBezTo>
                    <a:pt x="122" y="322"/>
                    <a:pt x="122" y="322"/>
                    <a:pt x="122" y="322"/>
                  </a:cubicBezTo>
                  <a:cubicBezTo>
                    <a:pt x="92" y="322"/>
                    <a:pt x="92" y="322"/>
                    <a:pt x="92" y="322"/>
                  </a:cubicBezTo>
                  <a:cubicBezTo>
                    <a:pt x="43" y="322"/>
                    <a:pt x="3" y="360"/>
                    <a:pt x="0" y="408"/>
                  </a:cubicBezTo>
                  <a:cubicBezTo>
                    <a:pt x="0" y="257"/>
                    <a:pt x="0" y="257"/>
                    <a:pt x="0" y="257"/>
                  </a:cubicBezTo>
                  <a:cubicBezTo>
                    <a:pt x="0" y="257"/>
                    <a:pt x="0" y="257"/>
                    <a:pt x="0" y="257"/>
                  </a:cubicBezTo>
                  <a:cubicBezTo>
                    <a:pt x="0" y="255"/>
                    <a:pt x="0" y="252"/>
                    <a:pt x="0" y="250"/>
                  </a:cubicBezTo>
                  <a:lnTo>
                    <a:pt x="0" y="140"/>
                  </a:lnTo>
                  <a:close/>
                </a:path>
              </a:pathLst>
            </a:custGeom>
            <a:solidFill>
              <a:schemeClr val="accent3">
                <a:lumMod val="75000"/>
              </a:schemeClr>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22" name="Freeform 3736"/>
            <p:cNvSpPr/>
            <p:nvPr/>
          </p:nvSpPr>
          <p:spPr bwMode="auto">
            <a:xfrm>
              <a:off x="6428745" y="1195294"/>
              <a:ext cx="2381016" cy="1213777"/>
            </a:xfrm>
            <a:custGeom>
              <a:avLst/>
              <a:gdLst>
                <a:gd name="T0" fmla="*/ 0 w 800"/>
                <a:gd name="T1" fmla="*/ 140 h 408"/>
                <a:gd name="T2" fmla="*/ 72 w 800"/>
                <a:gd name="T3" fmla="*/ 68 h 408"/>
                <a:gd name="T4" fmla="*/ 587 w 800"/>
                <a:gd name="T5" fmla="*/ 68 h 408"/>
                <a:gd name="T6" fmla="*/ 587 w 800"/>
                <a:gd name="T7" fmla="*/ 23 h 408"/>
                <a:gd name="T8" fmla="*/ 611 w 800"/>
                <a:gd name="T9" fmla="*/ 12 h 408"/>
                <a:gd name="T10" fmla="*/ 786 w 800"/>
                <a:gd name="T11" fmla="*/ 171 h 408"/>
                <a:gd name="T12" fmla="*/ 786 w 800"/>
                <a:gd name="T13" fmla="*/ 214 h 408"/>
                <a:gd name="T14" fmla="*/ 611 w 800"/>
                <a:gd name="T15" fmla="*/ 373 h 408"/>
                <a:gd name="T16" fmla="*/ 587 w 800"/>
                <a:gd name="T17" fmla="*/ 362 h 408"/>
                <a:gd name="T18" fmla="*/ 587 w 800"/>
                <a:gd name="T19" fmla="*/ 322 h 408"/>
                <a:gd name="T20" fmla="*/ 122 w 800"/>
                <a:gd name="T21" fmla="*/ 322 h 408"/>
                <a:gd name="T22" fmla="*/ 92 w 800"/>
                <a:gd name="T23" fmla="*/ 322 h 408"/>
                <a:gd name="T24" fmla="*/ 0 w 800"/>
                <a:gd name="T25" fmla="*/ 408 h 408"/>
                <a:gd name="T26" fmla="*/ 0 w 800"/>
                <a:gd name="T27" fmla="*/ 257 h 408"/>
                <a:gd name="T28" fmla="*/ 0 w 800"/>
                <a:gd name="T29" fmla="*/ 257 h 408"/>
                <a:gd name="T30" fmla="*/ 0 w 800"/>
                <a:gd name="T31" fmla="*/ 250 h 408"/>
                <a:gd name="T32" fmla="*/ 0 w 800"/>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0" h="408">
                  <a:moveTo>
                    <a:pt x="0" y="140"/>
                  </a:moveTo>
                  <a:cubicBezTo>
                    <a:pt x="0" y="100"/>
                    <a:pt x="32" y="68"/>
                    <a:pt x="72" y="68"/>
                  </a:cubicBezTo>
                  <a:cubicBezTo>
                    <a:pt x="587" y="68"/>
                    <a:pt x="587" y="68"/>
                    <a:pt x="587" y="68"/>
                  </a:cubicBezTo>
                  <a:cubicBezTo>
                    <a:pt x="587" y="23"/>
                    <a:pt x="587" y="23"/>
                    <a:pt x="587" y="23"/>
                  </a:cubicBezTo>
                  <a:cubicBezTo>
                    <a:pt x="587" y="5"/>
                    <a:pt x="598" y="0"/>
                    <a:pt x="611" y="12"/>
                  </a:cubicBezTo>
                  <a:cubicBezTo>
                    <a:pt x="786" y="171"/>
                    <a:pt x="786" y="171"/>
                    <a:pt x="786" y="171"/>
                  </a:cubicBezTo>
                  <a:cubicBezTo>
                    <a:pt x="800" y="183"/>
                    <a:pt x="800" y="202"/>
                    <a:pt x="786" y="214"/>
                  </a:cubicBezTo>
                  <a:cubicBezTo>
                    <a:pt x="611" y="373"/>
                    <a:pt x="611" y="373"/>
                    <a:pt x="611" y="373"/>
                  </a:cubicBezTo>
                  <a:cubicBezTo>
                    <a:pt x="598" y="385"/>
                    <a:pt x="587" y="380"/>
                    <a:pt x="587" y="362"/>
                  </a:cubicBezTo>
                  <a:cubicBezTo>
                    <a:pt x="587" y="322"/>
                    <a:pt x="587" y="322"/>
                    <a:pt x="587" y="322"/>
                  </a:cubicBezTo>
                  <a:cubicBezTo>
                    <a:pt x="122" y="322"/>
                    <a:pt x="122" y="322"/>
                    <a:pt x="122" y="322"/>
                  </a:cubicBezTo>
                  <a:cubicBezTo>
                    <a:pt x="92" y="322"/>
                    <a:pt x="92" y="322"/>
                    <a:pt x="92" y="322"/>
                  </a:cubicBezTo>
                  <a:cubicBezTo>
                    <a:pt x="43" y="322"/>
                    <a:pt x="3" y="360"/>
                    <a:pt x="0" y="408"/>
                  </a:cubicBezTo>
                  <a:cubicBezTo>
                    <a:pt x="0" y="257"/>
                    <a:pt x="0" y="257"/>
                    <a:pt x="0" y="257"/>
                  </a:cubicBezTo>
                  <a:cubicBezTo>
                    <a:pt x="0" y="257"/>
                    <a:pt x="0" y="257"/>
                    <a:pt x="0" y="257"/>
                  </a:cubicBezTo>
                  <a:cubicBezTo>
                    <a:pt x="0" y="254"/>
                    <a:pt x="0" y="252"/>
                    <a:pt x="0" y="250"/>
                  </a:cubicBezTo>
                  <a:lnTo>
                    <a:pt x="0" y="140"/>
                  </a:lnTo>
                  <a:close/>
                </a:path>
              </a:pathLst>
            </a:custGeom>
            <a:solidFill>
              <a:schemeClr val="accent3"/>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96" name="组合 95"/>
          <p:cNvGrpSpPr/>
          <p:nvPr/>
        </p:nvGrpSpPr>
        <p:grpSpPr>
          <a:xfrm>
            <a:off x="6095972" y="2485682"/>
            <a:ext cx="3070292" cy="1601181"/>
            <a:chOff x="6428747" y="2097136"/>
            <a:chExt cx="3070292" cy="1601181"/>
          </a:xfrm>
        </p:grpSpPr>
        <p:sp>
          <p:nvSpPr>
            <p:cNvPr id="27" name="Freeform 3741"/>
            <p:cNvSpPr/>
            <p:nvPr/>
          </p:nvSpPr>
          <p:spPr bwMode="auto">
            <a:xfrm>
              <a:off x="6428747" y="2129840"/>
              <a:ext cx="3070292" cy="1568477"/>
            </a:xfrm>
            <a:custGeom>
              <a:avLst/>
              <a:gdLst>
                <a:gd name="T0" fmla="*/ 0 w 1032"/>
                <a:gd name="T1" fmla="*/ 181 h 527"/>
                <a:gd name="T2" fmla="*/ 93 w 1032"/>
                <a:gd name="T3" fmla="*/ 88 h 527"/>
                <a:gd name="T4" fmla="*/ 757 w 1032"/>
                <a:gd name="T5" fmla="*/ 88 h 527"/>
                <a:gd name="T6" fmla="*/ 757 w 1032"/>
                <a:gd name="T7" fmla="*/ 30 h 527"/>
                <a:gd name="T8" fmla="*/ 788 w 1032"/>
                <a:gd name="T9" fmla="*/ 16 h 527"/>
                <a:gd name="T10" fmla="*/ 1014 w 1032"/>
                <a:gd name="T11" fmla="*/ 221 h 527"/>
                <a:gd name="T12" fmla="*/ 1014 w 1032"/>
                <a:gd name="T13" fmla="*/ 277 h 527"/>
                <a:gd name="T14" fmla="*/ 788 w 1032"/>
                <a:gd name="T15" fmla="*/ 482 h 527"/>
                <a:gd name="T16" fmla="*/ 757 w 1032"/>
                <a:gd name="T17" fmla="*/ 468 h 527"/>
                <a:gd name="T18" fmla="*/ 757 w 1032"/>
                <a:gd name="T19" fmla="*/ 416 h 527"/>
                <a:gd name="T20" fmla="*/ 157 w 1032"/>
                <a:gd name="T21" fmla="*/ 416 h 527"/>
                <a:gd name="T22" fmla="*/ 119 w 1032"/>
                <a:gd name="T23" fmla="*/ 416 h 527"/>
                <a:gd name="T24" fmla="*/ 0 w 1032"/>
                <a:gd name="T25" fmla="*/ 527 h 527"/>
                <a:gd name="T26" fmla="*/ 0 w 1032"/>
                <a:gd name="T27" fmla="*/ 332 h 527"/>
                <a:gd name="T28" fmla="*/ 1 w 1032"/>
                <a:gd name="T29" fmla="*/ 332 h 527"/>
                <a:gd name="T30" fmla="*/ 0 w 1032"/>
                <a:gd name="T31" fmla="*/ 323 h 527"/>
                <a:gd name="T32" fmla="*/ 0 w 1032"/>
                <a:gd name="T33" fmla="*/ 181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2" h="527">
                  <a:moveTo>
                    <a:pt x="0" y="181"/>
                  </a:moveTo>
                  <a:cubicBezTo>
                    <a:pt x="0" y="130"/>
                    <a:pt x="42" y="88"/>
                    <a:pt x="93" y="88"/>
                  </a:cubicBezTo>
                  <a:cubicBezTo>
                    <a:pt x="757" y="88"/>
                    <a:pt x="757" y="88"/>
                    <a:pt x="757" y="88"/>
                  </a:cubicBezTo>
                  <a:cubicBezTo>
                    <a:pt x="757" y="30"/>
                    <a:pt x="757" y="30"/>
                    <a:pt x="757" y="30"/>
                  </a:cubicBezTo>
                  <a:cubicBezTo>
                    <a:pt x="757" y="7"/>
                    <a:pt x="771" y="0"/>
                    <a:pt x="788" y="16"/>
                  </a:cubicBezTo>
                  <a:cubicBezTo>
                    <a:pt x="1014" y="221"/>
                    <a:pt x="1014" y="221"/>
                    <a:pt x="1014" y="221"/>
                  </a:cubicBezTo>
                  <a:cubicBezTo>
                    <a:pt x="1032" y="236"/>
                    <a:pt x="1032" y="261"/>
                    <a:pt x="1014" y="277"/>
                  </a:cubicBezTo>
                  <a:cubicBezTo>
                    <a:pt x="788" y="482"/>
                    <a:pt x="788" y="482"/>
                    <a:pt x="788" y="482"/>
                  </a:cubicBezTo>
                  <a:cubicBezTo>
                    <a:pt x="771" y="497"/>
                    <a:pt x="757" y="491"/>
                    <a:pt x="757" y="468"/>
                  </a:cubicBezTo>
                  <a:cubicBezTo>
                    <a:pt x="757" y="416"/>
                    <a:pt x="757" y="416"/>
                    <a:pt x="757" y="416"/>
                  </a:cubicBezTo>
                  <a:cubicBezTo>
                    <a:pt x="157" y="416"/>
                    <a:pt x="157" y="416"/>
                    <a:pt x="157" y="416"/>
                  </a:cubicBezTo>
                  <a:cubicBezTo>
                    <a:pt x="119" y="416"/>
                    <a:pt x="119" y="416"/>
                    <a:pt x="119" y="416"/>
                  </a:cubicBezTo>
                  <a:cubicBezTo>
                    <a:pt x="56" y="416"/>
                    <a:pt x="4" y="465"/>
                    <a:pt x="0" y="527"/>
                  </a:cubicBezTo>
                  <a:cubicBezTo>
                    <a:pt x="0" y="332"/>
                    <a:pt x="0" y="332"/>
                    <a:pt x="0" y="332"/>
                  </a:cubicBezTo>
                  <a:cubicBezTo>
                    <a:pt x="1" y="332"/>
                    <a:pt x="1" y="332"/>
                    <a:pt x="1" y="332"/>
                  </a:cubicBezTo>
                  <a:cubicBezTo>
                    <a:pt x="0" y="329"/>
                    <a:pt x="0" y="326"/>
                    <a:pt x="0" y="323"/>
                  </a:cubicBezTo>
                  <a:lnTo>
                    <a:pt x="0" y="181"/>
                  </a:lnTo>
                  <a:close/>
                </a:path>
              </a:pathLst>
            </a:custGeom>
            <a:solidFill>
              <a:schemeClr val="accent1">
                <a:lumMod val="75000"/>
              </a:schemeClr>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28" name="Freeform 3742"/>
            <p:cNvSpPr/>
            <p:nvPr/>
          </p:nvSpPr>
          <p:spPr bwMode="auto">
            <a:xfrm>
              <a:off x="6428747" y="2097136"/>
              <a:ext cx="3070292" cy="1565963"/>
            </a:xfrm>
            <a:custGeom>
              <a:avLst/>
              <a:gdLst>
                <a:gd name="T0" fmla="*/ 0 w 1032"/>
                <a:gd name="T1" fmla="*/ 180 h 526"/>
                <a:gd name="T2" fmla="*/ 93 w 1032"/>
                <a:gd name="T3" fmla="*/ 87 h 526"/>
                <a:gd name="T4" fmla="*/ 757 w 1032"/>
                <a:gd name="T5" fmla="*/ 87 h 526"/>
                <a:gd name="T6" fmla="*/ 757 w 1032"/>
                <a:gd name="T7" fmla="*/ 29 h 526"/>
                <a:gd name="T8" fmla="*/ 788 w 1032"/>
                <a:gd name="T9" fmla="*/ 15 h 526"/>
                <a:gd name="T10" fmla="*/ 1014 w 1032"/>
                <a:gd name="T11" fmla="*/ 220 h 526"/>
                <a:gd name="T12" fmla="*/ 1014 w 1032"/>
                <a:gd name="T13" fmla="*/ 276 h 526"/>
                <a:gd name="T14" fmla="*/ 788 w 1032"/>
                <a:gd name="T15" fmla="*/ 481 h 526"/>
                <a:gd name="T16" fmla="*/ 757 w 1032"/>
                <a:gd name="T17" fmla="*/ 467 h 526"/>
                <a:gd name="T18" fmla="*/ 757 w 1032"/>
                <a:gd name="T19" fmla="*/ 415 h 526"/>
                <a:gd name="T20" fmla="*/ 157 w 1032"/>
                <a:gd name="T21" fmla="*/ 415 h 526"/>
                <a:gd name="T22" fmla="*/ 119 w 1032"/>
                <a:gd name="T23" fmla="*/ 415 h 526"/>
                <a:gd name="T24" fmla="*/ 0 w 1032"/>
                <a:gd name="T25" fmla="*/ 526 h 526"/>
                <a:gd name="T26" fmla="*/ 0 w 1032"/>
                <a:gd name="T27" fmla="*/ 331 h 526"/>
                <a:gd name="T28" fmla="*/ 1 w 1032"/>
                <a:gd name="T29" fmla="*/ 331 h 526"/>
                <a:gd name="T30" fmla="*/ 0 w 1032"/>
                <a:gd name="T31" fmla="*/ 322 h 526"/>
                <a:gd name="T32" fmla="*/ 0 w 1032"/>
                <a:gd name="T33" fmla="*/ 18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2" h="526">
                  <a:moveTo>
                    <a:pt x="0" y="180"/>
                  </a:moveTo>
                  <a:cubicBezTo>
                    <a:pt x="0" y="129"/>
                    <a:pt x="42" y="87"/>
                    <a:pt x="93" y="87"/>
                  </a:cubicBezTo>
                  <a:cubicBezTo>
                    <a:pt x="757" y="87"/>
                    <a:pt x="757" y="87"/>
                    <a:pt x="757" y="87"/>
                  </a:cubicBezTo>
                  <a:cubicBezTo>
                    <a:pt x="757" y="29"/>
                    <a:pt x="757" y="29"/>
                    <a:pt x="757" y="29"/>
                  </a:cubicBezTo>
                  <a:cubicBezTo>
                    <a:pt x="757" y="6"/>
                    <a:pt x="771" y="0"/>
                    <a:pt x="788" y="15"/>
                  </a:cubicBezTo>
                  <a:cubicBezTo>
                    <a:pt x="1014" y="220"/>
                    <a:pt x="1014" y="220"/>
                    <a:pt x="1014" y="220"/>
                  </a:cubicBezTo>
                  <a:cubicBezTo>
                    <a:pt x="1032" y="235"/>
                    <a:pt x="1032" y="261"/>
                    <a:pt x="1014" y="276"/>
                  </a:cubicBezTo>
                  <a:cubicBezTo>
                    <a:pt x="788" y="481"/>
                    <a:pt x="788" y="481"/>
                    <a:pt x="788" y="481"/>
                  </a:cubicBezTo>
                  <a:cubicBezTo>
                    <a:pt x="771" y="496"/>
                    <a:pt x="757" y="490"/>
                    <a:pt x="757" y="467"/>
                  </a:cubicBezTo>
                  <a:cubicBezTo>
                    <a:pt x="757" y="415"/>
                    <a:pt x="757" y="415"/>
                    <a:pt x="757" y="415"/>
                  </a:cubicBezTo>
                  <a:cubicBezTo>
                    <a:pt x="157" y="415"/>
                    <a:pt x="157" y="415"/>
                    <a:pt x="157" y="415"/>
                  </a:cubicBezTo>
                  <a:cubicBezTo>
                    <a:pt x="119" y="415"/>
                    <a:pt x="119" y="415"/>
                    <a:pt x="119" y="415"/>
                  </a:cubicBezTo>
                  <a:cubicBezTo>
                    <a:pt x="56" y="415"/>
                    <a:pt x="4" y="464"/>
                    <a:pt x="0" y="526"/>
                  </a:cubicBezTo>
                  <a:cubicBezTo>
                    <a:pt x="0" y="331"/>
                    <a:pt x="0" y="331"/>
                    <a:pt x="0" y="331"/>
                  </a:cubicBezTo>
                  <a:cubicBezTo>
                    <a:pt x="1" y="331"/>
                    <a:pt x="1" y="331"/>
                    <a:pt x="1" y="331"/>
                  </a:cubicBezTo>
                  <a:cubicBezTo>
                    <a:pt x="0" y="328"/>
                    <a:pt x="0" y="325"/>
                    <a:pt x="0" y="322"/>
                  </a:cubicBezTo>
                  <a:lnTo>
                    <a:pt x="0" y="180"/>
                  </a:ln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02" name="组合 101"/>
          <p:cNvGrpSpPr/>
          <p:nvPr/>
        </p:nvGrpSpPr>
        <p:grpSpPr>
          <a:xfrm>
            <a:off x="3928781" y="2342293"/>
            <a:ext cx="586135" cy="586135"/>
            <a:chOff x="4261556" y="2688368"/>
            <a:chExt cx="586135" cy="586135"/>
          </a:xfrm>
        </p:grpSpPr>
        <p:sp>
          <p:nvSpPr>
            <p:cNvPr id="11" name="Oval 3725"/>
            <p:cNvSpPr>
              <a:spLocks noChangeArrowheads="1"/>
            </p:cNvSpPr>
            <p:nvPr/>
          </p:nvSpPr>
          <p:spPr bwMode="auto">
            <a:xfrm>
              <a:off x="4261556" y="2688368"/>
              <a:ext cx="586135" cy="586135"/>
            </a:xfrm>
            <a:prstGeom prst="ellipse">
              <a:avLst/>
            </a:prstGeom>
            <a:solidFill>
              <a:schemeClr val="bg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grpSp>
          <p:nvGrpSpPr>
            <p:cNvPr id="74" name="组合 73"/>
            <p:cNvGrpSpPr/>
            <p:nvPr/>
          </p:nvGrpSpPr>
          <p:grpSpPr>
            <a:xfrm>
              <a:off x="4392367" y="2733020"/>
              <a:ext cx="324513" cy="496831"/>
              <a:chOff x="4383563" y="2507028"/>
              <a:chExt cx="324513" cy="496831"/>
            </a:xfrm>
          </p:grpSpPr>
          <p:sp>
            <p:nvSpPr>
              <p:cNvPr id="30" name="Oval 3744"/>
              <p:cNvSpPr>
                <a:spLocks noChangeArrowheads="1"/>
              </p:cNvSpPr>
              <p:nvPr/>
            </p:nvSpPr>
            <p:spPr bwMode="auto">
              <a:xfrm>
                <a:off x="4529467" y="2714566"/>
                <a:ext cx="56601" cy="60374"/>
              </a:xfrm>
              <a:prstGeom prst="ellipse">
                <a:avLst/>
              </a:pr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31" name="Oval 3745"/>
              <p:cNvSpPr>
                <a:spLocks noChangeArrowheads="1"/>
              </p:cNvSpPr>
              <p:nvPr/>
            </p:nvSpPr>
            <p:spPr bwMode="auto">
              <a:xfrm>
                <a:off x="4518146" y="2598847"/>
                <a:ext cx="41508" cy="41508"/>
              </a:xfrm>
              <a:prstGeom prst="ellipse">
                <a:avLst/>
              </a:pr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32" name="Oval 3746"/>
              <p:cNvSpPr>
                <a:spLocks noChangeArrowheads="1"/>
              </p:cNvSpPr>
              <p:nvPr/>
            </p:nvSpPr>
            <p:spPr bwMode="auto">
              <a:xfrm>
                <a:off x="4538272" y="2522121"/>
                <a:ext cx="23899" cy="23899"/>
              </a:xfrm>
              <a:prstGeom prst="ellipse">
                <a:avLst/>
              </a:pr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33" name="Freeform 3747"/>
              <p:cNvSpPr>
                <a:spLocks noEditPoints="1"/>
              </p:cNvSpPr>
              <p:nvPr/>
            </p:nvSpPr>
            <p:spPr bwMode="auto">
              <a:xfrm>
                <a:off x="4383563" y="2507028"/>
                <a:ext cx="324513" cy="496831"/>
              </a:xfrm>
              <a:custGeom>
                <a:avLst/>
                <a:gdLst>
                  <a:gd name="T0" fmla="*/ 75 w 109"/>
                  <a:gd name="T1" fmla="*/ 61 h 167"/>
                  <a:gd name="T2" fmla="*/ 75 w 109"/>
                  <a:gd name="T3" fmla="*/ 10 h 167"/>
                  <a:gd name="T4" fmla="*/ 75 w 109"/>
                  <a:gd name="T5" fmla="*/ 10 h 167"/>
                  <a:gd name="T6" fmla="*/ 76 w 109"/>
                  <a:gd name="T7" fmla="*/ 9 h 167"/>
                  <a:gd name="T8" fmla="*/ 76 w 109"/>
                  <a:gd name="T9" fmla="*/ 1 h 167"/>
                  <a:gd name="T10" fmla="*/ 75 w 109"/>
                  <a:gd name="T11" fmla="*/ 0 h 167"/>
                  <a:gd name="T12" fmla="*/ 74 w 109"/>
                  <a:gd name="T13" fmla="*/ 0 h 167"/>
                  <a:gd name="T14" fmla="*/ 35 w 109"/>
                  <a:gd name="T15" fmla="*/ 0 h 167"/>
                  <a:gd name="T16" fmla="*/ 34 w 109"/>
                  <a:gd name="T17" fmla="*/ 0 h 167"/>
                  <a:gd name="T18" fmla="*/ 33 w 109"/>
                  <a:gd name="T19" fmla="*/ 1 h 167"/>
                  <a:gd name="T20" fmla="*/ 33 w 109"/>
                  <a:gd name="T21" fmla="*/ 9 h 167"/>
                  <a:gd name="T22" fmla="*/ 34 w 109"/>
                  <a:gd name="T23" fmla="*/ 10 h 167"/>
                  <a:gd name="T24" fmla="*/ 35 w 109"/>
                  <a:gd name="T25" fmla="*/ 10 h 167"/>
                  <a:gd name="T26" fmla="*/ 35 w 109"/>
                  <a:gd name="T27" fmla="*/ 61 h 167"/>
                  <a:gd name="T28" fmla="*/ 0 w 109"/>
                  <a:gd name="T29" fmla="*/ 112 h 167"/>
                  <a:gd name="T30" fmla="*/ 55 w 109"/>
                  <a:gd name="T31" fmla="*/ 167 h 167"/>
                  <a:gd name="T32" fmla="*/ 109 w 109"/>
                  <a:gd name="T33" fmla="*/ 112 h 167"/>
                  <a:gd name="T34" fmla="*/ 75 w 109"/>
                  <a:gd name="T35" fmla="*/ 61 h 167"/>
                  <a:gd name="T36" fmla="*/ 42 w 109"/>
                  <a:gd name="T37" fmla="*/ 138 h 167"/>
                  <a:gd name="T38" fmla="*/ 35 w 109"/>
                  <a:gd name="T39" fmla="*/ 131 h 167"/>
                  <a:gd name="T40" fmla="*/ 42 w 109"/>
                  <a:gd name="T41" fmla="*/ 124 h 167"/>
                  <a:gd name="T42" fmla="*/ 49 w 109"/>
                  <a:gd name="T43" fmla="*/ 131 h 167"/>
                  <a:gd name="T44" fmla="*/ 42 w 109"/>
                  <a:gd name="T45" fmla="*/ 138 h 167"/>
                  <a:gd name="T46" fmla="*/ 47 w 109"/>
                  <a:gd name="T47" fmla="*/ 108 h 167"/>
                  <a:gd name="T48" fmla="*/ 51 w 109"/>
                  <a:gd name="T49" fmla="*/ 104 h 167"/>
                  <a:gd name="T50" fmla="*/ 55 w 109"/>
                  <a:gd name="T51" fmla="*/ 108 h 167"/>
                  <a:gd name="T52" fmla="*/ 51 w 109"/>
                  <a:gd name="T53" fmla="*/ 112 h 167"/>
                  <a:gd name="T54" fmla="*/ 47 w 109"/>
                  <a:gd name="T55" fmla="*/ 108 h 167"/>
                  <a:gd name="T56" fmla="*/ 59 w 109"/>
                  <a:gd name="T57" fmla="*/ 155 h 167"/>
                  <a:gd name="T58" fmla="*/ 52 w 109"/>
                  <a:gd name="T59" fmla="*/ 148 h 167"/>
                  <a:gd name="T60" fmla="*/ 59 w 109"/>
                  <a:gd name="T61" fmla="*/ 141 h 167"/>
                  <a:gd name="T62" fmla="*/ 66 w 109"/>
                  <a:gd name="T63" fmla="*/ 148 h 167"/>
                  <a:gd name="T64" fmla="*/ 59 w 109"/>
                  <a:gd name="T65" fmla="*/ 155 h 167"/>
                  <a:gd name="T66" fmla="*/ 70 w 109"/>
                  <a:gd name="T67" fmla="*/ 110 h 167"/>
                  <a:gd name="T68" fmla="*/ 66 w 109"/>
                  <a:gd name="T69" fmla="*/ 106 h 167"/>
                  <a:gd name="T70" fmla="*/ 70 w 109"/>
                  <a:gd name="T71" fmla="*/ 102 h 167"/>
                  <a:gd name="T72" fmla="*/ 74 w 109"/>
                  <a:gd name="T73" fmla="*/ 106 h 167"/>
                  <a:gd name="T74" fmla="*/ 70 w 109"/>
                  <a:gd name="T75" fmla="*/ 110 h 167"/>
                  <a:gd name="T76" fmla="*/ 9 w 109"/>
                  <a:gd name="T77" fmla="*/ 97 h 167"/>
                  <a:gd name="T78" fmla="*/ 41 w 109"/>
                  <a:gd name="T79" fmla="*/ 66 h 167"/>
                  <a:gd name="T80" fmla="*/ 41 w 109"/>
                  <a:gd name="T81" fmla="*/ 5 h 167"/>
                  <a:gd name="T82" fmla="*/ 42 w 109"/>
                  <a:gd name="T83" fmla="*/ 5 h 167"/>
                  <a:gd name="T84" fmla="*/ 68 w 109"/>
                  <a:gd name="T85" fmla="*/ 5 h 167"/>
                  <a:gd name="T86" fmla="*/ 68 w 109"/>
                  <a:gd name="T87" fmla="*/ 5 h 167"/>
                  <a:gd name="T88" fmla="*/ 68 w 109"/>
                  <a:gd name="T89" fmla="*/ 66 h 167"/>
                  <a:gd name="T90" fmla="*/ 100 w 109"/>
                  <a:gd name="T91" fmla="*/ 97 h 167"/>
                  <a:gd name="T92" fmla="*/ 9 w 109"/>
                  <a:gd name="T93" fmla="*/ 9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9" h="167">
                    <a:moveTo>
                      <a:pt x="75" y="61"/>
                    </a:moveTo>
                    <a:cubicBezTo>
                      <a:pt x="75" y="10"/>
                      <a:pt x="75" y="10"/>
                      <a:pt x="75" y="10"/>
                    </a:cubicBezTo>
                    <a:cubicBezTo>
                      <a:pt x="75" y="10"/>
                      <a:pt x="75" y="10"/>
                      <a:pt x="75" y="10"/>
                    </a:cubicBezTo>
                    <a:cubicBezTo>
                      <a:pt x="76" y="10"/>
                      <a:pt x="76" y="10"/>
                      <a:pt x="76" y="9"/>
                    </a:cubicBezTo>
                    <a:cubicBezTo>
                      <a:pt x="76" y="1"/>
                      <a:pt x="76" y="1"/>
                      <a:pt x="76" y="1"/>
                    </a:cubicBezTo>
                    <a:cubicBezTo>
                      <a:pt x="76" y="0"/>
                      <a:pt x="76" y="0"/>
                      <a:pt x="75" y="0"/>
                    </a:cubicBezTo>
                    <a:cubicBezTo>
                      <a:pt x="74" y="0"/>
                      <a:pt x="74" y="0"/>
                      <a:pt x="74" y="0"/>
                    </a:cubicBezTo>
                    <a:cubicBezTo>
                      <a:pt x="35" y="0"/>
                      <a:pt x="35" y="0"/>
                      <a:pt x="35" y="0"/>
                    </a:cubicBezTo>
                    <a:cubicBezTo>
                      <a:pt x="34" y="0"/>
                      <a:pt x="34" y="0"/>
                      <a:pt x="34" y="0"/>
                    </a:cubicBezTo>
                    <a:cubicBezTo>
                      <a:pt x="34" y="0"/>
                      <a:pt x="33" y="0"/>
                      <a:pt x="33" y="1"/>
                    </a:cubicBezTo>
                    <a:cubicBezTo>
                      <a:pt x="33" y="9"/>
                      <a:pt x="33" y="9"/>
                      <a:pt x="33" y="9"/>
                    </a:cubicBezTo>
                    <a:cubicBezTo>
                      <a:pt x="33" y="10"/>
                      <a:pt x="34" y="10"/>
                      <a:pt x="34" y="10"/>
                    </a:cubicBezTo>
                    <a:cubicBezTo>
                      <a:pt x="35" y="10"/>
                      <a:pt x="35" y="10"/>
                      <a:pt x="35" y="10"/>
                    </a:cubicBezTo>
                    <a:cubicBezTo>
                      <a:pt x="35" y="61"/>
                      <a:pt x="35" y="61"/>
                      <a:pt x="35" y="61"/>
                    </a:cubicBezTo>
                    <a:cubicBezTo>
                      <a:pt x="15" y="69"/>
                      <a:pt x="0" y="89"/>
                      <a:pt x="0" y="112"/>
                    </a:cubicBezTo>
                    <a:cubicBezTo>
                      <a:pt x="0" y="142"/>
                      <a:pt x="25" y="167"/>
                      <a:pt x="55" y="167"/>
                    </a:cubicBezTo>
                    <a:cubicBezTo>
                      <a:pt x="85" y="167"/>
                      <a:pt x="109" y="142"/>
                      <a:pt x="109" y="112"/>
                    </a:cubicBezTo>
                    <a:cubicBezTo>
                      <a:pt x="109" y="89"/>
                      <a:pt x="95" y="69"/>
                      <a:pt x="75" y="61"/>
                    </a:cubicBezTo>
                    <a:close/>
                    <a:moveTo>
                      <a:pt x="42" y="138"/>
                    </a:moveTo>
                    <a:cubicBezTo>
                      <a:pt x="38" y="138"/>
                      <a:pt x="35" y="135"/>
                      <a:pt x="35" y="131"/>
                    </a:cubicBezTo>
                    <a:cubicBezTo>
                      <a:pt x="35" y="127"/>
                      <a:pt x="38" y="124"/>
                      <a:pt x="42" y="124"/>
                    </a:cubicBezTo>
                    <a:cubicBezTo>
                      <a:pt x="46" y="124"/>
                      <a:pt x="49" y="127"/>
                      <a:pt x="49" y="131"/>
                    </a:cubicBezTo>
                    <a:cubicBezTo>
                      <a:pt x="49" y="135"/>
                      <a:pt x="46" y="138"/>
                      <a:pt x="42" y="138"/>
                    </a:cubicBezTo>
                    <a:close/>
                    <a:moveTo>
                      <a:pt x="47" y="108"/>
                    </a:moveTo>
                    <a:cubicBezTo>
                      <a:pt x="47" y="106"/>
                      <a:pt x="48" y="104"/>
                      <a:pt x="51" y="104"/>
                    </a:cubicBezTo>
                    <a:cubicBezTo>
                      <a:pt x="53" y="104"/>
                      <a:pt x="55" y="106"/>
                      <a:pt x="55" y="108"/>
                    </a:cubicBezTo>
                    <a:cubicBezTo>
                      <a:pt x="55" y="110"/>
                      <a:pt x="53" y="112"/>
                      <a:pt x="51" y="112"/>
                    </a:cubicBezTo>
                    <a:cubicBezTo>
                      <a:pt x="48" y="112"/>
                      <a:pt x="47" y="110"/>
                      <a:pt x="47" y="108"/>
                    </a:cubicBezTo>
                    <a:close/>
                    <a:moveTo>
                      <a:pt x="59" y="155"/>
                    </a:moveTo>
                    <a:cubicBezTo>
                      <a:pt x="55" y="155"/>
                      <a:pt x="52" y="151"/>
                      <a:pt x="52" y="148"/>
                    </a:cubicBezTo>
                    <a:cubicBezTo>
                      <a:pt x="52" y="144"/>
                      <a:pt x="55" y="141"/>
                      <a:pt x="59" y="141"/>
                    </a:cubicBezTo>
                    <a:cubicBezTo>
                      <a:pt x="63" y="141"/>
                      <a:pt x="66" y="144"/>
                      <a:pt x="66" y="148"/>
                    </a:cubicBezTo>
                    <a:cubicBezTo>
                      <a:pt x="66" y="151"/>
                      <a:pt x="63" y="155"/>
                      <a:pt x="59" y="155"/>
                    </a:cubicBezTo>
                    <a:close/>
                    <a:moveTo>
                      <a:pt x="70" y="110"/>
                    </a:moveTo>
                    <a:cubicBezTo>
                      <a:pt x="68" y="110"/>
                      <a:pt x="66" y="108"/>
                      <a:pt x="66" y="106"/>
                    </a:cubicBezTo>
                    <a:cubicBezTo>
                      <a:pt x="66" y="104"/>
                      <a:pt x="68" y="102"/>
                      <a:pt x="70" y="102"/>
                    </a:cubicBezTo>
                    <a:cubicBezTo>
                      <a:pt x="72" y="102"/>
                      <a:pt x="74" y="104"/>
                      <a:pt x="74" y="106"/>
                    </a:cubicBezTo>
                    <a:cubicBezTo>
                      <a:pt x="74" y="108"/>
                      <a:pt x="72" y="110"/>
                      <a:pt x="70" y="110"/>
                    </a:cubicBezTo>
                    <a:close/>
                    <a:moveTo>
                      <a:pt x="9" y="97"/>
                    </a:moveTo>
                    <a:cubicBezTo>
                      <a:pt x="14" y="82"/>
                      <a:pt x="26" y="70"/>
                      <a:pt x="41" y="66"/>
                    </a:cubicBezTo>
                    <a:cubicBezTo>
                      <a:pt x="41" y="5"/>
                      <a:pt x="41" y="5"/>
                      <a:pt x="41" y="5"/>
                    </a:cubicBezTo>
                    <a:cubicBezTo>
                      <a:pt x="41" y="5"/>
                      <a:pt x="41" y="5"/>
                      <a:pt x="42" y="5"/>
                    </a:cubicBezTo>
                    <a:cubicBezTo>
                      <a:pt x="68" y="5"/>
                      <a:pt x="68" y="5"/>
                      <a:pt x="68" y="5"/>
                    </a:cubicBezTo>
                    <a:cubicBezTo>
                      <a:pt x="68" y="5"/>
                      <a:pt x="68" y="5"/>
                      <a:pt x="68" y="5"/>
                    </a:cubicBezTo>
                    <a:cubicBezTo>
                      <a:pt x="68" y="66"/>
                      <a:pt x="68" y="66"/>
                      <a:pt x="68" y="66"/>
                    </a:cubicBezTo>
                    <a:cubicBezTo>
                      <a:pt x="83" y="70"/>
                      <a:pt x="95" y="82"/>
                      <a:pt x="100" y="97"/>
                    </a:cubicBezTo>
                    <a:lnTo>
                      <a:pt x="9" y="97"/>
                    </a:lnTo>
                    <a:close/>
                  </a:path>
                </a:pathLst>
              </a:cu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grpSp>
      </p:grpSp>
      <p:grpSp>
        <p:nvGrpSpPr>
          <p:cNvPr id="103" name="组合 102"/>
          <p:cNvGrpSpPr/>
          <p:nvPr/>
        </p:nvGrpSpPr>
        <p:grpSpPr>
          <a:xfrm>
            <a:off x="7675769" y="1878166"/>
            <a:ext cx="589908" cy="586135"/>
            <a:chOff x="8008544" y="2224241"/>
            <a:chExt cx="589908" cy="586135"/>
          </a:xfrm>
        </p:grpSpPr>
        <p:sp>
          <p:nvSpPr>
            <p:cNvPr id="23" name="Oval 3737"/>
            <p:cNvSpPr>
              <a:spLocks noChangeArrowheads="1"/>
            </p:cNvSpPr>
            <p:nvPr/>
          </p:nvSpPr>
          <p:spPr bwMode="auto">
            <a:xfrm>
              <a:off x="8008544" y="2224241"/>
              <a:ext cx="589908" cy="586135"/>
            </a:xfrm>
            <a:prstGeom prst="ellipse">
              <a:avLst/>
            </a:prstGeom>
            <a:solidFill>
              <a:schemeClr val="bg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51" name="Freeform 3765"/>
            <p:cNvSpPr>
              <a:spLocks noEditPoints="1"/>
            </p:cNvSpPr>
            <p:nvPr/>
          </p:nvSpPr>
          <p:spPr bwMode="auto">
            <a:xfrm>
              <a:off x="8208534" y="2244994"/>
              <a:ext cx="189928" cy="544628"/>
            </a:xfrm>
            <a:custGeom>
              <a:avLst/>
              <a:gdLst>
                <a:gd name="T0" fmla="*/ 32 w 64"/>
                <a:gd name="T1" fmla="*/ 28 h 183"/>
                <a:gd name="T2" fmla="*/ 46 w 64"/>
                <a:gd name="T3" fmla="*/ 14 h 183"/>
                <a:gd name="T4" fmla="*/ 32 w 64"/>
                <a:gd name="T5" fmla="*/ 0 h 183"/>
                <a:gd name="T6" fmla="*/ 19 w 64"/>
                <a:gd name="T7" fmla="*/ 14 h 183"/>
                <a:gd name="T8" fmla="*/ 32 w 64"/>
                <a:gd name="T9" fmla="*/ 28 h 183"/>
                <a:gd name="T10" fmla="*/ 64 w 64"/>
                <a:gd name="T11" fmla="*/ 45 h 183"/>
                <a:gd name="T12" fmla="*/ 51 w 64"/>
                <a:gd name="T13" fmla="*/ 33 h 183"/>
                <a:gd name="T14" fmla="*/ 13 w 64"/>
                <a:gd name="T15" fmla="*/ 33 h 183"/>
                <a:gd name="T16" fmla="*/ 0 w 64"/>
                <a:gd name="T17" fmla="*/ 45 h 183"/>
                <a:gd name="T18" fmla="*/ 0 w 64"/>
                <a:gd name="T19" fmla="*/ 96 h 183"/>
                <a:gd name="T20" fmla="*/ 5 w 64"/>
                <a:gd name="T21" fmla="*/ 102 h 183"/>
                <a:gd name="T22" fmla="*/ 11 w 64"/>
                <a:gd name="T23" fmla="*/ 96 h 183"/>
                <a:gd name="T24" fmla="*/ 11 w 64"/>
                <a:gd name="T25" fmla="*/ 50 h 183"/>
                <a:gd name="T26" fmla="*/ 13 w 64"/>
                <a:gd name="T27" fmla="*/ 50 h 183"/>
                <a:gd name="T28" fmla="*/ 13 w 64"/>
                <a:gd name="T29" fmla="*/ 174 h 183"/>
                <a:gd name="T30" fmla="*/ 22 w 64"/>
                <a:gd name="T31" fmla="*/ 183 h 183"/>
                <a:gd name="T32" fmla="*/ 30 w 64"/>
                <a:gd name="T33" fmla="*/ 174 h 183"/>
                <a:gd name="T34" fmla="*/ 30 w 64"/>
                <a:gd name="T35" fmla="*/ 106 h 183"/>
                <a:gd name="T36" fmla="*/ 34 w 64"/>
                <a:gd name="T37" fmla="*/ 106 h 183"/>
                <a:gd name="T38" fmla="*/ 34 w 64"/>
                <a:gd name="T39" fmla="*/ 174 h 183"/>
                <a:gd name="T40" fmla="*/ 43 w 64"/>
                <a:gd name="T41" fmla="*/ 183 h 183"/>
                <a:gd name="T42" fmla="*/ 51 w 64"/>
                <a:gd name="T43" fmla="*/ 174 h 183"/>
                <a:gd name="T44" fmla="*/ 51 w 64"/>
                <a:gd name="T45" fmla="*/ 50 h 183"/>
                <a:gd name="T46" fmla="*/ 53 w 64"/>
                <a:gd name="T47" fmla="*/ 50 h 183"/>
                <a:gd name="T48" fmla="*/ 53 w 64"/>
                <a:gd name="T49" fmla="*/ 96 h 183"/>
                <a:gd name="T50" fmla="*/ 59 w 64"/>
                <a:gd name="T51" fmla="*/ 102 h 183"/>
                <a:gd name="T52" fmla="*/ 64 w 64"/>
                <a:gd name="T53" fmla="*/ 96 h 183"/>
                <a:gd name="T54" fmla="*/ 64 w 64"/>
                <a:gd name="T55" fmla="*/ 4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4" h="183">
                  <a:moveTo>
                    <a:pt x="32" y="28"/>
                  </a:moveTo>
                  <a:cubicBezTo>
                    <a:pt x="40" y="28"/>
                    <a:pt x="46" y="21"/>
                    <a:pt x="46" y="14"/>
                  </a:cubicBezTo>
                  <a:cubicBezTo>
                    <a:pt x="46" y="6"/>
                    <a:pt x="40" y="0"/>
                    <a:pt x="32" y="0"/>
                  </a:cubicBezTo>
                  <a:cubicBezTo>
                    <a:pt x="25" y="0"/>
                    <a:pt x="19" y="6"/>
                    <a:pt x="19" y="14"/>
                  </a:cubicBezTo>
                  <a:cubicBezTo>
                    <a:pt x="19" y="21"/>
                    <a:pt x="25" y="28"/>
                    <a:pt x="32" y="28"/>
                  </a:cubicBezTo>
                  <a:moveTo>
                    <a:pt x="64" y="45"/>
                  </a:moveTo>
                  <a:cubicBezTo>
                    <a:pt x="64" y="38"/>
                    <a:pt x="58" y="33"/>
                    <a:pt x="51" y="33"/>
                  </a:cubicBezTo>
                  <a:cubicBezTo>
                    <a:pt x="13" y="33"/>
                    <a:pt x="13" y="33"/>
                    <a:pt x="13" y="33"/>
                  </a:cubicBezTo>
                  <a:cubicBezTo>
                    <a:pt x="6" y="33"/>
                    <a:pt x="0" y="38"/>
                    <a:pt x="0" y="45"/>
                  </a:cubicBezTo>
                  <a:cubicBezTo>
                    <a:pt x="0" y="96"/>
                    <a:pt x="0" y="96"/>
                    <a:pt x="0" y="96"/>
                  </a:cubicBezTo>
                  <a:cubicBezTo>
                    <a:pt x="0" y="99"/>
                    <a:pt x="2" y="102"/>
                    <a:pt x="5" y="102"/>
                  </a:cubicBezTo>
                  <a:cubicBezTo>
                    <a:pt x="9" y="102"/>
                    <a:pt x="11" y="99"/>
                    <a:pt x="11" y="96"/>
                  </a:cubicBezTo>
                  <a:cubicBezTo>
                    <a:pt x="11" y="50"/>
                    <a:pt x="11" y="50"/>
                    <a:pt x="11" y="50"/>
                  </a:cubicBezTo>
                  <a:cubicBezTo>
                    <a:pt x="13" y="50"/>
                    <a:pt x="13" y="50"/>
                    <a:pt x="13" y="50"/>
                  </a:cubicBezTo>
                  <a:cubicBezTo>
                    <a:pt x="13" y="174"/>
                    <a:pt x="13" y="174"/>
                    <a:pt x="13" y="174"/>
                  </a:cubicBezTo>
                  <a:cubicBezTo>
                    <a:pt x="13" y="179"/>
                    <a:pt x="17" y="183"/>
                    <a:pt x="22" y="183"/>
                  </a:cubicBezTo>
                  <a:cubicBezTo>
                    <a:pt x="26" y="183"/>
                    <a:pt x="30" y="179"/>
                    <a:pt x="30" y="174"/>
                  </a:cubicBezTo>
                  <a:cubicBezTo>
                    <a:pt x="30" y="106"/>
                    <a:pt x="30" y="106"/>
                    <a:pt x="30" y="106"/>
                  </a:cubicBezTo>
                  <a:cubicBezTo>
                    <a:pt x="34" y="106"/>
                    <a:pt x="34" y="106"/>
                    <a:pt x="34" y="106"/>
                  </a:cubicBezTo>
                  <a:cubicBezTo>
                    <a:pt x="34" y="174"/>
                    <a:pt x="34" y="174"/>
                    <a:pt x="34" y="174"/>
                  </a:cubicBezTo>
                  <a:cubicBezTo>
                    <a:pt x="34" y="179"/>
                    <a:pt x="38" y="183"/>
                    <a:pt x="43" y="183"/>
                  </a:cubicBezTo>
                  <a:cubicBezTo>
                    <a:pt x="47" y="183"/>
                    <a:pt x="51" y="179"/>
                    <a:pt x="51" y="174"/>
                  </a:cubicBezTo>
                  <a:cubicBezTo>
                    <a:pt x="51" y="50"/>
                    <a:pt x="51" y="50"/>
                    <a:pt x="51" y="50"/>
                  </a:cubicBezTo>
                  <a:cubicBezTo>
                    <a:pt x="53" y="50"/>
                    <a:pt x="53" y="50"/>
                    <a:pt x="53" y="50"/>
                  </a:cubicBezTo>
                  <a:cubicBezTo>
                    <a:pt x="53" y="96"/>
                    <a:pt x="53" y="96"/>
                    <a:pt x="53" y="96"/>
                  </a:cubicBezTo>
                  <a:cubicBezTo>
                    <a:pt x="53" y="99"/>
                    <a:pt x="56" y="102"/>
                    <a:pt x="59" y="102"/>
                  </a:cubicBezTo>
                  <a:cubicBezTo>
                    <a:pt x="62" y="102"/>
                    <a:pt x="64" y="99"/>
                    <a:pt x="64" y="96"/>
                  </a:cubicBezTo>
                  <a:lnTo>
                    <a:pt x="64" y="45"/>
                  </a:lnTo>
                  <a:close/>
                </a:path>
              </a:pathLst>
            </a:custGeom>
            <a:solidFill>
              <a:schemeClr val="accent3"/>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06" name="组合 105"/>
          <p:cNvGrpSpPr/>
          <p:nvPr/>
        </p:nvGrpSpPr>
        <p:grpSpPr>
          <a:xfrm>
            <a:off x="7827962" y="4062964"/>
            <a:ext cx="642736" cy="642736"/>
            <a:chOff x="8160737" y="4409039"/>
            <a:chExt cx="642736" cy="642736"/>
          </a:xfrm>
        </p:grpSpPr>
        <p:sp>
          <p:nvSpPr>
            <p:cNvPr id="20" name="Oval 3734"/>
            <p:cNvSpPr>
              <a:spLocks noChangeArrowheads="1"/>
            </p:cNvSpPr>
            <p:nvPr/>
          </p:nvSpPr>
          <p:spPr bwMode="auto">
            <a:xfrm>
              <a:off x="8160737" y="4409039"/>
              <a:ext cx="642736" cy="642736"/>
            </a:xfrm>
            <a:prstGeom prst="ellipse">
              <a:avLst/>
            </a:prstGeom>
            <a:solidFill>
              <a:schemeClr val="bg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grpSp>
          <p:nvGrpSpPr>
            <p:cNvPr id="92" name="组合 91"/>
            <p:cNvGrpSpPr/>
            <p:nvPr/>
          </p:nvGrpSpPr>
          <p:grpSpPr>
            <a:xfrm>
              <a:off x="8288405" y="4480104"/>
              <a:ext cx="387401" cy="500606"/>
              <a:chOff x="8285261" y="4274238"/>
              <a:chExt cx="387401" cy="500606"/>
            </a:xfrm>
          </p:grpSpPr>
          <p:sp>
            <p:nvSpPr>
              <p:cNvPr id="52" name="Freeform 3766"/>
              <p:cNvSpPr/>
              <p:nvPr/>
            </p:nvSpPr>
            <p:spPr bwMode="auto">
              <a:xfrm>
                <a:off x="8291548" y="4274238"/>
                <a:ext cx="381114" cy="384887"/>
              </a:xfrm>
              <a:custGeom>
                <a:avLst/>
                <a:gdLst>
                  <a:gd name="T0" fmla="*/ 94 w 128"/>
                  <a:gd name="T1" fmla="*/ 7 h 129"/>
                  <a:gd name="T2" fmla="*/ 120 w 128"/>
                  <a:gd name="T3" fmla="*/ 58 h 129"/>
                  <a:gd name="T4" fmla="*/ 57 w 128"/>
                  <a:gd name="T5" fmla="*/ 121 h 129"/>
                  <a:gd name="T6" fmla="*/ 7 w 128"/>
                  <a:gd name="T7" fmla="*/ 96 h 129"/>
                  <a:gd name="T8" fmla="*/ 0 w 128"/>
                  <a:gd name="T9" fmla="*/ 101 h 129"/>
                  <a:gd name="T10" fmla="*/ 57 w 128"/>
                  <a:gd name="T11" fmla="*/ 129 h 129"/>
                  <a:gd name="T12" fmla="*/ 128 w 128"/>
                  <a:gd name="T13" fmla="*/ 58 h 129"/>
                  <a:gd name="T14" fmla="*/ 99 w 128"/>
                  <a:gd name="T15" fmla="*/ 0 h 129"/>
                  <a:gd name="T16" fmla="*/ 94 w 128"/>
                  <a:gd name="T17" fmla="*/ 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9">
                    <a:moveTo>
                      <a:pt x="94" y="7"/>
                    </a:moveTo>
                    <a:cubicBezTo>
                      <a:pt x="110" y="18"/>
                      <a:pt x="120" y="37"/>
                      <a:pt x="120" y="58"/>
                    </a:cubicBezTo>
                    <a:cubicBezTo>
                      <a:pt x="120" y="93"/>
                      <a:pt x="92" y="121"/>
                      <a:pt x="57" y="121"/>
                    </a:cubicBezTo>
                    <a:cubicBezTo>
                      <a:pt x="37" y="121"/>
                      <a:pt x="18" y="111"/>
                      <a:pt x="7" y="96"/>
                    </a:cubicBezTo>
                    <a:cubicBezTo>
                      <a:pt x="0" y="101"/>
                      <a:pt x="0" y="101"/>
                      <a:pt x="0" y="101"/>
                    </a:cubicBezTo>
                    <a:cubicBezTo>
                      <a:pt x="13" y="118"/>
                      <a:pt x="34" y="129"/>
                      <a:pt x="57" y="129"/>
                    </a:cubicBezTo>
                    <a:cubicBezTo>
                      <a:pt x="97" y="129"/>
                      <a:pt x="128" y="97"/>
                      <a:pt x="128" y="58"/>
                    </a:cubicBezTo>
                    <a:cubicBezTo>
                      <a:pt x="128" y="34"/>
                      <a:pt x="117" y="13"/>
                      <a:pt x="99" y="0"/>
                    </a:cubicBezTo>
                    <a:lnTo>
                      <a:pt x="94" y="7"/>
                    </a:lnTo>
                    <a:close/>
                  </a:path>
                </a:pathLst>
              </a:cu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53" name="Freeform 3767"/>
              <p:cNvSpPr>
                <a:spLocks noEditPoints="1"/>
              </p:cNvSpPr>
              <p:nvPr/>
            </p:nvSpPr>
            <p:spPr bwMode="auto">
              <a:xfrm>
                <a:off x="8294064" y="4284301"/>
                <a:ext cx="339606" cy="335833"/>
              </a:xfrm>
              <a:custGeom>
                <a:avLst/>
                <a:gdLst>
                  <a:gd name="T0" fmla="*/ 57 w 114"/>
                  <a:gd name="T1" fmla="*/ 0 h 113"/>
                  <a:gd name="T2" fmla="*/ 0 w 114"/>
                  <a:gd name="T3" fmla="*/ 56 h 113"/>
                  <a:gd name="T4" fmla="*/ 57 w 114"/>
                  <a:gd name="T5" fmla="*/ 113 h 113"/>
                  <a:gd name="T6" fmla="*/ 114 w 114"/>
                  <a:gd name="T7" fmla="*/ 56 h 113"/>
                  <a:gd name="T8" fmla="*/ 57 w 114"/>
                  <a:gd name="T9" fmla="*/ 0 h 113"/>
                  <a:gd name="T10" fmla="*/ 57 w 114"/>
                  <a:gd name="T11" fmla="*/ 110 h 113"/>
                  <a:gd name="T12" fmla="*/ 3 w 114"/>
                  <a:gd name="T13" fmla="*/ 56 h 113"/>
                  <a:gd name="T14" fmla="*/ 57 w 114"/>
                  <a:gd name="T15" fmla="*/ 2 h 113"/>
                  <a:gd name="T16" fmla="*/ 111 w 114"/>
                  <a:gd name="T17" fmla="*/ 56 h 113"/>
                  <a:gd name="T18" fmla="*/ 57 w 114"/>
                  <a:gd name="T19" fmla="*/ 11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3">
                    <a:moveTo>
                      <a:pt x="57" y="0"/>
                    </a:moveTo>
                    <a:cubicBezTo>
                      <a:pt x="26" y="0"/>
                      <a:pt x="0" y="25"/>
                      <a:pt x="0" y="56"/>
                    </a:cubicBezTo>
                    <a:cubicBezTo>
                      <a:pt x="0" y="87"/>
                      <a:pt x="26" y="113"/>
                      <a:pt x="57" y="113"/>
                    </a:cubicBezTo>
                    <a:cubicBezTo>
                      <a:pt x="88" y="113"/>
                      <a:pt x="114" y="87"/>
                      <a:pt x="114" y="56"/>
                    </a:cubicBezTo>
                    <a:cubicBezTo>
                      <a:pt x="114" y="25"/>
                      <a:pt x="88" y="0"/>
                      <a:pt x="57" y="0"/>
                    </a:cubicBezTo>
                    <a:close/>
                    <a:moveTo>
                      <a:pt x="57" y="110"/>
                    </a:moveTo>
                    <a:cubicBezTo>
                      <a:pt x="27" y="110"/>
                      <a:pt x="3" y="86"/>
                      <a:pt x="3" y="56"/>
                    </a:cubicBezTo>
                    <a:cubicBezTo>
                      <a:pt x="3" y="26"/>
                      <a:pt x="27" y="2"/>
                      <a:pt x="57" y="2"/>
                    </a:cubicBezTo>
                    <a:cubicBezTo>
                      <a:pt x="87" y="2"/>
                      <a:pt x="111" y="26"/>
                      <a:pt x="111" y="56"/>
                    </a:cubicBezTo>
                    <a:cubicBezTo>
                      <a:pt x="111" y="86"/>
                      <a:pt x="87" y="110"/>
                      <a:pt x="57" y="110"/>
                    </a:cubicBezTo>
                    <a:close/>
                  </a:path>
                </a:pathLst>
              </a:cu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54" name="Freeform 3768"/>
              <p:cNvSpPr/>
              <p:nvPr/>
            </p:nvSpPr>
            <p:spPr bwMode="auto">
              <a:xfrm>
                <a:off x="8285261" y="4289332"/>
                <a:ext cx="378597" cy="330800"/>
              </a:xfrm>
              <a:custGeom>
                <a:avLst/>
                <a:gdLst>
                  <a:gd name="T0" fmla="*/ 37 w 127"/>
                  <a:gd name="T1" fmla="*/ 8 h 111"/>
                  <a:gd name="T2" fmla="*/ 35 w 127"/>
                  <a:gd name="T3" fmla="*/ 13 h 111"/>
                  <a:gd name="T4" fmla="*/ 32 w 127"/>
                  <a:gd name="T5" fmla="*/ 16 h 111"/>
                  <a:gd name="T6" fmla="*/ 30 w 127"/>
                  <a:gd name="T7" fmla="*/ 14 h 111"/>
                  <a:gd name="T8" fmla="*/ 30 w 127"/>
                  <a:gd name="T9" fmla="*/ 18 h 111"/>
                  <a:gd name="T10" fmla="*/ 24 w 127"/>
                  <a:gd name="T11" fmla="*/ 19 h 111"/>
                  <a:gd name="T12" fmla="*/ 20 w 127"/>
                  <a:gd name="T13" fmla="*/ 23 h 111"/>
                  <a:gd name="T14" fmla="*/ 16 w 127"/>
                  <a:gd name="T15" fmla="*/ 30 h 111"/>
                  <a:gd name="T16" fmla="*/ 12 w 127"/>
                  <a:gd name="T17" fmla="*/ 34 h 111"/>
                  <a:gd name="T18" fmla="*/ 15 w 127"/>
                  <a:gd name="T19" fmla="*/ 37 h 111"/>
                  <a:gd name="T20" fmla="*/ 16 w 127"/>
                  <a:gd name="T21" fmla="*/ 39 h 111"/>
                  <a:gd name="T22" fmla="*/ 13 w 127"/>
                  <a:gd name="T23" fmla="*/ 36 h 111"/>
                  <a:gd name="T24" fmla="*/ 11 w 127"/>
                  <a:gd name="T25" fmla="*/ 33 h 111"/>
                  <a:gd name="T26" fmla="*/ 10 w 127"/>
                  <a:gd name="T27" fmla="*/ 38 h 111"/>
                  <a:gd name="T28" fmla="*/ 10 w 127"/>
                  <a:gd name="T29" fmla="*/ 46 h 111"/>
                  <a:gd name="T30" fmla="*/ 14 w 127"/>
                  <a:gd name="T31" fmla="*/ 44 h 111"/>
                  <a:gd name="T32" fmla="*/ 18 w 127"/>
                  <a:gd name="T33" fmla="*/ 49 h 111"/>
                  <a:gd name="T34" fmla="*/ 23 w 127"/>
                  <a:gd name="T35" fmla="*/ 54 h 111"/>
                  <a:gd name="T36" fmla="*/ 28 w 127"/>
                  <a:gd name="T37" fmla="*/ 59 h 111"/>
                  <a:gd name="T38" fmla="*/ 35 w 127"/>
                  <a:gd name="T39" fmla="*/ 65 h 111"/>
                  <a:gd name="T40" fmla="*/ 33 w 127"/>
                  <a:gd name="T41" fmla="*/ 75 h 111"/>
                  <a:gd name="T42" fmla="*/ 28 w 127"/>
                  <a:gd name="T43" fmla="*/ 86 h 111"/>
                  <a:gd name="T44" fmla="*/ 29 w 127"/>
                  <a:gd name="T45" fmla="*/ 94 h 111"/>
                  <a:gd name="T46" fmla="*/ 26 w 127"/>
                  <a:gd name="T47" fmla="*/ 95 h 111"/>
                  <a:gd name="T48" fmla="*/ 18 w 127"/>
                  <a:gd name="T49" fmla="*/ 82 h 111"/>
                  <a:gd name="T50" fmla="*/ 10 w 127"/>
                  <a:gd name="T51" fmla="*/ 63 h 111"/>
                  <a:gd name="T52" fmla="*/ 7 w 127"/>
                  <a:gd name="T53" fmla="*/ 48 h 111"/>
                  <a:gd name="T54" fmla="*/ 41 w 127"/>
                  <a:gd name="T55" fmla="*/ 102 h 111"/>
                  <a:gd name="T56" fmla="*/ 50 w 127"/>
                  <a:gd name="T57" fmla="*/ 101 h 111"/>
                  <a:gd name="T58" fmla="*/ 62 w 127"/>
                  <a:gd name="T59" fmla="*/ 99 h 111"/>
                  <a:gd name="T60" fmla="*/ 61 w 127"/>
                  <a:gd name="T61" fmla="*/ 104 h 111"/>
                  <a:gd name="T62" fmla="*/ 68 w 127"/>
                  <a:gd name="T63" fmla="*/ 104 h 111"/>
                  <a:gd name="T64" fmla="*/ 78 w 127"/>
                  <a:gd name="T65" fmla="*/ 102 h 111"/>
                  <a:gd name="T66" fmla="*/ 77 w 127"/>
                  <a:gd name="T67" fmla="*/ 1 h 111"/>
                  <a:gd name="T68" fmla="*/ 110 w 127"/>
                  <a:gd name="T69" fmla="*/ 35 h 111"/>
                  <a:gd name="T70" fmla="*/ 106 w 127"/>
                  <a:gd name="T71" fmla="*/ 32 h 111"/>
                  <a:gd name="T72" fmla="*/ 101 w 127"/>
                  <a:gd name="T73" fmla="*/ 41 h 111"/>
                  <a:gd name="T74" fmla="*/ 95 w 127"/>
                  <a:gd name="T75" fmla="*/ 33 h 111"/>
                  <a:gd name="T76" fmla="*/ 98 w 127"/>
                  <a:gd name="T77" fmla="*/ 41 h 111"/>
                  <a:gd name="T78" fmla="*/ 104 w 127"/>
                  <a:gd name="T79" fmla="*/ 44 h 111"/>
                  <a:gd name="T80" fmla="*/ 101 w 127"/>
                  <a:gd name="T81" fmla="*/ 56 h 111"/>
                  <a:gd name="T82" fmla="*/ 98 w 127"/>
                  <a:gd name="T83" fmla="*/ 68 h 111"/>
                  <a:gd name="T84" fmla="*/ 94 w 127"/>
                  <a:gd name="T85" fmla="*/ 76 h 111"/>
                  <a:gd name="T86" fmla="*/ 82 w 127"/>
                  <a:gd name="T87" fmla="*/ 86 h 111"/>
                  <a:gd name="T88" fmla="*/ 79 w 127"/>
                  <a:gd name="T89" fmla="*/ 77 h 111"/>
                  <a:gd name="T90" fmla="*/ 80 w 127"/>
                  <a:gd name="T91" fmla="*/ 67 h 111"/>
                  <a:gd name="T92" fmla="*/ 76 w 127"/>
                  <a:gd name="T93" fmla="*/ 56 h 111"/>
                  <a:gd name="T94" fmla="*/ 70 w 127"/>
                  <a:gd name="T95" fmla="*/ 50 h 111"/>
                  <a:gd name="T96" fmla="*/ 56 w 127"/>
                  <a:gd name="T97" fmla="*/ 50 h 111"/>
                  <a:gd name="T98" fmla="*/ 50 w 127"/>
                  <a:gd name="T99" fmla="*/ 42 h 111"/>
                  <a:gd name="T100" fmla="*/ 56 w 127"/>
                  <a:gd name="T101" fmla="*/ 27 h 111"/>
                  <a:gd name="T102" fmla="*/ 67 w 127"/>
                  <a:gd name="T103" fmla="*/ 23 h 111"/>
                  <a:gd name="T104" fmla="*/ 73 w 127"/>
                  <a:gd name="T105" fmla="*/ 26 h 111"/>
                  <a:gd name="T106" fmla="*/ 82 w 127"/>
                  <a:gd name="T107" fmla="*/ 26 h 111"/>
                  <a:gd name="T108" fmla="*/ 91 w 127"/>
                  <a:gd name="T109" fmla="*/ 24 h 111"/>
                  <a:gd name="T110" fmla="*/ 83 w 127"/>
                  <a:gd name="T111" fmla="*/ 21 h 111"/>
                  <a:gd name="T112" fmla="*/ 82 w 127"/>
                  <a:gd name="T113" fmla="*/ 18 h 111"/>
                  <a:gd name="T114" fmla="*/ 71 w 127"/>
                  <a:gd name="T115" fmla="*/ 18 h 111"/>
                  <a:gd name="T116" fmla="*/ 62 w 127"/>
                  <a:gd name="T117" fmla="*/ 21 h 111"/>
                  <a:gd name="T118" fmla="*/ 60 w 127"/>
                  <a:gd name="T119" fmla="*/ 11 h 111"/>
                  <a:gd name="T120" fmla="*/ 54 w 127"/>
                  <a:gd name="T121" fmla="*/ 6 h 111"/>
                  <a:gd name="T122" fmla="*/ 61 w 127"/>
                  <a:gd name="T123"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7" h="111">
                    <a:moveTo>
                      <a:pt x="52" y="0"/>
                    </a:moveTo>
                    <a:cubicBezTo>
                      <a:pt x="52" y="0"/>
                      <a:pt x="33" y="3"/>
                      <a:pt x="20" y="17"/>
                    </a:cubicBezTo>
                    <a:cubicBezTo>
                      <a:pt x="20" y="17"/>
                      <a:pt x="30" y="7"/>
                      <a:pt x="36" y="7"/>
                    </a:cubicBezTo>
                    <a:cubicBezTo>
                      <a:pt x="37" y="8"/>
                      <a:pt x="37" y="8"/>
                      <a:pt x="37" y="8"/>
                    </a:cubicBezTo>
                    <a:cubicBezTo>
                      <a:pt x="37" y="8"/>
                      <a:pt x="37" y="8"/>
                      <a:pt x="37" y="8"/>
                    </a:cubicBezTo>
                    <a:cubicBezTo>
                      <a:pt x="37" y="9"/>
                      <a:pt x="36" y="10"/>
                      <a:pt x="36" y="10"/>
                    </a:cubicBezTo>
                    <a:cubicBezTo>
                      <a:pt x="36" y="10"/>
                      <a:pt x="36" y="11"/>
                      <a:pt x="36" y="11"/>
                    </a:cubicBezTo>
                    <a:cubicBezTo>
                      <a:pt x="36" y="12"/>
                      <a:pt x="36" y="12"/>
                      <a:pt x="36" y="12"/>
                    </a:cubicBezTo>
                    <a:cubicBezTo>
                      <a:pt x="36" y="12"/>
                      <a:pt x="35" y="12"/>
                      <a:pt x="35" y="12"/>
                    </a:cubicBezTo>
                    <a:cubicBezTo>
                      <a:pt x="35" y="12"/>
                      <a:pt x="35" y="12"/>
                      <a:pt x="35" y="13"/>
                    </a:cubicBezTo>
                    <a:cubicBezTo>
                      <a:pt x="35" y="13"/>
                      <a:pt x="35" y="14"/>
                      <a:pt x="35" y="14"/>
                    </a:cubicBezTo>
                    <a:cubicBezTo>
                      <a:pt x="35" y="15"/>
                      <a:pt x="35" y="15"/>
                      <a:pt x="35" y="15"/>
                    </a:cubicBezTo>
                    <a:cubicBezTo>
                      <a:pt x="35" y="16"/>
                      <a:pt x="35" y="16"/>
                      <a:pt x="35" y="16"/>
                    </a:cubicBezTo>
                    <a:cubicBezTo>
                      <a:pt x="34" y="16"/>
                      <a:pt x="34" y="16"/>
                      <a:pt x="34" y="16"/>
                    </a:cubicBezTo>
                    <a:cubicBezTo>
                      <a:pt x="34" y="16"/>
                      <a:pt x="33" y="16"/>
                      <a:pt x="32" y="16"/>
                    </a:cubicBezTo>
                    <a:cubicBezTo>
                      <a:pt x="32" y="16"/>
                      <a:pt x="32" y="15"/>
                      <a:pt x="32" y="15"/>
                    </a:cubicBezTo>
                    <a:cubicBezTo>
                      <a:pt x="33" y="14"/>
                      <a:pt x="33" y="14"/>
                      <a:pt x="33" y="14"/>
                    </a:cubicBezTo>
                    <a:cubicBezTo>
                      <a:pt x="33" y="14"/>
                      <a:pt x="33" y="14"/>
                      <a:pt x="33" y="14"/>
                    </a:cubicBezTo>
                    <a:cubicBezTo>
                      <a:pt x="32" y="14"/>
                      <a:pt x="32" y="13"/>
                      <a:pt x="32" y="13"/>
                    </a:cubicBezTo>
                    <a:cubicBezTo>
                      <a:pt x="31" y="13"/>
                      <a:pt x="30" y="14"/>
                      <a:pt x="30" y="14"/>
                    </a:cubicBezTo>
                    <a:cubicBezTo>
                      <a:pt x="29" y="15"/>
                      <a:pt x="29" y="15"/>
                      <a:pt x="29" y="15"/>
                    </a:cubicBezTo>
                    <a:cubicBezTo>
                      <a:pt x="29" y="15"/>
                      <a:pt x="29" y="16"/>
                      <a:pt x="29" y="16"/>
                    </a:cubicBezTo>
                    <a:cubicBezTo>
                      <a:pt x="29" y="16"/>
                      <a:pt x="30" y="16"/>
                      <a:pt x="30" y="16"/>
                    </a:cubicBezTo>
                    <a:cubicBezTo>
                      <a:pt x="30" y="16"/>
                      <a:pt x="30" y="17"/>
                      <a:pt x="30" y="17"/>
                    </a:cubicBezTo>
                    <a:cubicBezTo>
                      <a:pt x="30" y="17"/>
                      <a:pt x="30" y="18"/>
                      <a:pt x="30" y="18"/>
                    </a:cubicBezTo>
                    <a:cubicBezTo>
                      <a:pt x="30" y="18"/>
                      <a:pt x="29" y="18"/>
                      <a:pt x="29" y="18"/>
                    </a:cubicBezTo>
                    <a:cubicBezTo>
                      <a:pt x="28" y="18"/>
                      <a:pt x="28" y="18"/>
                      <a:pt x="27" y="18"/>
                    </a:cubicBezTo>
                    <a:cubicBezTo>
                      <a:pt x="27" y="18"/>
                      <a:pt x="26" y="17"/>
                      <a:pt x="26" y="18"/>
                    </a:cubicBezTo>
                    <a:cubicBezTo>
                      <a:pt x="26" y="18"/>
                      <a:pt x="26" y="18"/>
                      <a:pt x="25" y="18"/>
                    </a:cubicBezTo>
                    <a:cubicBezTo>
                      <a:pt x="25" y="18"/>
                      <a:pt x="24" y="19"/>
                      <a:pt x="24" y="19"/>
                    </a:cubicBezTo>
                    <a:cubicBezTo>
                      <a:pt x="24" y="19"/>
                      <a:pt x="24" y="19"/>
                      <a:pt x="24" y="19"/>
                    </a:cubicBezTo>
                    <a:cubicBezTo>
                      <a:pt x="24" y="20"/>
                      <a:pt x="23" y="21"/>
                      <a:pt x="23" y="21"/>
                    </a:cubicBezTo>
                    <a:cubicBezTo>
                      <a:pt x="23" y="21"/>
                      <a:pt x="23" y="21"/>
                      <a:pt x="22" y="21"/>
                    </a:cubicBezTo>
                    <a:cubicBezTo>
                      <a:pt x="21" y="21"/>
                      <a:pt x="21" y="22"/>
                      <a:pt x="21" y="22"/>
                    </a:cubicBezTo>
                    <a:cubicBezTo>
                      <a:pt x="20" y="23"/>
                      <a:pt x="20" y="23"/>
                      <a:pt x="20" y="23"/>
                    </a:cubicBezTo>
                    <a:cubicBezTo>
                      <a:pt x="20" y="23"/>
                      <a:pt x="20" y="23"/>
                      <a:pt x="19" y="24"/>
                    </a:cubicBezTo>
                    <a:cubicBezTo>
                      <a:pt x="19" y="24"/>
                      <a:pt x="17" y="25"/>
                      <a:pt x="17" y="25"/>
                    </a:cubicBezTo>
                    <a:cubicBezTo>
                      <a:pt x="17" y="25"/>
                      <a:pt x="17" y="26"/>
                      <a:pt x="16" y="27"/>
                    </a:cubicBezTo>
                    <a:cubicBezTo>
                      <a:pt x="16" y="27"/>
                      <a:pt x="16" y="28"/>
                      <a:pt x="16" y="28"/>
                    </a:cubicBezTo>
                    <a:cubicBezTo>
                      <a:pt x="16" y="28"/>
                      <a:pt x="16" y="29"/>
                      <a:pt x="16" y="30"/>
                    </a:cubicBezTo>
                    <a:cubicBezTo>
                      <a:pt x="15" y="30"/>
                      <a:pt x="15" y="31"/>
                      <a:pt x="15" y="31"/>
                    </a:cubicBezTo>
                    <a:cubicBezTo>
                      <a:pt x="15" y="31"/>
                      <a:pt x="14" y="32"/>
                      <a:pt x="14" y="32"/>
                    </a:cubicBezTo>
                    <a:cubicBezTo>
                      <a:pt x="14" y="32"/>
                      <a:pt x="13" y="32"/>
                      <a:pt x="12" y="32"/>
                    </a:cubicBezTo>
                    <a:cubicBezTo>
                      <a:pt x="12" y="33"/>
                      <a:pt x="12" y="33"/>
                      <a:pt x="12" y="33"/>
                    </a:cubicBezTo>
                    <a:cubicBezTo>
                      <a:pt x="12" y="34"/>
                      <a:pt x="12" y="34"/>
                      <a:pt x="12" y="34"/>
                    </a:cubicBezTo>
                    <a:cubicBezTo>
                      <a:pt x="13" y="34"/>
                      <a:pt x="13" y="34"/>
                      <a:pt x="13" y="34"/>
                    </a:cubicBezTo>
                    <a:cubicBezTo>
                      <a:pt x="13" y="34"/>
                      <a:pt x="13" y="35"/>
                      <a:pt x="13" y="35"/>
                    </a:cubicBezTo>
                    <a:cubicBezTo>
                      <a:pt x="13" y="36"/>
                      <a:pt x="13" y="37"/>
                      <a:pt x="13" y="37"/>
                    </a:cubicBezTo>
                    <a:cubicBezTo>
                      <a:pt x="14" y="37"/>
                      <a:pt x="14" y="37"/>
                      <a:pt x="14" y="37"/>
                    </a:cubicBezTo>
                    <a:cubicBezTo>
                      <a:pt x="15" y="37"/>
                      <a:pt x="15" y="37"/>
                      <a:pt x="15" y="37"/>
                    </a:cubicBezTo>
                    <a:cubicBezTo>
                      <a:pt x="16" y="38"/>
                      <a:pt x="16" y="38"/>
                      <a:pt x="16" y="38"/>
                    </a:cubicBezTo>
                    <a:cubicBezTo>
                      <a:pt x="17" y="38"/>
                      <a:pt x="17" y="38"/>
                      <a:pt x="17" y="38"/>
                    </a:cubicBezTo>
                    <a:cubicBezTo>
                      <a:pt x="17" y="38"/>
                      <a:pt x="17" y="39"/>
                      <a:pt x="16" y="39"/>
                    </a:cubicBezTo>
                    <a:cubicBezTo>
                      <a:pt x="16" y="39"/>
                      <a:pt x="16" y="39"/>
                      <a:pt x="16" y="39"/>
                    </a:cubicBezTo>
                    <a:cubicBezTo>
                      <a:pt x="16" y="39"/>
                      <a:pt x="16" y="39"/>
                      <a:pt x="16" y="39"/>
                    </a:cubicBezTo>
                    <a:cubicBezTo>
                      <a:pt x="15" y="38"/>
                      <a:pt x="15" y="38"/>
                      <a:pt x="15" y="38"/>
                    </a:cubicBezTo>
                    <a:cubicBezTo>
                      <a:pt x="15" y="38"/>
                      <a:pt x="14" y="38"/>
                      <a:pt x="14" y="38"/>
                    </a:cubicBezTo>
                    <a:cubicBezTo>
                      <a:pt x="14" y="38"/>
                      <a:pt x="13" y="38"/>
                      <a:pt x="13" y="38"/>
                    </a:cubicBezTo>
                    <a:cubicBezTo>
                      <a:pt x="13" y="37"/>
                      <a:pt x="13" y="38"/>
                      <a:pt x="13" y="37"/>
                    </a:cubicBezTo>
                    <a:cubicBezTo>
                      <a:pt x="13" y="37"/>
                      <a:pt x="13" y="37"/>
                      <a:pt x="13" y="36"/>
                    </a:cubicBezTo>
                    <a:cubicBezTo>
                      <a:pt x="13" y="36"/>
                      <a:pt x="12" y="36"/>
                      <a:pt x="12" y="36"/>
                    </a:cubicBezTo>
                    <a:cubicBezTo>
                      <a:pt x="12" y="36"/>
                      <a:pt x="12" y="36"/>
                      <a:pt x="12" y="36"/>
                    </a:cubicBezTo>
                    <a:cubicBezTo>
                      <a:pt x="11" y="35"/>
                      <a:pt x="11" y="35"/>
                      <a:pt x="11" y="35"/>
                    </a:cubicBezTo>
                    <a:cubicBezTo>
                      <a:pt x="11" y="35"/>
                      <a:pt x="11" y="35"/>
                      <a:pt x="11" y="35"/>
                    </a:cubicBezTo>
                    <a:cubicBezTo>
                      <a:pt x="11" y="34"/>
                      <a:pt x="11" y="34"/>
                      <a:pt x="11" y="33"/>
                    </a:cubicBezTo>
                    <a:cubicBezTo>
                      <a:pt x="11" y="33"/>
                      <a:pt x="11" y="33"/>
                      <a:pt x="11" y="32"/>
                    </a:cubicBezTo>
                    <a:cubicBezTo>
                      <a:pt x="11" y="32"/>
                      <a:pt x="11" y="30"/>
                      <a:pt x="11" y="30"/>
                    </a:cubicBezTo>
                    <a:cubicBezTo>
                      <a:pt x="11" y="30"/>
                      <a:pt x="10" y="34"/>
                      <a:pt x="9" y="36"/>
                    </a:cubicBezTo>
                    <a:cubicBezTo>
                      <a:pt x="9" y="36"/>
                      <a:pt x="10" y="36"/>
                      <a:pt x="10" y="37"/>
                    </a:cubicBezTo>
                    <a:cubicBezTo>
                      <a:pt x="10" y="37"/>
                      <a:pt x="10" y="38"/>
                      <a:pt x="10" y="38"/>
                    </a:cubicBezTo>
                    <a:cubicBezTo>
                      <a:pt x="10" y="39"/>
                      <a:pt x="10" y="38"/>
                      <a:pt x="10" y="40"/>
                    </a:cubicBezTo>
                    <a:cubicBezTo>
                      <a:pt x="10" y="41"/>
                      <a:pt x="10" y="42"/>
                      <a:pt x="10" y="42"/>
                    </a:cubicBezTo>
                    <a:cubicBezTo>
                      <a:pt x="10" y="42"/>
                      <a:pt x="9" y="43"/>
                      <a:pt x="9" y="44"/>
                    </a:cubicBezTo>
                    <a:cubicBezTo>
                      <a:pt x="9" y="44"/>
                      <a:pt x="10" y="45"/>
                      <a:pt x="10" y="46"/>
                    </a:cubicBezTo>
                    <a:cubicBezTo>
                      <a:pt x="10" y="46"/>
                      <a:pt x="10" y="46"/>
                      <a:pt x="10" y="46"/>
                    </a:cubicBezTo>
                    <a:cubicBezTo>
                      <a:pt x="10" y="47"/>
                      <a:pt x="10" y="48"/>
                      <a:pt x="10" y="47"/>
                    </a:cubicBezTo>
                    <a:cubicBezTo>
                      <a:pt x="11" y="45"/>
                      <a:pt x="11" y="45"/>
                      <a:pt x="11" y="45"/>
                    </a:cubicBezTo>
                    <a:cubicBezTo>
                      <a:pt x="12" y="45"/>
                      <a:pt x="12" y="45"/>
                      <a:pt x="12" y="45"/>
                    </a:cubicBezTo>
                    <a:cubicBezTo>
                      <a:pt x="12" y="45"/>
                      <a:pt x="12" y="44"/>
                      <a:pt x="13" y="44"/>
                    </a:cubicBezTo>
                    <a:cubicBezTo>
                      <a:pt x="14" y="44"/>
                      <a:pt x="14" y="44"/>
                      <a:pt x="14" y="44"/>
                    </a:cubicBezTo>
                    <a:cubicBezTo>
                      <a:pt x="14" y="45"/>
                      <a:pt x="14" y="46"/>
                      <a:pt x="14" y="46"/>
                    </a:cubicBezTo>
                    <a:cubicBezTo>
                      <a:pt x="14" y="46"/>
                      <a:pt x="16" y="45"/>
                      <a:pt x="16" y="45"/>
                    </a:cubicBezTo>
                    <a:cubicBezTo>
                      <a:pt x="16" y="45"/>
                      <a:pt x="17" y="45"/>
                      <a:pt x="17" y="46"/>
                    </a:cubicBezTo>
                    <a:cubicBezTo>
                      <a:pt x="17" y="47"/>
                      <a:pt x="17" y="47"/>
                      <a:pt x="18" y="48"/>
                    </a:cubicBezTo>
                    <a:cubicBezTo>
                      <a:pt x="18" y="48"/>
                      <a:pt x="18" y="49"/>
                      <a:pt x="18" y="49"/>
                    </a:cubicBezTo>
                    <a:cubicBezTo>
                      <a:pt x="18" y="50"/>
                      <a:pt x="20" y="50"/>
                      <a:pt x="20" y="50"/>
                    </a:cubicBezTo>
                    <a:cubicBezTo>
                      <a:pt x="20" y="50"/>
                      <a:pt x="21" y="50"/>
                      <a:pt x="22" y="50"/>
                    </a:cubicBezTo>
                    <a:cubicBezTo>
                      <a:pt x="22" y="50"/>
                      <a:pt x="22" y="51"/>
                      <a:pt x="22" y="51"/>
                    </a:cubicBezTo>
                    <a:cubicBezTo>
                      <a:pt x="23" y="51"/>
                      <a:pt x="23" y="53"/>
                      <a:pt x="23" y="53"/>
                    </a:cubicBezTo>
                    <a:cubicBezTo>
                      <a:pt x="23" y="53"/>
                      <a:pt x="24" y="54"/>
                      <a:pt x="23" y="54"/>
                    </a:cubicBezTo>
                    <a:cubicBezTo>
                      <a:pt x="23" y="55"/>
                      <a:pt x="23" y="55"/>
                      <a:pt x="24" y="55"/>
                    </a:cubicBezTo>
                    <a:cubicBezTo>
                      <a:pt x="24" y="55"/>
                      <a:pt x="25" y="56"/>
                      <a:pt x="25" y="56"/>
                    </a:cubicBezTo>
                    <a:cubicBezTo>
                      <a:pt x="25" y="56"/>
                      <a:pt x="25" y="57"/>
                      <a:pt x="26" y="57"/>
                    </a:cubicBezTo>
                    <a:cubicBezTo>
                      <a:pt x="27" y="57"/>
                      <a:pt x="27" y="58"/>
                      <a:pt x="28" y="58"/>
                    </a:cubicBezTo>
                    <a:cubicBezTo>
                      <a:pt x="28" y="58"/>
                      <a:pt x="27" y="59"/>
                      <a:pt x="28" y="59"/>
                    </a:cubicBezTo>
                    <a:cubicBezTo>
                      <a:pt x="29" y="59"/>
                      <a:pt x="30" y="58"/>
                      <a:pt x="31" y="59"/>
                    </a:cubicBezTo>
                    <a:cubicBezTo>
                      <a:pt x="31" y="59"/>
                      <a:pt x="31" y="60"/>
                      <a:pt x="32" y="61"/>
                    </a:cubicBezTo>
                    <a:cubicBezTo>
                      <a:pt x="34" y="61"/>
                      <a:pt x="34" y="62"/>
                      <a:pt x="35" y="62"/>
                    </a:cubicBezTo>
                    <a:cubicBezTo>
                      <a:pt x="35" y="62"/>
                      <a:pt x="36" y="62"/>
                      <a:pt x="35" y="63"/>
                    </a:cubicBezTo>
                    <a:cubicBezTo>
                      <a:pt x="35" y="64"/>
                      <a:pt x="35" y="65"/>
                      <a:pt x="35" y="65"/>
                    </a:cubicBezTo>
                    <a:cubicBezTo>
                      <a:pt x="34" y="66"/>
                      <a:pt x="33" y="67"/>
                      <a:pt x="33" y="67"/>
                    </a:cubicBezTo>
                    <a:cubicBezTo>
                      <a:pt x="33" y="68"/>
                      <a:pt x="32" y="69"/>
                      <a:pt x="33" y="69"/>
                    </a:cubicBezTo>
                    <a:cubicBezTo>
                      <a:pt x="33" y="70"/>
                      <a:pt x="33" y="71"/>
                      <a:pt x="33" y="71"/>
                    </a:cubicBezTo>
                    <a:cubicBezTo>
                      <a:pt x="33" y="72"/>
                      <a:pt x="34" y="73"/>
                      <a:pt x="33" y="73"/>
                    </a:cubicBezTo>
                    <a:cubicBezTo>
                      <a:pt x="33" y="74"/>
                      <a:pt x="33" y="75"/>
                      <a:pt x="33" y="75"/>
                    </a:cubicBezTo>
                    <a:cubicBezTo>
                      <a:pt x="33" y="75"/>
                      <a:pt x="34" y="76"/>
                      <a:pt x="33" y="76"/>
                    </a:cubicBezTo>
                    <a:cubicBezTo>
                      <a:pt x="32" y="77"/>
                      <a:pt x="31" y="78"/>
                      <a:pt x="31" y="78"/>
                    </a:cubicBezTo>
                    <a:cubicBezTo>
                      <a:pt x="30" y="78"/>
                      <a:pt x="29" y="79"/>
                      <a:pt x="29" y="79"/>
                    </a:cubicBezTo>
                    <a:cubicBezTo>
                      <a:pt x="29" y="79"/>
                      <a:pt x="29" y="81"/>
                      <a:pt x="29" y="82"/>
                    </a:cubicBezTo>
                    <a:cubicBezTo>
                      <a:pt x="29" y="82"/>
                      <a:pt x="27" y="86"/>
                      <a:pt x="28" y="86"/>
                    </a:cubicBezTo>
                    <a:cubicBezTo>
                      <a:pt x="28" y="87"/>
                      <a:pt x="28" y="88"/>
                      <a:pt x="28" y="89"/>
                    </a:cubicBezTo>
                    <a:cubicBezTo>
                      <a:pt x="28" y="89"/>
                      <a:pt x="28" y="89"/>
                      <a:pt x="28" y="89"/>
                    </a:cubicBezTo>
                    <a:cubicBezTo>
                      <a:pt x="27" y="90"/>
                      <a:pt x="26" y="89"/>
                      <a:pt x="27" y="91"/>
                    </a:cubicBezTo>
                    <a:cubicBezTo>
                      <a:pt x="28" y="92"/>
                      <a:pt x="28" y="92"/>
                      <a:pt x="29" y="93"/>
                    </a:cubicBezTo>
                    <a:cubicBezTo>
                      <a:pt x="29" y="94"/>
                      <a:pt x="29" y="94"/>
                      <a:pt x="29" y="94"/>
                    </a:cubicBezTo>
                    <a:cubicBezTo>
                      <a:pt x="30" y="95"/>
                      <a:pt x="30" y="96"/>
                      <a:pt x="31" y="96"/>
                    </a:cubicBezTo>
                    <a:cubicBezTo>
                      <a:pt x="31" y="97"/>
                      <a:pt x="32" y="97"/>
                      <a:pt x="32" y="98"/>
                    </a:cubicBezTo>
                    <a:cubicBezTo>
                      <a:pt x="32" y="98"/>
                      <a:pt x="33" y="100"/>
                      <a:pt x="32" y="99"/>
                    </a:cubicBezTo>
                    <a:cubicBezTo>
                      <a:pt x="30" y="98"/>
                      <a:pt x="32" y="99"/>
                      <a:pt x="30" y="97"/>
                    </a:cubicBezTo>
                    <a:cubicBezTo>
                      <a:pt x="28" y="95"/>
                      <a:pt x="27" y="96"/>
                      <a:pt x="26" y="95"/>
                    </a:cubicBezTo>
                    <a:cubicBezTo>
                      <a:pt x="25" y="94"/>
                      <a:pt x="27" y="98"/>
                      <a:pt x="25" y="93"/>
                    </a:cubicBezTo>
                    <a:cubicBezTo>
                      <a:pt x="23" y="89"/>
                      <a:pt x="23" y="90"/>
                      <a:pt x="22" y="89"/>
                    </a:cubicBezTo>
                    <a:cubicBezTo>
                      <a:pt x="22" y="88"/>
                      <a:pt x="22" y="89"/>
                      <a:pt x="21" y="87"/>
                    </a:cubicBezTo>
                    <a:cubicBezTo>
                      <a:pt x="20" y="84"/>
                      <a:pt x="21" y="86"/>
                      <a:pt x="20" y="84"/>
                    </a:cubicBezTo>
                    <a:cubicBezTo>
                      <a:pt x="19" y="83"/>
                      <a:pt x="19" y="85"/>
                      <a:pt x="18" y="82"/>
                    </a:cubicBezTo>
                    <a:cubicBezTo>
                      <a:pt x="18" y="80"/>
                      <a:pt x="18" y="82"/>
                      <a:pt x="17" y="79"/>
                    </a:cubicBezTo>
                    <a:cubicBezTo>
                      <a:pt x="16" y="76"/>
                      <a:pt x="18" y="76"/>
                      <a:pt x="16" y="74"/>
                    </a:cubicBezTo>
                    <a:cubicBezTo>
                      <a:pt x="14" y="73"/>
                      <a:pt x="15" y="74"/>
                      <a:pt x="14" y="73"/>
                    </a:cubicBezTo>
                    <a:cubicBezTo>
                      <a:pt x="13" y="72"/>
                      <a:pt x="14" y="73"/>
                      <a:pt x="13" y="70"/>
                    </a:cubicBezTo>
                    <a:cubicBezTo>
                      <a:pt x="11" y="68"/>
                      <a:pt x="10" y="67"/>
                      <a:pt x="10" y="63"/>
                    </a:cubicBezTo>
                    <a:cubicBezTo>
                      <a:pt x="10" y="59"/>
                      <a:pt x="10" y="58"/>
                      <a:pt x="10" y="58"/>
                    </a:cubicBezTo>
                    <a:cubicBezTo>
                      <a:pt x="10" y="58"/>
                      <a:pt x="8" y="56"/>
                      <a:pt x="8" y="54"/>
                    </a:cubicBezTo>
                    <a:cubicBezTo>
                      <a:pt x="9" y="51"/>
                      <a:pt x="9" y="52"/>
                      <a:pt x="9" y="51"/>
                    </a:cubicBezTo>
                    <a:cubicBezTo>
                      <a:pt x="9" y="51"/>
                      <a:pt x="8" y="51"/>
                      <a:pt x="8" y="50"/>
                    </a:cubicBezTo>
                    <a:cubicBezTo>
                      <a:pt x="7" y="49"/>
                      <a:pt x="7" y="49"/>
                      <a:pt x="7" y="48"/>
                    </a:cubicBezTo>
                    <a:cubicBezTo>
                      <a:pt x="7" y="48"/>
                      <a:pt x="6" y="46"/>
                      <a:pt x="6" y="46"/>
                    </a:cubicBezTo>
                    <a:cubicBezTo>
                      <a:pt x="6" y="47"/>
                      <a:pt x="6" y="47"/>
                      <a:pt x="6" y="47"/>
                    </a:cubicBezTo>
                    <a:cubicBezTo>
                      <a:pt x="6" y="47"/>
                      <a:pt x="0" y="101"/>
                      <a:pt x="55" y="110"/>
                    </a:cubicBezTo>
                    <a:cubicBezTo>
                      <a:pt x="55" y="110"/>
                      <a:pt x="42" y="107"/>
                      <a:pt x="41" y="104"/>
                    </a:cubicBezTo>
                    <a:cubicBezTo>
                      <a:pt x="41" y="104"/>
                      <a:pt x="41" y="102"/>
                      <a:pt x="41" y="102"/>
                    </a:cubicBezTo>
                    <a:cubicBezTo>
                      <a:pt x="42" y="102"/>
                      <a:pt x="43" y="102"/>
                      <a:pt x="44" y="102"/>
                    </a:cubicBezTo>
                    <a:cubicBezTo>
                      <a:pt x="44" y="101"/>
                      <a:pt x="45" y="100"/>
                      <a:pt x="45" y="100"/>
                    </a:cubicBezTo>
                    <a:cubicBezTo>
                      <a:pt x="45" y="101"/>
                      <a:pt x="45" y="101"/>
                      <a:pt x="45" y="101"/>
                    </a:cubicBezTo>
                    <a:cubicBezTo>
                      <a:pt x="45" y="101"/>
                      <a:pt x="45" y="101"/>
                      <a:pt x="47" y="101"/>
                    </a:cubicBezTo>
                    <a:cubicBezTo>
                      <a:pt x="49" y="101"/>
                      <a:pt x="49" y="101"/>
                      <a:pt x="50" y="101"/>
                    </a:cubicBezTo>
                    <a:cubicBezTo>
                      <a:pt x="51" y="100"/>
                      <a:pt x="52" y="98"/>
                      <a:pt x="53" y="99"/>
                    </a:cubicBezTo>
                    <a:cubicBezTo>
                      <a:pt x="53" y="101"/>
                      <a:pt x="52" y="100"/>
                      <a:pt x="53" y="101"/>
                    </a:cubicBezTo>
                    <a:cubicBezTo>
                      <a:pt x="55" y="101"/>
                      <a:pt x="57" y="100"/>
                      <a:pt x="57" y="100"/>
                    </a:cubicBezTo>
                    <a:cubicBezTo>
                      <a:pt x="57" y="100"/>
                      <a:pt x="61" y="101"/>
                      <a:pt x="61" y="100"/>
                    </a:cubicBezTo>
                    <a:cubicBezTo>
                      <a:pt x="61" y="100"/>
                      <a:pt x="61" y="99"/>
                      <a:pt x="62" y="99"/>
                    </a:cubicBezTo>
                    <a:cubicBezTo>
                      <a:pt x="63" y="99"/>
                      <a:pt x="63" y="100"/>
                      <a:pt x="63" y="100"/>
                    </a:cubicBezTo>
                    <a:cubicBezTo>
                      <a:pt x="61" y="102"/>
                      <a:pt x="61" y="102"/>
                      <a:pt x="61" y="102"/>
                    </a:cubicBezTo>
                    <a:cubicBezTo>
                      <a:pt x="59" y="103"/>
                      <a:pt x="59" y="103"/>
                      <a:pt x="59" y="103"/>
                    </a:cubicBezTo>
                    <a:cubicBezTo>
                      <a:pt x="59" y="103"/>
                      <a:pt x="58" y="103"/>
                      <a:pt x="59" y="104"/>
                    </a:cubicBezTo>
                    <a:cubicBezTo>
                      <a:pt x="60" y="104"/>
                      <a:pt x="60" y="104"/>
                      <a:pt x="61" y="104"/>
                    </a:cubicBezTo>
                    <a:cubicBezTo>
                      <a:pt x="62" y="104"/>
                      <a:pt x="64" y="106"/>
                      <a:pt x="65" y="105"/>
                    </a:cubicBezTo>
                    <a:cubicBezTo>
                      <a:pt x="65" y="104"/>
                      <a:pt x="65" y="104"/>
                      <a:pt x="66" y="103"/>
                    </a:cubicBezTo>
                    <a:cubicBezTo>
                      <a:pt x="66" y="102"/>
                      <a:pt x="66" y="102"/>
                      <a:pt x="67" y="102"/>
                    </a:cubicBezTo>
                    <a:cubicBezTo>
                      <a:pt x="68" y="102"/>
                      <a:pt x="69" y="102"/>
                      <a:pt x="69" y="102"/>
                    </a:cubicBezTo>
                    <a:cubicBezTo>
                      <a:pt x="68" y="104"/>
                      <a:pt x="68" y="104"/>
                      <a:pt x="68" y="104"/>
                    </a:cubicBezTo>
                    <a:cubicBezTo>
                      <a:pt x="68" y="104"/>
                      <a:pt x="69" y="103"/>
                      <a:pt x="70" y="103"/>
                    </a:cubicBezTo>
                    <a:cubicBezTo>
                      <a:pt x="71" y="103"/>
                      <a:pt x="71" y="104"/>
                      <a:pt x="72" y="104"/>
                    </a:cubicBezTo>
                    <a:cubicBezTo>
                      <a:pt x="73" y="103"/>
                      <a:pt x="73" y="103"/>
                      <a:pt x="74" y="103"/>
                    </a:cubicBezTo>
                    <a:cubicBezTo>
                      <a:pt x="75" y="102"/>
                      <a:pt x="76" y="102"/>
                      <a:pt x="76" y="102"/>
                    </a:cubicBezTo>
                    <a:cubicBezTo>
                      <a:pt x="77" y="102"/>
                      <a:pt x="77" y="102"/>
                      <a:pt x="78" y="102"/>
                    </a:cubicBezTo>
                    <a:cubicBezTo>
                      <a:pt x="78" y="102"/>
                      <a:pt x="80" y="104"/>
                      <a:pt x="80" y="104"/>
                    </a:cubicBezTo>
                    <a:cubicBezTo>
                      <a:pt x="81" y="103"/>
                      <a:pt x="83" y="103"/>
                      <a:pt x="83" y="103"/>
                    </a:cubicBezTo>
                    <a:cubicBezTo>
                      <a:pt x="83" y="103"/>
                      <a:pt x="77" y="109"/>
                      <a:pt x="63" y="110"/>
                    </a:cubicBezTo>
                    <a:cubicBezTo>
                      <a:pt x="63" y="110"/>
                      <a:pt x="94" y="111"/>
                      <a:pt x="110" y="82"/>
                    </a:cubicBezTo>
                    <a:cubicBezTo>
                      <a:pt x="127" y="52"/>
                      <a:pt x="116" y="14"/>
                      <a:pt x="77" y="1"/>
                    </a:cubicBezTo>
                    <a:cubicBezTo>
                      <a:pt x="77" y="1"/>
                      <a:pt x="106" y="12"/>
                      <a:pt x="114" y="40"/>
                    </a:cubicBezTo>
                    <a:cubicBezTo>
                      <a:pt x="113" y="40"/>
                      <a:pt x="113" y="40"/>
                      <a:pt x="113" y="40"/>
                    </a:cubicBezTo>
                    <a:cubicBezTo>
                      <a:pt x="112" y="40"/>
                      <a:pt x="112" y="40"/>
                      <a:pt x="112" y="39"/>
                    </a:cubicBezTo>
                    <a:cubicBezTo>
                      <a:pt x="111" y="37"/>
                      <a:pt x="112" y="38"/>
                      <a:pt x="111" y="37"/>
                    </a:cubicBezTo>
                    <a:cubicBezTo>
                      <a:pt x="111" y="36"/>
                      <a:pt x="111" y="36"/>
                      <a:pt x="110" y="35"/>
                    </a:cubicBezTo>
                    <a:cubicBezTo>
                      <a:pt x="110" y="35"/>
                      <a:pt x="109" y="35"/>
                      <a:pt x="109" y="34"/>
                    </a:cubicBezTo>
                    <a:cubicBezTo>
                      <a:pt x="108" y="34"/>
                      <a:pt x="108" y="32"/>
                      <a:pt x="107" y="31"/>
                    </a:cubicBezTo>
                    <a:cubicBezTo>
                      <a:pt x="107" y="31"/>
                      <a:pt x="106" y="31"/>
                      <a:pt x="105" y="31"/>
                    </a:cubicBezTo>
                    <a:cubicBezTo>
                      <a:pt x="105" y="31"/>
                      <a:pt x="105" y="30"/>
                      <a:pt x="105" y="31"/>
                    </a:cubicBezTo>
                    <a:cubicBezTo>
                      <a:pt x="105" y="31"/>
                      <a:pt x="106" y="32"/>
                      <a:pt x="106" y="32"/>
                    </a:cubicBezTo>
                    <a:cubicBezTo>
                      <a:pt x="106" y="34"/>
                      <a:pt x="106" y="34"/>
                      <a:pt x="106" y="34"/>
                    </a:cubicBezTo>
                    <a:cubicBezTo>
                      <a:pt x="106" y="34"/>
                      <a:pt x="106" y="36"/>
                      <a:pt x="106" y="37"/>
                    </a:cubicBezTo>
                    <a:cubicBezTo>
                      <a:pt x="106" y="37"/>
                      <a:pt x="106" y="39"/>
                      <a:pt x="106" y="39"/>
                    </a:cubicBezTo>
                    <a:cubicBezTo>
                      <a:pt x="106" y="39"/>
                      <a:pt x="105" y="40"/>
                      <a:pt x="105" y="41"/>
                    </a:cubicBezTo>
                    <a:cubicBezTo>
                      <a:pt x="104" y="41"/>
                      <a:pt x="101" y="41"/>
                      <a:pt x="101" y="41"/>
                    </a:cubicBezTo>
                    <a:cubicBezTo>
                      <a:pt x="101" y="41"/>
                      <a:pt x="101" y="40"/>
                      <a:pt x="100" y="39"/>
                    </a:cubicBezTo>
                    <a:cubicBezTo>
                      <a:pt x="100" y="38"/>
                      <a:pt x="98" y="38"/>
                      <a:pt x="98" y="38"/>
                    </a:cubicBezTo>
                    <a:cubicBezTo>
                      <a:pt x="97" y="37"/>
                      <a:pt x="98" y="37"/>
                      <a:pt x="97" y="36"/>
                    </a:cubicBezTo>
                    <a:cubicBezTo>
                      <a:pt x="96" y="35"/>
                      <a:pt x="97" y="35"/>
                      <a:pt x="96" y="34"/>
                    </a:cubicBezTo>
                    <a:cubicBezTo>
                      <a:pt x="95" y="33"/>
                      <a:pt x="95" y="33"/>
                      <a:pt x="95" y="33"/>
                    </a:cubicBezTo>
                    <a:cubicBezTo>
                      <a:pt x="95" y="33"/>
                      <a:pt x="93" y="32"/>
                      <a:pt x="94" y="34"/>
                    </a:cubicBezTo>
                    <a:cubicBezTo>
                      <a:pt x="94" y="35"/>
                      <a:pt x="93" y="36"/>
                      <a:pt x="94" y="36"/>
                    </a:cubicBezTo>
                    <a:cubicBezTo>
                      <a:pt x="95" y="37"/>
                      <a:pt x="95" y="36"/>
                      <a:pt x="96" y="37"/>
                    </a:cubicBezTo>
                    <a:cubicBezTo>
                      <a:pt x="96" y="38"/>
                      <a:pt x="96" y="39"/>
                      <a:pt x="97" y="39"/>
                    </a:cubicBezTo>
                    <a:cubicBezTo>
                      <a:pt x="97" y="40"/>
                      <a:pt x="97" y="41"/>
                      <a:pt x="98" y="41"/>
                    </a:cubicBezTo>
                    <a:cubicBezTo>
                      <a:pt x="98" y="42"/>
                      <a:pt x="100" y="41"/>
                      <a:pt x="100" y="42"/>
                    </a:cubicBezTo>
                    <a:cubicBezTo>
                      <a:pt x="99" y="43"/>
                      <a:pt x="99" y="44"/>
                      <a:pt x="100" y="44"/>
                    </a:cubicBezTo>
                    <a:cubicBezTo>
                      <a:pt x="100" y="44"/>
                      <a:pt x="101" y="45"/>
                      <a:pt x="101" y="44"/>
                    </a:cubicBezTo>
                    <a:cubicBezTo>
                      <a:pt x="102" y="44"/>
                      <a:pt x="101" y="45"/>
                      <a:pt x="102" y="44"/>
                    </a:cubicBezTo>
                    <a:cubicBezTo>
                      <a:pt x="103" y="44"/>
                      <a:pt x="104" y="44"/>
                      <a:pt x="104" y="44"/>
                    </a:cubicBezTo>
                    <a:cubicBezTo>
                      <a:pt x="104" y="44"/>
                      <a:pt x="105" y="45"/>
                      <a:pt x="105" y="45"/>
                    </a:cubicBezTo>
                    <a:cubicBezTo>
                      <a:pt x="105" y="45"/>
                      <a:pt x="105" y="48"/>
                      <a:pt x="105" y="48"/>
                    </a:cubicBezTo>
                    <a:cubicBezTo>
                      <a:pt x="104" y="50"/>
                      <a:pt x="104" y="50"/>
                      <a:pt x="104" y="50"/>
                    </a:cubicBezTo>
                    <a:cubicBezTo>
                      <a:pt x="104" y="50"/>
                      <a:pt x="104" y="54"/>
                      <a:pt x="103" y="54"/>
                    </a:cubicBezTo>
                    <a:cubicBezTo>
                      <a:pt x="103" y="54"/>
                      <a:pt x="102" y="55"/>
                      <a:pt x="101" y="56"/>
                    </a:cubicBezTo>
                    <a:cubicBezTo>
                      <a:pt x="101" y="56"/>
                      <a:pt x="101" y="59"/>
                      <a:pt x="101" y="59"/>
                    </a:cubicBezTo>
                    <a:cubicBezTo>
                      <a:pt x="100" y="60"/>
                      <a:pt x="100" y="60"/>
                      <a:pt x="100" y="60"/>
                    </a:cubicBezTo>
                    <a:cubicBezTo>
                      <a:pt x="100" y="60"/>
                      <a:pt x="100" y="62"/>
                      <a:pt x="100" y="62"/>
                    </a:cubicBezTo>
                    <a:cubicBezTo>
                      <a:pt x="100" y="63"/>
                      <a:pt x="100" y="65"/>
                      <a:pt x="100" y="66"/>
                    </a:cubicBezTo>
                    <a:cubicBezTo>
                      <a:pt x="100" y="67"/>
                      <a:pt x="98" y="68"/>
                      <a:pt x="98" y="68"/>
                    </a:cubicBezTo>
                    <a:cubicBezTo>
                      <a:pt x="98" y="68"/>
                      <a:pt x="100" y="70"/>
                      <a:pt x="99" y="70"/>
                    </a:cubicBezTo>
                    <a:cubicBezTo>
                      <a:pt x="98" y="70"/>
                      <a:pt x="97" y="72"/>
                      <a:pt x="97" y="72"/>
                    </a:cubicBezTo>
                    <a:cubicBezTo>
                      <a:pt x="97" y="73"/>
                      <a:pt x="97" y="74"/>
                      <a:pt x="96" y="74"/>
                    </a:cubicBezTo>
                    <a:cubicBezTo>
                      <a:pt x="95" y="74"/>
                      <a:pt x="94" y="74"/>
                      <a:pt x="94" y="74"/>
                    </a:cubicBezTo>
                    <a:cubicBezTo>
                      <a:pt x="94" y="75"/>
                      <a:pt x="94" y="76"/>
                      <a:pt x="94" y="76"/>
                    </a:cubicBezTo>
                    <a:cubicBezTo>
                      <a:pt x="92" y="79"/>
                      <a:pt x="92" y="79"/>
                      <a:pt x="92" y="79"/>
                    </a:cubicBezTo>
                    <a:cubicBezTo>
                      <a:pt x="90" y="81"/>
                      <a:pt x="90" y="81"/>
                      <a:pt x="90" y="81"/>
                    </a:cubicBezTo>
                    <a:cubicBezTo>
                      <a:pt x="90" y="81"/>
                      <a:pt x="90" y="83"/>
                      <a:pt x="89" y="83"/>
                    </a:cubicBezTo>
                    <a:cubicBezTo>
                      <a:pt x="88" y="83"/>
                      <a:pt x="86" y="84"/>
                      <a:pt x="85" y="85"/>
                    </a:cubicBezTo>
                    <a:cubicBezTo>
                      <a:pt x="85" y="85"/>
                      <a:pt x="83" y="86"/>
                      <a:pt x="82" y="86"/>
                    </a:cubicBezTo>
                    <a:cubicBezTo>
                      <a:pt x="82" y="86"/>
                      <a:pt x="83" y="88"/>
                      <a:pt x="82" y="86"/>
                    </a:cubicBezTo>
                    <a:cubicBezTo>
                      <a:pt x="81" y="84"/>
                      <a:pt x="82" y="85"/>
                      <a:pt x="81" y="83"/>
                    </a:cubicBezTo>
                    <a:cubicBezTo>
                      <a:pt x="80" y="81"/>
                      <a:pt x="80" y="83"/>
                      <a:pt x="80" y="81"/>
                    </a:cubicBezTo>
                    <a:cubicBezTo>
                      <a:pt x="80" y="79"/>
                      <a:pt x="80" y="81"/>
                      <a:pt x="80" y="79"/>
                    </a:cubicBezTo>
                    <a:cubicBezTo>
                      <a:pt x="80" y="78"/>
                      <a:pt x="80" y="79"/>
                      <a:pt x="79" y="77"/>
                    </a:cubicBezTo>
                    <a:cubicBezTo>
                      <a:pt x="79" y="76"/>
                      <a:pt x="79" y="76"/>
                      <a:pt x="78" y="75"/>
                    </a:cubicBezTo>
                    <a:cubicBezTo>
                      <a:pt x="77" y="74"/>
                      <a:pt x="76" y="75"/>
                      <a:pt x="76" y="73"/>
                    </a:cubicBezTo>
                    <a:cubicBezTo>
                      <a:pt x="77" y="72"/>
                      <a:pt x="77" y="73"/>
                      <a:pt x="77" y="72"/>
                    </a:cubicBezTo>
                    <a:cubicBezTo>
                      <a:pt x="77" y="70"/>
                      <a:pt x="77" y="70"/>
                      <a:pt x="78" y="69"/>
                    </a:cubicBezTo>
                    <a:cubicBezTo>
                      <a:pt x="79" y="68"/>
                      <a:pt x="80" y="68"/>
                      <a:pt x="80" y="67"/>
                    </a:cubicBezTo>
                    <a:cubicBezTo>
                      <a:pt x="80" y="66"/>
                      <a:pt x="80" y="66"/>
                      <a:pt x="79" y="65"/>
                    </a:cubicBezTo>
                    <a:cubicBezTo>
                      <a:pt x="79" y="64"/>
                      <a:pt x="78" y="63"/>
                      <a:pt x="78" y="63"/>
                    </a:cubicBezTo>
                    <a:cubicBezTo>
                      <a:pt x="78" y="63"/>
                      <a:pt x="78" y="63"/>
                      <a:pt x="77" y="62"/>
                    </a:cubicBezTo>
                    <a:cubicBezTo>
                      <a:pt x="76" y="61"/>
                      <a:pt x="76" y="60"/>
                      <a:pt x="76" y="60"/>
                    </a:cubicBezTo>
                    <a:cubicBezTo>
                      <a:pt x="76" y="60"/>
                      <a:pt x="76" y="57"/>
                      <a:pt x="76" y="56"/>
                    </a:cubicBezTo>
                    <a:cubicBezTo>
                      <a:pt x="76" y="55"/>
                      <a:pt x="75" y="57"/>
                      <a:pt x="76" y="55"/>
                    </a:cubicBezTo>
                    <a:cubicBezTo>
                      <a:pt x="76" y="53"/>
                      <a:pt x="76" y="52"/>
                      <a:pt x="76" y="52"/>
                    </a:cubicBezTo>
                    <a:cubicBezTo>
                      <a:pt x="76" y="52"/>
                      <a:pt x="74" y="51"/>
                      <a:pt x="73" y="51"/>
                    </a:cubicBezTo>
                    <a:cubicBezTo>
                      <a:pt x="73" y="51"/>
                      <a:pt x="73" y="52"/>
                      <a:pt x="72" y="52"/>
                    </a:cubicBezTo>
                    <a:cubicBezTo>
                      <a:pt x="70" y="51"/>
                      <a:pt x="71" y="50"/>
                      <a:pt x="70" y="50"/>
                    </a:cubicBezTo>
                    <a:cubicBezTo>
                      <a:pt x="70" y="49"/>
                      <a:pt x="69" y="49"/>
                      <a:pt x="68" y="50"/>
                    </a:cubicBezTo>
                    <a:cubicBezTo>
                      <a:pt x="68" y="50"/>
                      <a:pt x="66" y="50"/>
                      <a:pt x="65" y="51"/>
                    </a:cubicBezTo>
                    <a:cubicBezTo>
                      <a:pt x="64" y="51"/>
                      <a:pt x="64" y="51"/>
                      <a:pt x="62" y="51"/>
                    </a:cubicBezTo>
                    <a:cubicBezTo>
                      <a:pt x="61" y="51"/>
                      <a:pt x="59" y="52"/>
                      <a:pt x="58" y="51"/>
                    </a:cubicBezTo>
                    <a:cubicBezTo>
                      <a:pt x="56" y="51"/>
                      <a:pt x="56" y="51"/>
                      <a:pt x="56" y="50"/>
                    </a:cubicBezTo>
                    <a:cubicBezTo>
                      <a:pt x="55" y="49"/>
                      <a:pt x="56" y="49"/>
                      <a:pt x="55" y="48"/>
                    </a:cubicBezTo>
                    <a:cubicBezTo>
                      <a:pt x="53" y="48"/>
                      <a:pt x="53" y="48"/>
                      <a:pt x="53" y="47"/>
                    </a:cubicBezTo>
                    <a:cubicBezTo>
                      <a:pt x="53" y="46"/>
                      <a:pt x="53" y="46"/>
                      <a:pt x="53" y="45"/>
                    </a:cubicBezTo>
                    <a:cubicBezTo>
                      <a:pt x="52" y="44"/>
                      <a:pt x="53" y="46"/>
                      <a:pt x="52" y="44"/>
                    </a:cubicBezTo>
                    <a:cubicBezTo>
                      <a:pt x="50" y="42"/>
                      <a:pt x="50" y="44"/>
                      <a:pt x="50" y="42"/>
                    </a:cubicBezTo>
                    <a:cubicBezTo>
                      <a:pt x="51" y="41"/>
                      <a:pt x="51" y="42"/>
                      <a:pt x="51" y="40"/>
                    </a:cubicBezTo>
                    <a:cubicBezTo>
                      <a:pt x="51" y="39"/>
                      <a:pt x="53" y="41"/>
                      <a:pt x="52" y="38"/>
                    </a:cubicBezTo>
                    <a:cubicBezTo>
                      <a:pt x="51" y="35"/>
                      <a:pt x="50" y="35"/>
                      <a:pt x="52" y="33"/>
                    </a:cubicBezTo>
                    <a:cubicBezTo>
                      <a:pt x="53" y="31"/>
                      <a:pt x="55" y="30"/>
                      <a:pt x="55" y="30"/>
                    </a:cubicBezTo>
                    <a:cubicBezTo>
                      <a:pt x="55" y="29"/>
                      <a:pt x="56" y="28"/>
                      <a:pt x="56" y="27"/>
                    </a:cubicBezTo>
                    <a:cubicBezTo>
                      <a:pt x="57" y="27"/>
                      <a:pt x="56" y="27"/>
                      <a:pt x="58" y="27"/>
                    </a:cubicBezTo>
                    <a:cubicBezTo>
                      <a:pt x="59" y="27"/>
                      <a:pt x="60" y="26"/>
                      <a:pt x="61" y="26"/>
                    </a:cubicBezTo>
                    <a:cubicBezTo>
                      <a:pt x="62" y="25"/>
                      <a:pt x="63" y="24"/>
                      <a:pt x="63" y="23"/>
                    </a:cubicBezTo>
                    <a:cubicBezTo>
                      <a:pt x="64" y="23"/>
                      <a:pt x="63" y="24"/>
                      <a:pt x="65" y="23"/>
                    </a:cubicBezTo>
                    <a:cubicBezTo>
                      <a:pt x="66" y="23"/>
                      <a:pt x="66" y="23"/>
                      <a:pt x="67" y="23"/>
                    </a:cubicBezTo>
                    <a:cubicBezTo>
                      <a:pt x="68" y="23"/>
                      <a:pt x="66" y="23"/>
                      <a:pt x="68" y="23"/>
                    </a:cubicBezTo>
                    <a:cubicBezTo>
                      <a:pt x="70" y="22"/>
                      <a:pt x="70" y="22"/>
                      <a:pt x="70" y="22"/>
                    </a:cubicBezTo>
                    <a:cubicBezTo>
                      <a:pt x="71" y="22"/>
                      <a:pt x="71" y="23"/>
                      <a:pt x="72" y="23"/>
                    </a:cubicBezTo>
                    <a:cubicBezTo>
                      <a:pt x="72" y="23"/>
                      <a:pt x="72" y="21"/>
                      <a:pt x="72" y="23"/>
                    </a:cubicBezTo>
                    <a:cubicBezTo>
                      <a:pt x="73" y="25"/>
                      <a:pt x="72" y="26"/>
                      <a:pt x="73" y="26"/>
                    </a:cubicBezTo>
                    <a:cubicBezTo>
                      <a:pt x="75" y="26"/>
                      <a:pt x="73" y="26"/>
                      <a:pt x="75" y="26"/>
                    </a:cubicBezTo>
                    <a:cubicBezTo>
                      <a:pt x="76" y="26"/>
                      <a:pt x="76" y="26"/>
                      <a:pt x="77" y="27"/>
                    </a:cubicBezTo>
                    <a:cubicBezTo>
                      <a:pt x="77" y="27"/>
                      <a:pt x="78" y="27"/>
                      <a:pt x="79" y="27"/>
                    </a:cubicBezTo>
                    <a:cubicBezTo>
                      <a:pt x="80" y="27"/>
                      <a:pt x="79" y="29"/>
                      <a:pt x="80" y="27"/>
                    </a:cubicBezTo>
                    <a:cubicBezTo>
                      <a:pt x="82" y="26"/>
                      <a:pt x="79" y="26"/>
                      <a:pt x="82" y="26"/>
                    </a:cubicBezTo>
                    <a:cubicBezTo>
                      <a:pt x="85" y="26"/>
                      <a:pt x="85" y="27"/>
                      <a:pt x="86" y="26"/>
                    </a:cubicBezTo>
                    <a:cubicBezTo>
                      <a:pt x="86" y="26"/>
                      <a:pt x="86" y="27"/>
                      <a:pt x="88" y="26"/>
                    </a:cubicBezTo>
                    <a:cubicBezTo>
                      <a:pt x="89" y="25"/>
                      <a:pt x="89" y="25"/>
                      <a:pt x="90" y="26"/>
                    </a:cubicBezTo>
                    <a:cubicBezTo>
                      <a:pt x="90" y="26"/>
                      <a:pt x="90" y="27"/>
                      <a:pt x="91" y="26"/>
                    </a:cubicBezTo>
                    <a:cubicBezTo>
                      <a:pt x="91" y="25"/>
                      <a:pt x="92" y="25"/>
                      <a:pt x="91" y="24"/>
                    </a:cubicBezTo>
                    <a:cubicBezTo>
                      <a:pt x="89" y="24"/>
                      <a:pt x="89" y="24"/>
                      <a:pt x="88" y="23"/>
                    </a:cubicBezTo>
                    <a:cubicBezTo>
                      <a:pt x="88" y="22"/>
                      <a:pt x="90" y="23"/>
                      <a:pt x="88" y="22"/>
                    </a:cubicBezTo>
                    <a:cubicBezTo>
                      <a:pt x="87" y="22"/>
                      <a:pt x="87" y="22"/>
                      <a:pt x="86" y="22"/>
                    </a:cubicBezTo>
                    <a:cubicBezTo>
                      <a:pt x="84" y="21"/>
                      <a:pt x="83" y="23"/>
                      <a:pt x="83" y="22"/>
                    </a:cubicBezTo>
                    <a:cubicBezTo>
                      <a:pt x="83" y="21"/>
                      <a:pt x="80" y="23"/>
                      <a:pt x="83" y="21"/>
                    </a:cubicBezTo>
                    <a:cubicBezTo>
                      <a:pt x="85" y="19"/>
                      <a:pt x="84" y="18"/>
                      <a:pt x="85" y="18"/>
                    </a:cubicBezTo>
                    <a:cubicBezTo>
                      <a:pt x="87" y="19"/>
                      <a:pt x="86" y="20"/>
                      <a:pt x="87" y="19"/>
                    </a:cubicBezTo>
                    <a:cubicBezTo>
                      <a:pt x="88" y="18"/>
                      <a:pt x="90" y="18"/>
                      <a:pt x="88" y="17"/>
                    </a:cubicBezTo>
                    <a:cubicBezTo>
                      <a:pt x="86" y="16"/>
                      <a:pt x="88" y="16"/>
                      <a:pt x="86" y="15"/>
                    </a:cubicBezTo>
                    <a:cubicBezTo>
                      <a:pt x="84" y="14"/>
                      <a:pt x="83" y="18"/>
                      <a:pt x="82" y="18"/>
                    </a:cubicBezTo>
                    <a:cubicBezTo>
                      <a:pt x="81" y="17"/>
                      <a:pt x="81" y="17"/>
                      <a:pt x="80" y="17"/>
                    </a:cubicBezTo>
                    <a:cubicBezTo>
                      <a:pt x="80" y="17"/>
                      <a:pt x="80" y="19"/>
                      <a:pt x="80" y="20"/>
                    </a:cubicBezTo>
                    <a:cubicBezTo>
                      <a:pt x="79" y="21"/>
                      <a:pt x="80" y="21"/>
                      <a:pt x="79" y="20"/>
                    </a:cubicBezTo>
                    <a:cubicBezTo>
                      <a:pt x="77" y="20"/>
                      <a:pt x="81" y="20"/>
                      <a:pt x="77" y="18"/>
                    </a:cubicBezTo>
                    <a:cubicBezTo>
                      <a:pt x="73" y="17"/>
                      <a:pt x="72" y="17"/>
                      <a:pt x="71" y="18"/>
                    </a:cubicBezTo>
                    <a:cubicBezTo>
                      <a:pt x="71" y="18"/>
                      <a:pt x="70" y="18"/>
                      <a:pt x="70" y="19"/>
                    </a:cubicBezTo>
                    <a:cubicBezTo>
                      <a:pt x="69" y="19"/>
                      <a:pt x="71" y="20"/>
                      <a:pt x="69" y="19"/>
                    </a:cubicBezTo>
                    <a:cubicBezTo>
                      <a:pt x="68" y="18"/>
                      <a:pt x="66" y="20"/>
                      <a:pt x="66" y="20"/>
                    </a:cubicBezTo>
                    <a:cubicBezTo>
                      <a:pt x="66" y="20"/>
                      <a:pt x="66" y="19"/>
                      <a:pt x="65" y="20"/>
                    </a:cubicBezTo>
                    <a:cubicBezTo>
                      <a:pt x="64" y="20"/>
                      <a:pt x="63" y="21"/>
                      <a:pt x="62" y="21"/>
                    </a:cubicBezTo>
                    <a:cubicBezTo>
                      <a:pt x="61" y="20"/>
                      <a:pt x="60" y="21"/>
                      <a:pt x="61" y="19"/>
                    </a:cubicBezTo>
                    <a:cubicBezTo>
                      <a:pt x="63" y="17"/>
                      <a:pt x="62" y="18"/>
                      <a:pt x="64" y="17"/>
                    </a:cubicBezTo>
                    <a:cubicBezTo>
                      <a:pt x="66" y="16"/>
                      <a:pt x="69" y="16"/>
                      <a:pt x="66" y="16"/>
                    </a:cubicBezTo>
                    <a:cubicBezTo>
                      <a:pt x="63" y="15"/>
                      <a:pt x="68" y="15"/>
                      <a:pt x="64" y="13"/>
                    </a:cubicBezTo>
                    <a:cubicBezTo>
                      <a:pt x="60" y="11"/>
                      <a:pt x="60" y="14"/>
                      <a:pt x="60" y="11"/>
                    </a:cubicBezTo>
                    <a:cubicBezTo>
                      <a:pt x="61" y="9"/>
                      <a:pt x="60" y="9"/>
                      <a:pt x="59" y="9"/>
                    </a:cubicBezTo>
                    <a:cubicBezTo>
                      <a:pt x="59" y="9"/>
                      <a:pt x="56" y="10"/>
                      <a:pt x="55" y="10"/>
                    </a:cubicBezTo>
                    <a:cubicBezTo>
                      <a:pt x="54" y="10"/>
                      <a:pt x="55" y="11"/>
                      <a:pt x="54" y="10"/>
                    </a:cubicBezTo>
                    <a:cubicBezTo>
                      <a:pt x="52" y="9"/>
                      <a:pt x="51" y="10"/>
                      <a:pt x="52" y="9"/>
                    </a:cubicBezTo>
                    <a:cubicBezTo>
                      <a:pt x="53" y="7"/>
                      <a:pt x="53" y="7"/>
                      <a:pt x="54" y="6"/>
                    </a:cubicBezTo>
                    <a:cubicBezTo>
                      <a:pt x="55" y="5"/>
                      <a:pt x="55" y="2"/>
                      <a:pt x="57" y="3"/>
                    </a:cubicBezTo>
                    <a:cubicBezTo>
                      <a:pt x="60" y="4"/>
                      <a:pt x="59" y="4"/>
                      <a:pt x="61" y="4"/>
                    </a:cubicBezTo>
                    <a:cubicBezTo>
                      <a:pt x="63" y="4"/>
                      <a:pt x="64" y="4"/>
                      <a:pt x="64" y="3"/>
                    </a:cubicBezTo>
                    <a:cubicBezTo>
                      <a:pt x="64" y="3"/>
                      <a:pt x="62" y="2"/>
                      <a:pt x="62" y="2"/>
                    </a:cubicBezTo>
                    <a:cubicBezTo>
                      <a:pt x="62" y="2"/>
                      <a:pt x="61" y="2"/>
                      <a:pt x="61" y="2"/>
                    </a:cubicBezTo>
                    <a:cubicBezTo>
                      <a:pt x="61" y="1"/>
                      <a:pt x="62" y="0"/>
                      <a:pt x="62" y="0"/>
                    </a:cubicBezTo>
                    <a:cubicBezTo>
                      <a:pt x="61" y="0"/>
                      <a:pt x="61" y="0"/>
                      <a:pt x="61" y="0"/>
                    </a:cubicBezTo>
                    <a:cubicBezTo>
                      <a:pt x="61" y="0"/>
                      <a:pt x="54" y="0"/>
                      <a:pt x="52" y="0"/>
                    </a:cubicBezTo>
                    <a:close/>
                  </a:path>
                </a:pathLst>
              </a:cu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55" name="Freeform 3769"/>
              <p:cNvSpPr/>
              <p:nvPr/>
            </p:nvSpPr>
            <p:spPr bwMode="auto">
              <a:xfrm>
                <a:off x="8374565" y="4646548"/>
                <a:ext cx="110687" cy="128296"/>
              </a:xfrm>
              <a:custGeom>
                <a:avLst/>
                <a:gdLst>
                  <a:gd name="T0" fmla="*/ 26 w 37"/>
                  <a:gd name="T1" fmla="*/ 2 h 43"/>
                  <a:gd name="T2" fmla="*/ 26 w 37"/>
                  <a:gd name="T3" fmla="*/ 16 h 43"/>
                  <a:gd name="T4" fmla="*/ 15 w 37"/>
                  <a:gd name="T5" fmla="*/ 25 h 43"/>
                  <a:gd name="T6" fmla="*/ 1 w 37"/>
                  <a:gd name="T7" fmla="*/ 35 h 43"/>
                  <a:gd name="T8" fmla="*/ 37 w 37"/>
                  <a:gd name="T9" fmla="*/ 43 h 43"/>
                  <a:gd name="T10" fmla="*/ 37 w 37"/>
                  <a:gd name="T11" fmla="*/ 0 h 43"/>
                  <a:gd name="T12" fmla="*/ 26 w 37"/>
                  <a:gd name="T13" fmla="*/ 2 h 43"/>
                </a:gdLst>
                <a:ahLst/>
                <a:cxnLst>
                  <a:cxn ang="0">
                    <a:pos x="T0" y="T1"/>
                  </a:cxn>
                  <a:cxn ang="0">
                    <a:pos x="T2" y="T3"/>
                  </a:cxn>
                  <a:cxn ang="0">
                    <a:pos x="T4" y="T5"/>
                  </a:cxn>
                  <a:cxn ang="0">
                    <a:pos x="T6" y="T7"/>
                  </a:cxn>
                  <a:cxn ang="0">
                    <a:pos x="T8" y="T9"/>
                  </a:cxn>
                  <a:cxn ang="0">
                    <a:pos x="T10" y="T11"/>
                  </a:cxn>
                  <a:cxn ang="0">
                    <a:pos x="T12" y="T13"/>
                  </a:cxn>
                </a:cxnLst>
                <a:rect l="0" t="0" r="r" b="b"/>
                <a:pathLst>
                  <a:path w="37" h="43">
                    <a:moveTo>
                      <a:pt x="26" y="2"/>
                    </a:moveTo>
                    <a:cubicBezTo>
                      <a:pt x="26" y="16"/>
                      <a:pt x="26" y="16"/>
                      <a:pt x="26" y="16"/>
                    </a:cubicBezTo>
                    <a:cubicBezTo>
                      <a:pt x="26" y="16"/>
                      <a:pt x="22" y="22"/>
                      <a:pt x="15" y="25"/>
                    </a:cubicBezTo>
                    <a:cubicBezTo>
                      <a:pt x="7" y="27"/>
                      <a:pt x="0" y="31"/>
                      <a:pt x="1" y="35"/>
                    </a:cubicBezTo>
                    <a:cubicBezTo>
                      <a:pt x="2" y="39"/>
                      <a:pt x="11" y="43"/>
                      <a:pt x="37" y="43"/>
                    </a:cubicBezTo>
                    <a:cubicBezTo>
                      <a:pt x="37" y="0"/>
                      <a:pt x="37" y="0"/>
                      <a:pt x="37" y="0"/>
                    </a:cubicBezTo>
                    <a:lnTo>
                      <a:pt x="26" y="2"/>
                    </a:lnTo>
                    <a:close/>
                  </a:path>
                </a:pathLst>
              </a:cu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56" name="Freeform 3770"/>
              <p:cNvSpPr/>
              <p:nvPr/>
            </p:nvSpPr>
            <p:spPr bwMode="auto">
              <a:xfrm>
                <a:off x="8472672" y="4646548"/>
                <a:ext cx="101882" cy="128296"/>
              </a:xfrm>
              <a:custGeom>
                <a:avLst/>
                <a:gdLst>
                  <a:gd name="T0" fmla="*/ 8 w 34"/>
                  <a:gd name="T1" fmla="*/ 2 h 43"/>
                  <a:gd name="T2" fmla="*/ 8 w 34"/>
                  <a:gd name="T3" fmla="*/ 16 h 43"/>
                  <a:gd name="T4" fmla="*/ 18 w 34"/>
                  <a:gd name="T5" fmla="*/ 25 h 43"/>
                  <a:gd name="T6" fmla="*/ 34 w 34"/>
                  <a:gd name="T7" fmla="*/ 35 h 43"/>
                  <a:gd name="T8" fmla="*/ 0 w 34"/>
                  <a:gd name="T9" fmla="*/ 43 h 43"/>
                  <a:gd name="T10" fmla="*/ 0 w 34"/>
                  <a:gd name="T11" fmla="*/ 0 h 43"/>
                  <a:gd name="T12" fmla="*/ 8 w 34"/>
                  <a:gd name="T13" fmla="*/ 2 h 43"/>
                </a:gdLst>
                <a:ahLst/>
                <a:cxnLst>
                  <a:cxn ang="0">
                    <a:pos x="T0" y="T1"/>
                  </a:cxn>
                  <a:cxn ang="0">
                    <a:pos x="T2" y="T3"/>
                  </a:cxn>
                  <a:cxn ang="0">
                    <a:pos x="T4" y="T5"/>
                  </a:cxn>
                  <a:cxn ang="0">
                    <a:pos x="T6" y="T7"/>
                  </a:cxn>
                  <a:cxn ang="0">
                    <a:pos x="T8" y="T9"/>
                  </a:cxn>
                  <a:cxn ang="0">
                    <a:pos x="T10" y="T11"/>
                  </a:cxn>
                  <a:cxn ang="0">
                    <a:pos x="T12" y="T13"/>
                  </a:cxn>
                </a:cxnLst>
                <a:rect l="0" t="0" r="r" b="b"/>
                <a:pathLst>
                  <a:path w="34" h="43">
                    <a:moveTo>
                      <a:pt x="8" y="2"/>
                    </a:moveTo>
                    <a:cubicBezTo>
                      <a:pt x="8" y="16"/>
                      <a:pt x="8" y="16"/>
                      <a:pt x="8" y="16"/>
                    </a:cubicBezTo>
                    <a:cubicBezTo>
                      <a:pt x="8" y="16"/>
                      <a:pt x="10" y="22"/>
                      <a:pt x="18" y="25"/>
                    </a:cubicBezTo>
                    <a:cubicBezTo>
                      <a:pt x="25" y="27"/>
                      <a:pt x="34" y="31"/>
                      <a:pt x="34" y="35"/>
                    </a:cubicBezTo>
                    <a:cubicBezTo>
                      <a:pt x="33" y="39"/>
                      <a:pt x="19" y="43"/>
                      <a:pt x="0" y="43"/>
                    </a:cubicBezTo>
                    <a:cubicBezTo>
                      <a:pt x="0" y="0"/>
                      <a:pt x="0" y="0"/>
                      <a:pt x="0" y="0"/>
                    </a:cubicBezTo>
                    <a:lnTo>
                      <a:pt x="8" y="2"/>
                    </a:lnTo>
                    <a:close/>
                  </a:path>
                </a:pathLst>
              </a:cu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57" name="Freeform 3771"/>
              <p:cNvSpPr/>
              <p:nvPr/>
            </p:nvSpPr>
            <p:spPr bwMode="auto">
              <a:xfrm>
                <a:off x="8291548" y="4274238"/>
                <a:ext cx="381114" cy="384887"/>
              </a:xfrm>
              <a:custGeom>
                <a:avLst/>
                <a:gdLst>
                  <a:gd name="T0" fmla="*/ 94 w 128"/>
                  <a:gd name="T1" fmla="*/ 7 h 129"/>
                  <a:gd name="T2" fmla="*/ 120 w 128"/>
                  <a:gd name="T3" fmla="*/ 58 h 129"/>
                  <a:gd name="T4" fmla="*/ 57 w 128"/>
                  <a:gd name="T5" fmla="*/ 121 h 129"/>
                  <a:gd name="T6" fmla="*/ 7 w 128"/>
                  <a:gd name="T7" fmla="*/ 96 h 129"/>
                  <a:gd name="T8" fmla="*/ 0 w 128"/>
                  <a:gd name="T9" fmla="*/ 101 h 129"/>
                  <a:gd name="T10" fmla="*/ 57 w 128"/>
                  <a:gd name="T11" fmla="*/ 129 h 129"/>
                  <a:gd name="T12" fmla="*/ 128 w 128"/>
                  <a:gd name="T13" fmla="*/ 58 h 129"/>
                  <a:gd name="T14" fmla="*/ 99 w 128"/>
                  <a:gd name="T15" fmla="*/ 0 h 129"/>
                  <a:gd name="T16" fmla="*/ 94 w 128"/>
                  <a:gd name="T17" fmla="*/ 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9">
                    <a:moveTo>
                      <a:pt x="94" y="7"/>
                    </a:moveTo>
                    <a:cubicBezTo>
                      <a:pt x="110" y="18"/>
                      <a:pt x="120" y="37"/>
                      <a:pt x="120" y="58"/>
                    </a:cubicBezTo>
                    <a:cubicBezTo>
                      <a:pt x="120" y="93"/>
                      <a:pt x="92" y="121"/>
                      <a:pt x="57" y="121"/>
                    </a:cubicBezTo>
                    <a:cubicBezTo>
                      <a:pt x="37" y="121"/>
                      <a:pt x="18" y="111"/>
                      <a:pt x="7" y="96"/>
                    </a:cubicBezTo>
                    <a:cubicBezTo>
                      <a:pt x="0" y="101"/>
                      <a:pt x="0" y="101"/>
                      <a:pt x="0" y="101"/>
                    </a:cubicBezTo>
                    <a:cubicBezTo>
                      <a:pt x="13" y="118"/>
                      <a:pt x="34" y="129"/>
                      <a:pt x="57" y="129"/>
                    </a:cubicBezTo>
                    <a:cubicBezTo>
                      <a:pt x="97" y="129"/>
                      <a:pt x="128" y="97"/>
                      <a:pt x="128" y="58"/>
                    </a:cubicBezTo>
                    <a:cubicBezTo>
                      <a:pt x="128" y="34"/>
                      <a:pt x="117" y="13"/>
                      <a:pt x="99" y="0"/>
                    </a:cubicBezTo>
                    <a:lnTo>
                      <a:pt x="94" y="7"/>
                    </a:lnTo>
                    <a:close/>
                  </a:path>
                </a:pathLst>
              </a:cu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58" name="Freeform 3772"/>
              <p:cNvSpPr>
                <a:spLocks noEditPoints="1"/>
              </p:cNvSpPr>
              <p:nvPr/>
            </p:nvSpPr>
            <p:spPr bwMode="auto">
              <a:xfrm>
                <a:off x="8294064" y="4284301"/>
                <a:ext cx="339606" cy="335833"/>
              </a:xfrm>
              <a:custGeom>
                <a:avLst/>
                <a:gdLst>
                  <a:gd name="T0" fmla="*/ 57 w 114"/>
                  <a:gd name="T1" fmla="*/ 0 h 113"/>
                  <a:gd name="T2" fmla="*/ 0 w 114"/>
                  <a:gd name="T3" fmla="*/ 56 h 113"/>
                  <a:gd name="T4" fmla="*/ 57 w 114"/>
                  <a:gd name="T5" fmla="*/ 113 h 113"/>
                  <a:gd name="T6" fmla="*/ 114 w 114"/>
                  <a:gd name="T7" fmla="*/ 56 h 113"/>
                  <a:gd name="T8" fmla="*/ 57 w 114"/>
                  <a:gd name="T9" fmla="*/ 0 h 113"/>
                  <a:gd name="T10" fmla="*/ 57 w 114"/>
                  <a:gd name="T11" fmla="*/ 110 h 113"/>
                  <a:gd name="T12" fmla="*/ 3 w 114"/>
                  <a:gd name="T13" fmla="*/ 56 h 113"/>
                  <a:gd name="T14" fmla="*/ 57 w 114"/>
                  <a:gd name="T15" fmla="*/ 2 h 113"/>
                  <a:gd name="T16" fmla="*/ 111 w 114"/>
                  <a:gd name="T17" fmla="*/ 56 h 113"/>
                  <a:gd name="T18" fmla="*/ 57 w 114"/>
                  <a:gd name="T19" fmla="*/ 11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3">
                    <a:moveTo>
                      <a:pt x="57" y="0"/>
                    </a:moveTo>
                    <a:cubicBezTo>
                      <a:pt x="26" y="0"/>
                      <a:pt x="0" y="25"/>
                      <a:pt x="0" y="56"/>
                    </a:cubicBezTo>
                    <a:cubicBezTo>
                      <a:pt x="0" y="87"/>
                      <a:pt x="26" y="113"/>
                      <a:pt x="57" y="113"/>
                    </a:cubicBezTo>
                    <a:cubicBezTo>
                      <a:pt x="88" y="113"/>
                      <a:pt x="114" y="87"/>
                      <a:pt x="114" y="56"/>
                    </a:cubicBezTo>
                    <a:cubicBezTo>
                      <a:pt x="114" y="25"/>
                      <a:pt x="88" y="0"/>
                      <a:pt x="57" y="0"/>
                    </a:cubicBezTo>
                    <a:close/>
                    <a:moveTo>
                      <a:pt x="57" y="110"/>
                    </a:moveTo>
                    <a:cubicBezTo>
                      <a:pt x="27" y="110"/>
                      <a:pt x="3" y="86"/>
                      <a:pt x="3" y="56"/>
                    </a:cubicBezTo>
                    <a:cubicBezTo>
                      <a:pt x="3" y="26"/>
                      <a:pt x="27" y="2"/>
                      <a:pt x="57" y="2"/>
                    </a:cubicBezTo>
                    <a:cubicBezTo>
                      <a:pt x="87" y="2"/>
                      <a:pt x="111" y="26"/>
                      <a:pt x="111" y="56"/>
                    </a:cubicBezTo>
                    <a:cubicBezTo>
                      <a:pt x="111" y="86"/>
                      <a:pt x="87" y="110"/>
                      <a:pt x="57" y="110"/>
                    </a:cubicBezTo>
                    <a:close/>
                  </a:path>
                </a:pathLst>
              </a:cu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59" name="Freeform 3773"/>
              <p:cNvSpPr/>
              <p:nvPr/>
            </p:nvSpPr>
            <p:spPr bwMode="auto">
              <a:xfrm>
                <a:off x="8285261" y="4289332"/>
                <a:ext cx="378597" cy="330800"/>
              </a:xfrm>
              <a:custGeom>
                <a:avLst/>
                <a:gdLst>
                  <a:gd name="T0" fmla="*/ 37 w 127"/>
                  <a:gd name="T1" fmla="*/ 8 h 111"/>
                  <a:gd name="T2" fmla="*/ 35 w 127"/>
                  <a:gd name="T3" fmla="*/ 13 h 111"/>
                  <a:gd name="T4" fmla="*/ 32 w 127"/>
                  <a:gd name="T5" fmla="*/ 16 h 111"/>
                  <a:gd name="T6" fmla="*/ 30 w 127"/>
                  <a:gd name="T7" fmla="*/ 14 h 111"/>
                  <a:gd name="T8" fmla="*/ 30 w 127"/>
                  <a:gd name="T9" fmla="*/ 18 h 111"/>
                  <a:gd name="T10" fmla="*/ 24 w 127"/>
                  <a:gd name="T11" fmla="*/ 19 h 111"/>
                  <a:gd name="T12" fmla="*/ 20 w 127"/>
                  <a:gd name="T13" fmla="*/ 23 h 111"/>
                  <a:gd name="T14" fmla="*/ 16 w 127"/>
                  <a:gd name="T15" fmla="*/ 30 h 111"/>
                  <a:gd name="T16" fmla="*/ 12 w 127"/>
                  <a:gd name="T17" fmla="*/ 34 h 111"/>
                  <a:gd name="T18" fmla="*/ 15 w 127"/>
                  <a:gd name="T19" fmla="*/ 37 h 111"/>
                  <a:gd name="T20" fmla="*/ 16 w 127"/>
                  <a:gd name="T21" fmla="*/ 39 h 111"/>
                  <a:gd name="T22" fmla="*/ 13 w 127"/>
                  <a:gd name="T23" fmla="*/ 36 h 111"/>
                  <a:gd name="T24" fmla="*/ 11 w 127"/>
                  <a:gd name="T25" fmla="*/ 33 h 111"/>
                  <a:gd name="T26" fmla="*/ 10 w 127"/>
                  <a:gd name="T27" fmla="*/ 38 h 111"/>
                  <a:gd name="T28" fmla="*/ 10 w 127"/>
                  <a:gd name="T29" fmla="*/ 46 h 111"/>
                  <a:gd name="T30" fmla="*/ 14 w 127"/>
                  <a:gd name="T31" fmla="*/ 44 h 111"/>
                  <a:gd name="T32" fmla="*/ 18 w 127"/>
                  <a:gd name="T33" fmla="*/ 49 h 111"/>
                  <a:gd name="T34" fmla="*/ 23 w 127"/>
                  <a:gd name="T35" fmla="*/ 54 h 111"/>
                  <a:gd name="T36" fmla="*/ 28 w 127"/>
                  <a:gd name="T37" fmla="*/ 59 h 111"/>
                  <a:gd name="T38" fmla="*/ 35 w 127"/>
                  <a:gd name="T39" fmla="*/ 65 h 111"/>
                  <a:gd name="T40" fmla="*/ 33 w 127"/>
                  <a:gd name="T41" fmla="*/ 75 h 111"/>
                  <a:gd name="T42" fmla="*/ 28 w 127"/>
                  <a:gd name="T43" fmla="*/ 86 h 111"/>
                  <a:gd name="T44" fmla="*/ 29 w 127"/>
                  <a:gd name="T45" fmla="*/ 94 h 111"/>
                  <a:gd name="T46" fmla="*/ 26 w 127"/>
                  <a:gd name="T47" fmla="*/ 95 h 111"/>
                  <a:gd name="T48" fmla="*/ 18 w 127"/>
                  <a:gd name="T49" fmla="*/ 82 h 111"/>
                  <a:gd name="T50" fmla="*/ 10 w 127"/>
                  <a:gd name="T51" fmla="*/ 63 h 111"/>
                  <a:gd name="T52" fmla="*/ 7 w 127"/>
                  <a:gd name="T53" fmla="*/ 48 h 111"/>
                  <a:gd name="T54" fmla="*/ 41 w 127"/>
                  <a:gd name="T55" fmla="*/ 102 h 111"/>
                  <a:gd name="T56" fmla="*/ 50 w 127"/>
                  <a:gd name="T57" fmla="*/ 101 h 111"/>
                  <a:gd name="T58" fmla="*/ 62 w 127"/>
                  <a:gd name="T59" fmla="*/ 99 h 111"/>
                  <a:gd name="T60" fmla="*/ 61 w 127"/>
                  <a:gd name="T61" fmla="*/ 104 h 111"/>
                  <a:gd name="T62" fmla="*/ 68 w 127"/>
                  <a:gd name="T63" fmla="*/ 104 h 111"/>
                  <a:gd name="T64" fmla="*/ 78 w 127"/>
                  <a:gd name="T65" fmla="*/ 102 h 111"/>
                  <a:gd name="T66" fmla="*/ 77 w 127"/>
                  <a:gd name="T67" fmla="*/ 1 h 111"/>
                  <a:gd name="T68" fmla="*/ 110 w 127"/>
                  <a:gd name="T69" fmla="*/ 35 h 111"/>
                  <a:gd name="T70" fmla="*/ 106 w 127"/>
                  <a:gd name="T71" fmla="*/ 32 h 111"/>
                  <a:gd name="T72" fmla="*/ 101 w 127"/>
                  <a:gd name="T73" fmla="*/ 41 h 111"/>
                  <a:gd name="T74" fmla="*/ 95 w 127"/>
                  <a:gd name="T75" fmla="*/ 33 h 111"/>
                  <a:gd name="T76" fmla="*/ 98 w 127"/>
                  <a:gd name="T77" fmla="*/ 41 h 111"/>
                  <a:gd name="T78" fmla="*/ 104 w 127"/>
                  <a:gd name="T79" fmla="*/ 44 h 111"/>
                  <a:gd name="T80" fmla="*/ 101 w 127"/>
                  <a:gd name="T81" fmla="*/ 56 h 111"/>
                  <a:gd name="T82" fmla="*/ 98 w 127"/>
                  <a:gd name="T83" fmla="*/ 68 h 111"/>
                  <a:gd name="T84" fmla="*/ 94 w 127"/>
                  <a:gd name="T85" fmla="*/ 76 h 111"/>
                  <a:gd name="T86" fmla="*/ 82 w 127"/>
                  <a:gd name="T87" fmla="*/ 86 h 111"/>
                  <a:gd name="T88" fmla="*/ 79 w 127"/>
                  <a:gd name="T89" fmla="*/ 77 h 111"/>
                  <a:gd name="T90" fmla="*/ 80 w 127"/>
                  <a:gd name="T91" fmla="*/ 67 h 111"/>
                  <a:gd name="T92" fmla="*/ 76 w 127"/>
                  <a:gd name="T93" fmla="*/ 56 h 111"/>
                  <a:gd name="T94" fmla="*/ 70 w 127"/>
                  <a:gd name="T95" fmla="*/ 50 h 111"/>
                  <a:gd name="T96" fmla="*/ 56 w 127"/>
                  <a:gd name="T97" fmla="*/ 50 h 111"/>
                  <a:gd name="T98" fmla="*/ 50 w 127"/>
                  <a:gd name="T99" fmla="*/ 42 h 111"/>
                  <a:gd name="T100" fmla="*/ 56 w 127"/>
                  <a:gd name="T101" fmla="*/ 27 h 111"/>
                  <a:gd name="T102" fmla="*/ 67 w 127"/>
                  <a:gd name="T103" fmla="*/ 23 h 111"/>
                  <a:gd name="T104" fmla="*/ 73 w 127"/>
                  <a:gd name="T105" fmla="*/ 26 h 111"/>
                  <a:gd name="T106" fmla="*/ 82 w 127"/>
                  <a:gd name="T107" fmla="*/ 26 h 111"/>
                  <a:gd name="T108" fmla="*/ 91 w 127"/>
                  <a:gd name="T109" fmla="*/ 24 h 111"/>
                  <a:gd name="T110" fmla="*/ 83 w 127"/>
                  <a:gd name="T111" fmla="*/ 21 h 111"/>
                  <a:gd name="T112" fmla="*/ 82 w 127"/>
                  <a:gd name="T113" fmla="*/ 18 h 111"/>
                  <a:gd name="T114" fmla="*/ 71 w 127"/>
                  <a:gd name="T115" fmla="*/ 18 h 111"/>
                  <a:gd name="T116" fmla="*/ 62 w 127"/>
                  <a:gd name="T117" fmla="*/ 21 h 111"/>
                  <a:gd name="T118" fmla="*/ 60 w 127"/>
                  <a:gd name="T119" fmla="*/ 11 h 111"/>
                  <a:gd name="T120" fmla="*/ 54 w 127"/>
                  <a:gd name="T121" fmla="*/ 6 h 111"/>
                  <a:gd name="T122" fmla="*/ 61 w 127"/>
                  <a:gd name="T123"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7" h="111">
                    <a:moveTo>
                      <a:pt x="52" y="0"/>
                    </a:moveTo>
                    <a:cubicBezTo>
                      <a:pt x="52" y="0"/>
                      <a:pt x="33" y="3"/>
                      <a:pt x="20" y="17"/>
                    </a:cubicBezTo>
                    <a:cubicBezTo>
                      <a:pt x="20" y="17"/>
                      <a:pt x="30" y="7"/>
                      <a:pt x="36" y="7"/>
                    </a:cubicBezTo>
                    <a:cubicBezTo>
                      <a:pt x="37" y="8"/>
                      <a:pt x="37" y="8"/>
                      <a:pt x="37" y="8"/>
                    </a:cubicBezTo>
                    <a:cubicBezTo>
                      <a:pt x="37" y="8"/>
                      <a:pt x="37" y="8"/>
                      <a:pt x="37" y="8"/>
                    </a:cubicBezTo>
                    <a:cubicBezTo>
                      <a:pt x="37" y="9"/>
                      <a:pt x="36" y="10"/>
                      <a:pt x="36" y="10"/>
                    </a:cubicBezTo>
                    <a:cubicBezTo>
                      <a:pt x="36" y="10"/>
                      <a:pt x="36" y="11"/>
                      <a:pt x="36" y="11"/>
                    </a:cubicBezTo>
                    <a:cubicBezTo>
                      <a:pt x="36" y="12"/>
                      <a:pt x="36" y="12"/>
                      <a:pt x="36" y="12"/>
                    </a:cubicBezTo>
                    <a:cubicBezTo>
                      <a:pt x="36" y="12"/>
                      <a:pt x="35" y="12"/>
                      <a:pt x="35" y="12"/>
                    </a:cubicBezTo>
                    <a:cubicBezTo>
                      <a:pt x="35" y="12"/>
                      <a:pt x="35" y="12"/>
                      <a:pt x="35" y="13"/>
                    </a:cubicBezTo>
                    <a:cubicBezTo>
                      <a:pt x="35" y="13"/>
                      <a:pt x="35" y="14"/>
                      <a:pt x="35" y="14"/>
                    </a:cubicBezTo>
                    <a:cubicBezTo>
                      <a:pt x="35" y="15"/>
                      <a:pt x="35" y="15"/>
                      <a:pt x="35" y="15"/>
                    </a:cubicBezTo>
                    <a:cubicBezTo>
                      <a:pt x="35" y="16"/>
                      <a:pt x="35" y="16"/>
                      <a:pt x="35" y="16"/>
                    </a:cubicBezTo>
                    <a:cubicBezTo>
                      <a:pt x="34" y="16"/>
                      <a:pt x="34" y="16"/>
                      <a:pt x="34" y="16"/>
                    </a:cubicBezTo>
                    <a:cubicBezTo>
                      <a:pt x="34" y="16"/>
                      <a:pt x="33" y="16"/>
                      <a:pt x="32" y="16"/>
                    </a:cubicBezTo>
                    <a:cubicBezTo>
                      <a:pt x="32" y="16"/>
                      <a:pt x="32" y="15"/>
                      <a:pt x="32" y="15"/>
                    </a:cubicBezTo>
                    <a:cubicBezTo>
                      <a:pt x="33" y="14"/>
                      <a:pt x="33" y="14"/>
                      <a:pt x="33" y="14"/>
                    </a:cubicBezTo>
                    <a:cubicBezTo>
                      <a:pt x="33" y="14"/>
                      <a:pt x="33" y="14"/>
                      <a:pt x="33" y="14"/>
                    </a:cubicBezTo>
                    <a:cubicBezTo>
                      <a:pt x="32" y="14"/>
                      <a:pt x="32" y="13"/>
                      <a:pt x="32" y="13"/>
                    </a:cubicBezTo>
                    <a:cubicBezTo>
                      <a:pt x="31" y="13"/>
                      <a:pt x="30" y="14"/>
                      <a:pt x="30" y="14"/>
                    </a:cubicBezTo>
                    <a:cubicBezTo>
                      <a:pt x="29" y="15"/>
                      <a:pt x="29" y="15"/>
                      <a:pt x="29" y="15"/>
                    </a:cubicBezTo>
                    <a:cubicBezTo>
                      <a:pt x="29" y="15"/>
                      <a:pt x="29" y="16"/>
                      <a:pt x="29" y="16"/>
                    </a:cubicBezTo>
                    <a:cubicBezTo>
                      <a:pt x="29" y="16"/>
                      <a:pt x="30" y="16"/>
                      <a:pt x="30" y="16"/>
                    </a:cubicBezTo>
                    <a:cubicBezTo>
                      <a:pt x="30" y="16"/>
                      <a:pt x="30" y="17"/>
                      <a:pt x="30" y="17"/>
                    </a:cubicBezTo>
                    <a:cubicBezTo>
                      <a:pt x="30" y="17"/>
                      <a:pt x="30" y="18"/>
                      <a:pt x="30" y="18"/>
                    </a:cubicBezTo>
                    <a:cubicBezTo>
                      <a:pt x="30" y="18"/>
                      <a:pt x="29" y="18"/>
                      <a:pt x="29" y="18"/>
                    </a:cubicBezTo>
                    <a:cubicBezTo>
                      <a:pt x="28" y="18"/>
                      <a:pt x="28" y="18"/>
                      <a:pt x="27" y="18"/>
                    </a:cubicBezTo>
                    <a:cubicBezTo>
                      <a:pt x="27" y="18"/>
                      <a:pt x="26" y="17"/>
                      <a:pt x="26" y="18"/>
                    </a:cubicBezTo>
                    <a:cubicBezTo>
                      <a:pt x="26" y="18"/>
                      <a:pt x="26" y="18"/>
                      <a:pt x="25" y="18"/>
                    </a:cubicBezTo>
                    <a:cubicBezTo>
                      <a:pt x="25" y="18"/>
                      <a:pt x="24" y="19"/>
                      <a:pt x="24" y="19"/>
                    </a:cubicBezTo>
                    <a:cubicBezTo>
                      <a:pt x="24" y="19"/>
                      <a:pt x="24" y="19"/>
                      <a:pt x="24" y="19"/>
                    </a:cubicBezTo>
                    <a:cubicBezTo>
                      <a:pt x="24" y="20"/>
                      <a:pt x="23" y="21"/>
                      <a:pt x="23" y="21"/>
                    </a:cubicBezTo>
                    <a:cubicBezTo>
                      <a:pt x="23" y="21"/>
                      <a:pt x="23" y="21"/>
                      <a:pt x="22" y="21"/>
                    </a:cubicBezTo>
                    <a:cubicBezTo>
                      <a:pt x="21" y="21"/>
                      <a:pt x="21" y="22"/>
                      <a:pt x="21" y="22"/>
                    </a:cubicBezTo>
                    <a:cubicBezTo>
                      <a:pt x="20" y="23"/>
                      <a:pt x="20" y="23"/>
                      <a:pt x="20" y="23"/>
                    </a:cubicBezTo>
                    <a:cubicBezTo>
                      <a:pt x="20" y="23"/>
                      <a:pt x="20" y="23"/>
                      <a:pt x="19" y="24"/>
                    </a:cubicBezTo>
                    <a:cubicBezTo>
                      <a:pt x="19" y="24"/>
                      <a:pt x="17" y="25"/>
                      <a:pt x="17" y="25"/>
                    </a:cubicBezTo>
                    <a:cubicBezTo>
                      <a:pt x="17" y="25"/>
                      <a:pt x="17" y="26"/>
                      <a:pt x="16" y="27"/>
                    </a:cubicBezTo>
                    <a:cubicBezTo>
                      <a:pt x="16" y="27"/>
                      <a:pt x="16" y="28"/>
                      <a:pt x="16" y="28"/>
                    </a:cubicBezTo>
                    <a:cubicBezTo>
                      <a:pt x="16" y="28"/>
                      <a:pt x="16" y="29"/>
                      <a:pt x="16" y="30"/>
                    </a:cubicBezTo>
                    <a:cubicBezTo>
                      <a:pt x="15" y="30"/>
                      <a:pt x="15" y="31"/>
                      <a:pt x="15" y="31"/>
                    </a:cubicBezTo>
                    <a:cubicBezTo>
                      <a:pt x="15" y="31"/>
                      <a:pt x="14" y="32"/>
                      <a:pt x="14" y="32"/>
                    </a:cubicBezTo>
                    <a:cubicBezTo>
                      <a:pt x="14" y="32"/>
                      <a:pt x="13" y="32"/>
                      <a:pt x="12" y="32"/>
                    </a:cubicBezTo>
                    <a:cubicBezTo>
                      <a:pt x="12" y="33"/>
                      <a:pt x="12" y="33"/>
                      <a:pt x="12" y="33"/>
                    </a:cubicBezTo>
                    <a:cubicBezTo>
                      <a:pt x="12" y="34"/>
                      <a:pt x="12" y="34"/>
                      <a:pt x="12" y="34"/>
                    </a:cubicBezTo>
                    <a:cubicBezTo>
                      <a:pt x="13" y="34"/>
                      <a:pt x="13" y="34"/>
                      <a:pt x="13" y="34"/>
                    </a:cubicBezTo>
                    <a:cubicBezTo>
                      <a:pt x="13" y="34"/>
                      <a:pt x="13" y="35"/>
                      <a:pt x="13" y="35"/>
                    </a:cubicBezTo>
                    <a:cubicBezTo>
                      <a:pt x="13" y="36"/>
                      <a:pt x="13" y="37"/>
                      <a:pt x="13" y="37"/>
                    </a:cubicBezTo>
                    <a:cubicBezTo>
                      <a:pt x="14" y="37"/>
                      <a:pt x="14" y="37"/>
                      <a:pt x="14" y="37"/>
                    </a:cubicBezTo>
                    <a:cubicBezTo>
                      <a:pt x="15" y="37"/>
                      <a:pt x="15" y="37"/>
                      <a:pt x="15" y="37"/>
                    </a:cubicBezTo>
                    <a:cubicBezTo>
                      <a:pt x="16" y="38"/>
                      <a:pt x="16" y="38"/>
                      <a:pt x="16" y="38"/>
                    </a:cubicBezTo>
                    <a:cubicBezTo>
                      <a:pt x="17" y="38"/>
                      <a:pt x="17" y="38"/>
                      <a:pt x="17" y="38"/>
                    </a:cubicBezTo>
                    <a:cubicBezTo>
                      <a:pt x="17" y="38"/>
                      <a:pt x="17" y="39"/>
                      <a:pt x="16" y="39"/>
                    </a:cubicBezTo>
                    <a:cubicBezTo>
                      <a:pt x="16" y="39"/>
                      <a:pt x="16" y="39"/>
                      <a:pt x="16" y="39"/>
                    </a:cubicBezTo>
                    <a:cubicBezTo>
                      <a:pt x="16" y="39"/>
                      <a:pt x="16" y="39"/>
                      <a:pt x="16" y="39"/>
                    </a:cubicBezTo>
                    <a:cubicBezTo>
                      <a:pt x="15" y="38"/>
                      <a:pt x="15" y="38"/>
                      <a:pt x="15" y="38"/>
                    </a:cubicBezTo>
                    <a:cubicBezTo>
                      <a:pt x="15" y="38"/>
                      <a:pt x="14" y="38"/>
                      <a:pt x="14" y="38"/>
                    </a:cubicBezTo>
                    <a:cubicBezTo>
                      <a:pt x="14" y="38"/>
                      <a:pt x="13" y="38"/>
                      <a:pt x="13" y="38"/>
                    </a:cubicBezTo>
                    <a:cubicBezTo>
                      <a:pt x="13" y="37"/>
                      <a:pt x="13" y="38"/>
                      <a:pt x="13" y="37"/>
                    </a:cubicBezTo>
                    <a:cubicBezTo>
                      <a:pt x="13" y="37"/>
                      <a:pt x="13" y="37"/>
                      <a:pt x="13" y="36"/>
                    </a:cubicBezTo>
                    <a:cubicBezTo>
                      <a:pt x="13" y="36"/>
                      <a:pt x="12" y="36"/>
                      <a:pt x="12" y="36"/>
                    </a:cubicBezTo>
                    <a:cubicBezTo>
                      <a:pt x="12" y="36"/>
                      <a:pt x="12" y="36"/>
                      <a:pt x="12" y="36"/>
                    </a:cubicBezTo>
                    <a:cubicBezTo>
                      <a:pt x="11" y="35"/>
                      <a:pt x="11" y="35"/>
                      <a:pt x="11" y="35"/>
                    </a:cubicBezTo>
                    <a:cubicBezTo>
                      <a:pt x="11" y="35"/>
                      <a:pt x="11" y="35"/>
                      <a:pt x="11" y="35"/>
                    </a:cubicBezTo>
                    <a:cubicBezTo>
                      <a:pt x="11" y="34"/>
                      <a:pt x="11" y="34"/>
                      <a:pt x="11" y="33"/>
                    </a:cubicBezTo>
                    <a:cubicBezTo>
                      <a:pt x="11" y="33"/>
                      <a:pt x="11" y="33"/>
                      <a:pt x="11" y="32"/>
                    </a:cubicBezTo>
                    <a:cubicBezTo>
                      <a:pt x="11" y="32"/>
                      <a:pt x="11" y="30"/>
                      <a:pt x="11" y="30"/>
                    </a:cubicBezTo>
                    <a:cubicBezTo>
                      <a:pt x="11" y="30"/>
                      <a:pt x="10" y="34"/>
                      <a:pt x="9" y="36"/>
                    </a:cubicBezTo>
                    <a:cubicBezTo>
                      <a:pt x="9" y="36"/>
                      <a:pt x="10" y="36"/>
                      <a:pt x="10" y="37"/>
                    </a:cubicBezTo>
                    <a:cubicBezTo>
                      <a:pt x="10" y="37"/>
                      <a:pt x="10" y="38"/>
                      <a:pt x="10" y="38"/>
                    </a:cubicBezTo>
                    <a:cubicBezTo>
                      <a:pt x="10" y="39"/>
                      <a:pt x="10" y="38"/>
                      <a:pt x="10" y="40"/>
                    </a:cubicBezTo>
                    <a:cubicBezTo>
                      <a:pt x="10" y="41"/>
                      <a:pt x="10" y="42"/>
                      <a:pt x="10" y="42"/>
                    </a:cubicBezTo>
                    <a:cubicBezTo>
                      <a:pt x="10" y="42"/>
                      <a:pt x="9" y="43"/>
                      <a:pt x="9" y="44"/>
                    </a:cubicBezTo>
                    <a:cubicBezTo>
                      <a:pt x="9" y="44"/>
                      <a:pt x="10" y="45"/>
                      <a:pt x="10" y="46"/>
                    </a:cubicBezTo>
                    <a:cubicBezTo>
                      <a:pt x="10" y="46"/>
                      <a:pt x="10" y="46"/>
                      <a:pt x="10" y="46"/>
                    </a:cubicBezTo>
                    <a:cubicBezTo>
                      <a:pt x="10" y="47"/>
                      <a:pt x="10" y="48"/>
                      <a:pt x="10" y="47"/>
                    </a:cubicBezTo>
                    <a:cubicBezTo>
                      <a:pt x="11" y="45"/>
                      <a:pt x="11" y="45"/>
                      <a:pt x="11" y="45"/>
                    </a:cubicBezTo>
                    <a:cubicBezTo>
                      <a:pt x="12" y="45"/>
                      <a:pt x="12" y="45"/>
                      <a:pt x="12" y="45"/>
                    </a:cubicBezTo>
                    <a:cubicBezTo>
                      <a:pt x="12" y="45"/>
                      <a:pt x="12" y="44"/>
                      <a:pt x="13" y="44"/>
                    </a:cubicBezTo>
                    <a:cubicBezTo>
                      <a:pt x="14" y="44"/>
                      <a:pt x="14" y="44"/>
                      <a:pt x="14" y="44"/>
                    </a:cubicBezTo>
                    <a:cubicBezTo>
                      <a:pt x="14" y="45"/>
                      <a:pt x="14" y="46"/>
                      <a:pt x="14" y="46"/>
                    </a:cubicBezTo>
                    <a:cubicBezTo>
                      <a:pt x="14" y="46"/>
                      <a:pt x="16" y="45"/>
                      <a:pt x="16" y="45"/>
                    </a:cubicBezTo>
                    <a:cubicBezTo>
                      <a:pt x="16" y="45"/>
                      <a:pt x="17" y="45"/>
                      <a:pt x="17" y="46"/>
                    </a:cubicBezTo>
                    <a:cubicBezTo>
                      <a:pt x="17" y="47"/>
                      <a:pt x="17" y="47"/>
                      <a:pt x="18" y="48"/>
                    </a:cubicBezTo>
                    <a:cubicBezTo>
                      <a:pt x="18" y="48"/>
                      <a:pt x="18" y="49"/>
                      <a:pt x="18" y="49"/>
                    </a:cubicBezTo>
                    <a:cubicBezTo>
                      <a:pt x="18" y="50"/>
                      <a:pt x="20" y="50"/>
                      <a:pt x="20" y="50"/>
                    </a:cubicBezTo>
                    <a:cubicBezTo>
                      <a:pt x="20" y="50"/>
                      <a:pt x="21" y="50"/>
                      <a:pt x="22" y="50"/>
                    </a:cubicBezTo>
                    <a:cubicBezTo>
                      <a:pt x="22" y="50"/>
                      <a:pt x="22" y="51"/>
                      <a:pt x="22" y="51"/>
                    </a:cubicBezTo>
                    <a:cubicBezTo>
                      <a:pt x="23" y="51"/>
                      <a:pt x="23" y="53"/>
                      <a:pt x="23" y="53"/>
                    </a:cubicBezTo>
                    <a:cubicBezTo>
                      <a:pt x="23" y="53"/>
                      <a:pt x="24" y="54"/>
                      <a:pt x="23" y="54"/>
                    </a:cubicBezTo>
                    <a:cubicBezTo>
                      <a:pt x="23" y="55"/>
                      <a:pt x="23" y="55"/>
                      <a:pt x="24" y="55"/>
                    </a:cubicBezTo>
                    <a:cubicBezTo>
                      <a:pt x="24" y="55"/>
                      <a:pt x="25" y="56"/>
                      <a:pt x="25" y="56"/>
                    </a:cubicBezTo>
                    <a:cubicBezTo>
                      <a:pt x="25" y="56"/>
                      <a:pt x="25" y="57"/>
                      <a:pt x="26" y="57"/>
                    </a:cubicBezTo>
                    <a:cubicBezTo>
                      <a:pt x="27" y="57"/>
                      <a:pt x="27" y="58"/>
                      <a:pt x="28" y="58"/>
                    </a:cubicBezTo>
                    <a:cubicBezTo>
                      <a:pt x="28" y="58"/>
                      <a:pt x="27" y="59"/>
                      <a:pt x="28" y="59"/>
                    </a:cubicBezTo>
                    <a:cubicBezTo>
                      <a:pt x="29" y="59"/>
                      <a:pt x="30" y="58"/>
                      <a:pt x="31" y="59"/>
                    </a:cubicBezTo>
                    <a:cubicBezTo>
                      <a:pt x="31" y="59"/>
                      <a:pt x="31" y="60"/>
                      <a:pt x="32" y="61"/>
                    </a:cubicBezTo>
                    <a:cubicBezTo>
                      <a:pt x="34" y="61"/>
                      <a:pt x="34" y="62"/>
                      <a:pt x="35" y="62"/>
                    </a:cubicBezTo>
                    <a:cubicBezTo>
                      <a:pt x="35" y="62"/>
                      <a:pt x="36" y="62"/>
                      <a:pt x="35" y="63"/>
                    </a:cubicBezTo>
                    <a:cubicBezTo>
                      <a:pt x="35" y="64"/>
                      <a:pt x="35" y="65"/>
                      <a:pt x="35" y="65"/>
                    </a:cubicBezTo>
                    <a:cubicBezTo>
                      <a:pt x="34" y="66"/>
                      <a:pt x="33" y="67"/>
                      <a:pt x="33" y="67"/>
                    </a:cubicBezTo>
                    <a:cubicBezTo>
                      <a:pt x="33" y="68"/>
                      <a:pt x="32" y="69"/>
                      <a:pt x="33" y="69"/>
                    </a:cubicBezTo>
                    <a:cubicBezTo>
                      <a:pt x="33" y="70"/>
                      <a:pt x="33" y="71"/>
                      <a:pt x="33" y="71"/>
                    </a:cubicBezTo>
                    <a:cubicBezTo>
                      <a:pt x="33" y="72"/>
                      <a:pt x="34" y="73"/>
                      <a:pt x="33" y="73"/>
                    </a:cubicBezTo>
                    <a:cubicBezTo>
                      <a:pt x="33" y="74"/>
                      <a:pt x="33" y="75"/>
                      <a:pt x="33" y="75"/>
                    </a:cubicBezTo>
                    <a:cubicBezTo>
                      <a:pt x="33" y="75"/>
                      <a:pt x="34" y="76"/>
                      <a:pt x="33" y="76"/>
                    </a:cubicBezTo>
                    <a:cubicBezTo>
                      <a:pt x="32" y="77"/>
                      <a:pt x="31" y="78"/>
                      <a:pt x="31" y="78"/>
                    </a:cubicBezTo>
                    <a:cubicBezTo>
                      <a:pt x="30" y="78"/>
                      <a:pt x="29" y="79"/>
                      <a:pt x="29" y="79"/>
                    </a:cubicBezTo>
                    <a:cubicBezTo>
                      <a:pt x="29" y="79"/>
                      <a:pt x="29" y="81"/>
                      <a:pt x="29" y="82"/>
                    </a:cubicBezTo>
                    <a:cubicBezTo>
                      <a:pt x="29" y="82"/>
                      <a:pt x="27" y="86"/>
                      <a:pt x="28" y="86"/>
                    </a:cubicBezTo>
                    <a:cubicBezTo>
                      <a:pt x="28" y="87"/>
                      <a:pt x="28" y="88"/>
                      <a:pt x="28" y="89"/>
                    </a:cubicBezTo>
                    <a:cubicBezTo>
                      <a:pt x="28" y="89"/>
                      <a:pt x="28" y="89"/>
                      <a:pt x="28" y="89"/>
                    </a:cubicBezTo>
                    <a:cubicBezTo>
                      <a:pt x="27" y="90"/>
                      <a:pt x="26" y="89"/>
                      <a:pt x="27" y="91"/>
                    </a:cubicBezTo>
                    <a:cubicBezTo>
                      <a:pt x="28" y="92"/>
                      <a:pt x="28" y="92"/>
                      <a:pt x="29" y="93"/>
                    </a:cubicBezTo>
                    <a:cubicBezTo>
                      <a:pt x="29" y="94"/>
                      <a:pt x="29" y="94"/>
                      <a:pt x="29" y="94"/>
                    </a:cubicBezTo>
                    <a:cubicBezTo>
                      <a:pt x="30" y="95"/>
                      <a:pt x="30" y="96"/>
                      <a:pt x="31" y="96"/>
                    </a:cubicBezTo>
                    <a:cubicBezTo>
                      <a:pt x="31" y="97"/>
                      <a:pt x="32" y="97"/>
                      <a:pt x="32" y="98"/>
                    </a:cubicBezTo>
                    <a:cubicBezTo>
                      <a:pt x="32" y="98"/>
                      <a:pt x="33" y="100"/>
                      <a:pt x="32" y="99"/>
                    </a:cubicBezTo>
                    <a:cubicBezTo>
                      <a:pt x="30" y="98"/>
                      <a:pt x="32" y="99"/>
                      <a:pt x="30" y="97"/>
                    </a:cubicBezTo>
                    <a:cubicBezTo>
                      <a:pt x="28" y="95"/>
                      <a:pt x="27" y="96"/>
                      <a:pt x="26" y="95"/>
                    </a:cubicBezTo>
                    <a:cubicBezTo>
                      <a:pt x="25" y="94"/>
                      <a:pt x="27" y="98"/>
                      <a:pt x="25" y="93"/>
                    </a:cubicBezTo>
                    <a:cubicBezTo>
                      <a:pt x="23" y="89"/>
                      <a:pt x="23" y="90"/>
                      <a:pt x="22" y="89"/>
                    </a:cubicBezTo>
                    <a:cubicBezTo>
                      <a:pt x="22" y="88"/>
                      <a:pt x="22" y="89"/>
                      <a:pt x="21" y="87"/>
                    </a:cubicBezTo>
                    <a:cubicBezTo>
                      <a:pt x="20" y="84"/>
                      <a:pt x="21" y="86"/>
                      <a:pt x="20" y="84"/>
                    </a:cubicBezTo>
                    <a:cubicBezTo>
                      <a:pt x="19" y="83"/>
                      <a:pt x="19" y="85"/>
                      <a:pt x="18" y="82"/>
                    </a:cubicBezTo>
                    <a:cubicBezTo>
                      <a:pt x="18" y="80"/>
                      <a:pt x="18" y="82"/>
                      <a:pt x="17" y="79"/>
                    </a:cubicBezTo>
                    <a:cubicBezTo>
                      <a:pt x="16" y="76"/>
                      <a:pt x="18" y="76"/>
                      <a:pt x="16" y="74"/>
                    </a:cubicBezTo>
                    <a:cubicBezTo>
                      <a:pt x="14" y="73"/>
                      <a:pt x="15" y="74"/>
                      <a:pt x="14" y="73"/>
                    </a:cubicBezTo>
                    <a:cubicBezTo>
                      <a:pt x="13" y="72"/>
                      <a:pt x="14" y="73"/>
                      <a:pt x="13" y="70"/>
                    </a:cubicBezTo>
                    <a:cubicBezTo>
                      <a:pt x="11" y="68"/>
                      <a:pt x="10" y="67"/>
                      <a:pt x="10" y="63"/>
                    </a:cubicBezTo>
                    <a:cubicBezTo>
                      <a:pt x="10" y="59"/>
                      <a:pt x="10" y="58"/>
                      <a:pt x="10" y="58"/>
                    </a:cubicBezTo>
                    <a:cubicBezTo>
                      <a:pt x="10" y="58"/>
                      <a:pt x="8" y="56"/>
                      <a:pt x="8" y="54"/>
                    </a:cubicBezTo>
                    <a:cubicBezTo>
                      <a:pt x="9" y="51"/>
                      <a:pt x="9" y="52"/>
                      <a:pt x="9" y="51"/>
                    </a:cubicBezTo>
                    <a:cubicBezTo>
                      <a:pt x="9" y="51"/>
                      <a:pt x="8" y="51"/>
                      <a:pt x="8" y="50"/>
                    </a:cubicBezTo>
                    <a:cubicBezTo>
                      <a:pt x="7" y="49"/>
                      <a:pt x="7" y="49"/>
                      <a:pt x="7" y="48"/>
                    </a:cubicBezTo>
                    <a:cubicBezTo>
                      <a:pt x="7" y="48"/>
                      <a:pt x="6" y="46"/>
                      <a:pt x="6" y="46"/>
                    </a:cubicBezTo>
                    <a:cubicBezTo>
                      <a:pt x="6" y="47"/>
                      <a:pt x="6" y="47"/>
                      <a:pt x="6" y="47"/>
                    </a:cubicBezTo>
                    <a:cubicBezTo>
                      <a:pt x="6" y="47"/>
                      <a:pt x="0" y="101"/>
                      <a:pt x="55" y="110"/>
                    </a:cubicBezTo>
                    <a:cubicBezTo>
                      <a:pt x="55" y="110"/>
                      <a:pt x="42" y="107"/>
                      <a:pt x="41" y="104"/>
                    </a:cubicBezTo>
                    <a:cubicBezTo>
                      <a:pt x="41" y="104"/>
                      <a:pt x="41" y="102"/>
                      <a:pt x="41" y="102"/>
                    </a:cubicBezTo>
                    <a:cubicBezTo>
                      <a:pt x="42" y="102"/>
                      <a:pt x="43" y="102"/>
                      <a:pt x="44" y="102"/>
                    </a:cubicBezTo>
                    <a:cubicBezTo>
                      <a:pt x="44" y="101"/>
                      <a:pt x="45" y="100"/>
                      <a:pt x="45" y="100"/>
                    </a:cubicBezTo>
                    <a:cubicBezTo>
                      <a:pt x="45" y="101"/>
                      <a:pt x="45" y="101"/>
                      <a:pt x="45" y="101"/>
                    </a:cubicBezTo>
                    <a:cubicBezTo>
                      <a:pt x="45" y="101"/>
                      <a:pt x="45" y="101"/>
                      <a:pt x="47" y="101"/>
                    </a:cubicBezTo>
                    <a:cubicBezTo>
                      <a:pt x="49" y="101"/>
                      <a:pt x="49" y="101"/>
                      <a:pt x="50" y="101"/>
                    </a:cubicBezTo>
                    <a:cubicBezTo>
                      <a:pt x="51" y="100"/>
                      <a:pt x="52" y="98"/>
                      <a:pt x="53" y="99"/>
                    </a:cubicBezTo>
                    <a:cubicBezTo>
                      <a:pt x="53" y="101"/>
                      <a:pt x="52" y="100"/>
                      <a:pt x="53" y="101"/>
                    </a:cubicBezTo>
                    <a:cubicBezTo>
                      <a:pt x="55" y="101"/>
                      <a:pt x="57" y="100"/>
                      <a:pt x="57" y="100"/>
                    </a:cubicBezTo>
                    <a:cubicBezTo>
                      <a:pt x="57" y="100"/>
                      <a:pt x="61" y="101"/>
                      <a:pt x="61" y="100"/>
                    </a:cubicBezTo>
                    <a:cubicBezTo>
                      <a:pt x="61" y="100"/>
                      <a:pt x="61" y="99"/>
                      <a:pt x="62" y="99"/>
                    </a:cubicBezTo>
                    <a:cubicBezTo>
                      <a:pt x="63" y="99"/>
                      <a:pt x="63" y="100"/>
                      <a:pt x="63" y="100"/>
                    </a:cubicBezTo>
                    <a:cubicBezTo>
                      <a:pt x="61" y="102"/>
                      <a:pt x="61" y="102"/>
                      <a:pt x="61" y="102"/>
                    </a:cubicBezTo>
                    <a:cubicBezTo>
                      <a:pt x="59" y="103"/>
                      <a:pt x="59" y="103"/>
                      <a:pt x="59" y="103"/>
                    </a:cubicBezTo>
                    <a:cubicBezTo>
                      <a:pt x="59" y="103"/>
                      <a:pt x="58" y="103"/>
                      <a:pt x="59" y="104"/>
                    </a:cubicBezTo>
                    <a:cubicBezTo>
                      <a:pt x="60" y="104"/>
                      <a:pt x="60" y="104"/>
                      <a:pt x="61" y="104"/>
                    </a:cubicBezTo>
                    <a:cubicBezTo>
                      <a:pt x="62" y="104"/>
                      <a:pt x="64" y="106"/>
                      <a:pt x="65" y="105"/>
                    </a:cubicBezTo>
                    <a:cubicBezTo>
                      <a:pt x="65" y="104"/>
                      <a:pt x="65" y="104"/>
                      <a:pt x="66" y="103"/>
                    </a:cubicBezTo>
                    <a:cubicBezTo>
                      <a:pt x="66" y="102"/>
                      <a:pt x="66" y="102"/>
                      <a:pt x="67" y="102"/>
                    </a:cubicBezTo>
                    <a:cubicBezTo>
                      <a:pt x="68" y="102"/>
                      <a:pt x="69" y="102"/>
                      <a:pt x="69" y="102"/>
                    </a:cubicBezTo>
                    <a:cubicBezTo>
                      <a:pt x="68" y="104"/>
                      <a:pt x="68" y="104"/>
                      <a:pt x="68" y="104"/>
                    </a:cubicBezTo>
                    <a:cubicBezTo>
                      <a:pt x="68" y="104"/>
                      <a:pt x="69" y="103"/>
                      <a:pt x="70" y="103"/>
                    </a:cubicBezTo>
                    <a:cubicBezTo>
                      <a:pt x="71" y="103"/>
                      <a:pt x="71" y="104"/>
                      <a:pt x="72" y="104"/>
                    </a:cubicBezTo>
                    <a:cubicBezTo>
                      <a:pt x="73" y="103"/>
                      <a:pt x="73" y="103"/>
                      <a:pt x="74" y="103"/>
                    </a:cubicBezTo>
                    <a:cubicBezTo>
                      <a:pt x="75" y="102"/>
                      <a:pt x="76" y="102"/>
                      <a:pt x="76" y="102"/>
                    </a:cubicBezTo>
                    <a:cubicBezTo>
                      <a:pt x="77" y="102"/>
                      <a:pt x="77" y="102"/>
                      <a:pt x="78" y="102"/>
                    </a:cubicBezTo>
                    <a:cubicBezTo>
                      <a:pt x="78" y="102"/>
                      <a:pt x="80" y="104"/>
                      <a:pt x="80" y="104"/>
                    </a:cubicBezTo>
                    <a:cubicBezTo>
                      <a:pt x="81" y="103"/>
                      <a:pt x="83" y="103"/>
                      <a:pt x="83" y="103"/>
                    </a:cubicBezTo>
                    <a:cubicBezTo>
                      <a:pt x="83" y="103"/>
                      <a:pt x="77" y="109"/>
                      <a:pt x="63" y="110"/>
                    </a:cubicBezTo>
                    <a:cubicBezTo>
                      <a:pt x="63" y="110"/>
                      <a:pt x="94" y="111"/>
                      <a:pt x="110" y="82"/>
                    </a:cubicBezTo>
                    <a:cubicBezTo>
                      <a:pt x="127" y="52"/>
                      <a:pt x="116" y="14"/>
                      <a:pt x="77" y="1"/>
                    </a:cubicBezTo>
                    <a:cubicBezTo>
                      <a:pt x="77" y="1"/>
                      <a:pt x="106" y="12"/>
                      <a:pt x="114" y="40"/>
                    </a:cubicBezTo>
                    <a:cubicBezTo>
                      <a:pt x="113" y="40"/>
                      <a:pt x="113" y="40"/>
                      <a:pt x="113" y="40"/>
                    </a:cubicBezTo>
                    <a:cubicBezTo>
                      <a:pt x="112" y="40"/>
                      <a:pt x="112" y="40"/>
                      <a:pt x="112" y="39"/>
                    </a:cubicBezTo>
                    <a:cubicBezTo>
                      <a:pt x="111" y="37"/>
                      <a:pt x="112" y="38"/>
                      <a:pt x="111" y="37"/>
                    </a:cubicBezTo>
                    <a:cubicBezTo>
                      <a:pt x="111" y="36"/>
                      <a:pt x="111" y="36"/>
                      <a:pt x="110" y="35"/>
                    </a:cubicBezTo>
                    <a:cubicBezTo>
                      <a:pt x="110" y="35"/>
                      <a:pt x="109" y="35"/>
                      <a:pt x="109" y="34"/>
                    </a:cubicBezTo>
                    <a:cubicBezTo>
                      <a:pt x="108" y="34"/>
                      <a:pt x="108" y="32"/>
                      <a:pt x="107" y="31"/>
                    </a:cubicBezTo>
                    <a:cubicBezTo>
                      <a:pt x="107" y="31"/>
                      <a:pt x="106" y="31"/>
                      <a:pt x="105" y="31"/>
                    </a:cubicBezTo>
                    <a:cubicBezTo>
                      <a:pt x="105" y="31"/>
                      <a:pt x="105" y="30"/>
                      <a:pt x="105" y="31"/>
                    </a:cubicBezTo>
                    <a:cubicBezTo>
                      <a:pt x="105" y="31"/>
                      <a:pt x="106" y="32"/>
                      <a:pt x="106" y="32"/>
                    </a:cubicBezTo>
                    <a:cubicBezTo>
                      <a:pt x="106" y="34"/>
                      <a:pt x="106" y="34"/>
                      <a:pt x="106" y="34"/>
                    </a:cubicBezTo>
                    <a:cubicBezTo>
                      <a:pt x="106" y="34"/>
                      <a:pt x="106" y="36"/>
                      <a:pt x="106" y="37"/>
                    </a:cubicBezTo>
                    <a:cubicBezTo>
                      <a:pt x="106" y="37"/>
                      <a:pt x="106" y="39"/>
                      <a:pt x="106" y="39"/>
                    </a:cubicBezTo>
                    <a:cubicBezTo>
                      <a:pt x="106" y="39"/>
                      <a:pt x="105" y="40"/>
                      <a:pt x="105" y="41"/>
                    </a:cubicBezTo>
                    <a:cubicBezTo>
                      <a:pt x="104" y="41"/>
                      <a:pt x="101" y="41"/>
                      <a:pt x="101" y="41"/>
                    </a:cubicBezTo>
                    <a:cubicBezTo>
                      <a:pt x="101" y="41"/>
                      <a:pt x="101" y="40"/>
                      <a:pt x="100" y="39"/>
                    </a:cubicBezTo>
                    <a:cubicBezTo>
                      <a:pt x="100" y="38"/>
                      <a:pt x="98" y="38"/>
                      <a:pt x="98" y="38"/>
                    </a:cubicBezTo>
                    <a:cubicBezTo>
                      <a:pt x="97" y="37"/>
                      <a:pt x="98" y="37"/>
                      <a:pt x="97" y="36"/>
                    </a:cubicBezTo>
                    <a:cubicBezTo>
                      <a:pt x="96" y="35"/>
                      <a:pt x="97" y="35"/>
                      <a:pt x="96" y="34"/>
                    </a:cubicBezTo>
                    <a:cubicBezTo>
                      <a:pt x="95" y="33"/>
                      <a:pt x="95" y="33"/>
                      <a:pt x="95" y="33"/>
                    </a:cubicBezTo>
                    <a:cubicBezTo>
                      <a:pt x="95" y="33"/>
                      <a:pt x="93" y="32"/>
                      <a:pt x="94" y="34"/>
                    </a:cubicBezTo>
                    <a:cubicBezTo>
                      <a:pt x="94" y="35"/>
                      <a:pt x="93" y="36"/>
                      <a:pt x="94" y="36"/>
                    </a:cubicBezTo>
                    <a:cubicBezTo>
                      <a:pt x="95" y="37"/>
                      <a:pt x="95" y="36"/>
                      <a:pt x="96" y="37"/>
                    </a:cubicBezTo>
                    <a:cubicBezTo>
                      <a:pt x="96" y="38"/>
                      <a:pt x="96" y="39"/>
                      <a:pt x="97" y="39"/>
                    </a:cubicBezTo>
                    <a:cubicBezTo>
                      <a:pt x="97" y="40"/>
                      <a:pt x="97" y="41"/>
                      <a:pt x="98" y="41"/>
                    </a:cubicBezTo>
                    <a:cubicBezTo>
                      <a:pt x="98" y="42"/>
                      <a:pt x="100" y="41"/>
                      <a:pt x="100" y="42"/>
                    </a:cubicBezTo>
                    <a:cubicBezTo>
                      <a:pt x="99" y="43"/>
                      <a:pt x="99" y="44"/>
                      <a:pt x="100" y="44"/>
                    </a:cubicBezTo>
                    <a:cubicBezTo>
                      <a:pt x="100" y="44"/>
                      <a:pt x="101" y="45"/>
                      <a:pt x="101" y="44"/>
                    </a:cubicBezTo>
                    <a:cubicBezTo>
                      <a:pt x="102" y="44"/>
                      <a:pt x="101" y="45"/>
                      <a:pt x="102" y="44"/>
                    </a:cubicBezTo>
                    <a:cubicBezTo>
                      <a:pt x="103" y="44"/>
                      <a:pt x="104" y="44"/>
                      <a:pt x="104" y="44"/>
                    </a:cubicBezTo>
                    <a:cubicBezTo>
                      <a:pt x="104" y="44"/>
                      <a:pt x="105" y="45"/>
                      <a:pt x="105" y="45"/>
                    </a:cubicBezTo>
                    <a:cubicBezTo>
                      <a:pt x="105" y="45"/>
                      <a:pt x="105" y="48"/>
                      <a:pt x="105" y="48"/>
                    </a:cubicBezTo>
                    <a:cubicBezTo>
                      <a:pt x="104" y="50"/>
                      <a:pt x="104" y="50"/>
                      <a:pt x="104" y="50"/>
                    </a:cubicBezTo>
                    <a:cubicBezTo>
                      <a:pt x="104" y="50"/>
                      <a:pt x="104" y="54"/>
                      <a:pt x="103" y="54"/>
                    </a:cubicBezTo>
                    <a:cubicBezTo>
                      <a:pt x="103" y="54"/>
                      <a:pt x="102" y="55"/>
                      <a:pt x="101" y="56"/>
                    </a:cubicBezTo>
                    <a:cubicBezTo>
                      <a:pt x="101" y="56"/>
                      <a:pt x="101" y="59"/>
                      <a:pt x="101" y="59"/>
                    </a:cubicBezTo>
                    <a:cubicBezTo>
                      <a:pt x="100" y="60"/>
                      <a:pt x="100" y="60"/>
                      <a:pt x="100" y="60"/>
                    </a:cubicBezTo>
                    <a:cubicBezTo>
                      <a:pt x="100" y="60"/>
                      <a:pt x="100" y="62"/>
                      <a:pt x="100" y="62"/>
                    </a:cubicBezTo>
                    <a:cubicBezTo>
                      <a:pt x="100" y="63"/>
                      <a:pt x="100" y="65"/>
                      <a:pt x="100" y="66"/>
                    </a:cubicBezTo>
                    <a:cubicBezTo>
                      <a:pt x="100" y="67"/>
                      <a:pt x="98" y="68"/>
                      <a:pt x="98" y="68"/>
                    </a:cubicBezTo>
                    <a:cubicBezTo>
                      <a:pt x="98" y="68"/>
                      <a:pt x="100" y="70"/>
                      <a:pt x="99" y="70"/>
                    </a:cubicBezTo>
                    <a:cubicBezTo>
                      <a:pt x="98" y="70"/>
                      <a:pt x="97" y="72"/>
                      <a:pt x="97" y="72"/>
                    </a:cubicBezTo>
                    <a:cubicBezTo>
                      <a:pt x="97" y="73"/>
                      <a:pt x="97" y="74"/>
                      <a:pt x="96" y="74"/>
                    </a:cubicBezTo>
                    <a:cubicBezTo>
                      <a:pt x="95" y="74"/>
                      <a:pt x="94" y="74"/>
                      <a:pt x="94" y="74"/>
                    </a:cubicBezTo>
                    <a:cubicBezTo>
                      <a:pt x="94" y="75"/>
                      <a:pt x="94" y="76"/>
                      <a:pt x="94" y="76"/>
                    </a:cubicBezTo>
                    <a:cubicBezTo>
                      <a:pt x="92" y="79"/>
                      <a:pt x="92" y="79"/>
                      <a:pt x="92" y="79"/>
                    </a:cubicBezTo>
                    <a:cubicBezTo>
                      <a:pt x="90" y="81"/>
                      <a:pt x="90" y="81"/>
                      <a:pt x="90" y="81"/>
                    </a:cubicBezTo>
                    <a:cubicBezTo>
                      <a:pt x="90" y="81"/>
                      <a:pt x="90" y="83"/>
                      <a:pt x="89" y="83"/>
                    </a:cubicBezTo>
                    <a:cubicBezTo>
                      <a:pt x="88" y="83"/>
                      <a:pt x="86" y="84"/>
                      <a:pt x="85" y="85"/>
                    </a:cubicBezTo>
                    <a:cubicBezTo>
                      <a:pt x="85" y="85"/>
                      <a:pt x="83" y="86"/>
                      <a:pt x="82" y="86"/>
                    </a:cubicBezTo>
                    <a:cubicBezTo>
                      <a:pt x="82" y="86"/>
                      <a:pt x="83" y="88"/>
                      <a:pt x="82" y="86"/>
                    </a:cubicBezTo>
                    <a:cubicBezTo>
                      <a:pt x="81" y="84"/>
                      <a:pt x="82" y="85"/>
                      <a:pt x="81" y="83"/>
                    </a:cubicBezTo>
                    <a:cubicBezTo>
                      <a:pt x="80" y="81"/>
                      <a:pt x="80" y="83"/>
                      <a:pt x="80" y="81"/>
                    </a:cubicBezTo>
                    <a:cubicBezTo>
                      <a:pt x="80" y="79"/>
                      <a:pt x="80" y="81"/>
                      <a:pt x="80" y="79"/>
                    </a:cubicBezTo>
                    <a:cubicBezTo>
                      <a:pt x="80" y="78"/>
                      <a:pt x="80" y="79"/>
                      <a:pt x="79" y="77"/>
                    </a:cubicBezTo>
                    <a:cubicBezTo>
                      <a:pt x="79" y="76"/>
                      <a:pt x="79" y="76"/>
                      <a:pt x="78" y="75"/>
                    </a:cubicBezTo>
                    <a:cubicBezTo>
                      <a:pt x="77" y="74"/>
                      <a:pt x="76" y="75"/>
                      <a:pt x="76" y="73"/>
                    </a:cubicBezTo>
                    <a:cubicBezTo>
                      <a:pt x="77" y="72"/>
                      <a:pt x="77" y="73"/>
                      <a:pt x="77" y="72"/>
                    </a:cubicBezTo>
                    <a:cubicBezTo>
                      <a:pt x="77" y="70"/>
                      <a:pt x="77" y="70"/>
                      <a:pt x="78" y="69"/>
                    </a:cubicBezTo>
                    <a:cubicBezTo>
                      <a:pt x="79" y="68"/>
                      <a:pt x="80" y="68"/>
                      <a:pt x="80" y="67"/>
                    </a:cubicBezTo>
                    <a:cubicBezTo>
                      <a:pt x="80" y="66"/>
                      <a:pt x="80" y="66"/>
                      <a:pt x="79" y="65"/>
                    </a:cubicBezTo>
                    <a:cubicBezTo>
                      <a:pt x="79" y="64"/>
                      <a:pt x="78" y="63"/>
                      <a:pt x="78" y="63"/>
                    </a:cubicBezTo>
                    <a:cubicBezTo>
                      <a:pt x="78" y="63"/>
                      <a:pt x="78" y="63"/>
                      <a:pt x="77" y="62"/>
                    </a:cubicBezTo>
                    <a:cubicBezTo>
                      <a:pt x="76" y="61"/>
                      <a:pt x="76" y="60"/>
                      <a:pt x="76" y="60"/>
                    </a:cubicBezTo>
                    <a:cubicBezTo>
                      <a:pt x="76" y="60"/>
                      <a:pt x="76" y="57"/>
                      <a:pt x="76" y="56"/>
                    </a:cubicBezTo>
                    <a:cubicBezTo>
                      <a:pt x="76" y="55"/>
                      <a:pt x="75" y="57"/>
                      <a:pt x="76" y="55"/>
                    </a:cubicBezTo>
                    <a:cubicBezTo>
                      <a:pt x="76" y="53"/>
                      <a:pt x="76" y="52"/>
                      <a:pt x="76" y="52"/>
                    </a:cubicBezTo>
                    <a:cubicBezTo>
                      <a:pt x="76" y="52"/>
                      <a:pt x="74" y="51"/>
                      <a:pt x="73" y="51"/>
                    </a:cubicBezTo>
                    <a:cubicBezTo>
                      <a:pt x="73" y="51"/>
                      <a:pt x="73" y="52"/>
                      <a:pt x="72" y="52"/>
                    </a:cubicBezTo>
                    <a:cubicBezTo>
                      <a:pt x="70" y="51"/>
                      <a:pt x="71" y="50"/>
                      <a:pt x="70" y="50"/>
                    </a:cubicBezTo>
                    <a:cubicBezTo>
                      <a:pt x="70" y="49"/>
                      <a:pt x="69" y="49"/>
                      <a:pt x="68" y="50"/>
                    </a:cubicBezTo>
                    <a:cubicBezTo>
                      <a:pt x="68" y="50"/>
                      <a:pt x="66" y="50"/>
                      <a:pt x="65" y="51"/>
                    </a:cubicBezTo>
                    <a:cubicBezTo>
                      <a:pt x="64" y="51"/>
                      <a:pt x="64" y="51"/>
                      <a:pt x="62" y="51"/>
                    </a:cubicBezTo>
                    <a:cubicBezTo>
                      <a:pt x="61" y="51"/>
                      <a:pt x="59" y="52"/>
                      <a:pt x="58" y="51"/>
                    </a:cubicBezTo>
                    <a:cubicBezTo>
                      <a:pt x="56" y="51"/>
                      <a:pt x="56" y="51"/>
                      <a:pt x="56" y="50"/>
                    </a:cubicBezTo>
                    <a:cubicBezTo>
                      <a:pt x="55" y="49"/>
                      <a:pt x="56" y="49"/>
                      <a:pt x="55" y="48"/>
                    </a:cubicBezTo>
                    <a:cubicBezTo>
                      <a:pt x="53" y="48"/>
                      <a:pt x="53" y="48"/>
                      <a:pt x="53" y="47"/>
                    </a:cubicBezTo>
                    <a:cubicBezTo>
                      <a:pt x="53" y="46"/>
                      <a:pt x="53" y="46"/>
                      <a:pt x="53" y="45"/>
                    </a:cubicBezTo>
                    <a:cubicBezTo>
                      <a:pt x="52" y="44"/>
                      <a:pt x="53" y="46"/>
                      <a:pt x="52" y="44"/>
                    </a:cubicBezTo>
                    <a:cubicBezTo>
                      <a:pt x="50" y="42"/>
                      <a:pt x="50" y="44"/>
                      <a:pt x="50" y="42"/>
                    </a:cubicBezTo>
                    <a:cubicBezTo>
                      <a:pt x="51" y="41"/>
                      <a:pt x="51" y="42"/>
                      <a:pt x="51" y="40"/>
                    </a:cubicBezTo>
                    <a:cubicBezTo>
                      <a:pt x="51" y="39"/>
                      <a:pt x="53" y="41"/>
                      <a:pt x="52" y="38"/>
                    </a:cubicBezTo>
                    <a:cubicBezTo>
                      <a:pt x="51" y="35"/>
                      <a:pt x="50" y="35"/>
                      <a:pt x="52" y="33"/>
                    </a:cubicBezTo>
                    <a:cubicBezTo>
                      <a:pt x="53" y="31"/>
                      <a:pt x="55" y="30"/>
                      <a:pt x="55" y="30"/>
                    </a:cubicBezTo>
                    <a:cubicBezTo>
                      <a:pt x="55" y="29"/>
                      <a:pt x="56" y="28"/>
                      <a:pt x="56" y="27"/>
                    </a:cubicBezTo>
                    <a:cubicBezTo>
                      <a:pt x="57" y="27"/>
                      <a:pt x="56" y="27"/>
                      <a:pt x="58" y="27"/>
                    </a:cubicBezTo>
                    <a:cubicBezTo>
                      <a:pt x="59" y="27"/>
                      <a:pt x="60" y="26"/>
                      <a:pt x="61" y="26"/>
                    </a:cubicBezTo>
                    <a:cubicBezTo>
                      <a:pt x="62" y="25"/>
                      <a:pt x="63" y="24"/>
                      <a:pt x="63" y="23"/>
                    </a:cubicBezTo>
                    <a:cubicBezTo>
                      <a:pt x="64" y="23"/>
                      <a:pt x="63" y="24"/>
                      <a:pt x="65" y="23"/>
                    </a:cubicBezTo>
                    <a:cubicBezTo>
                      <a:pt x="66" y="23"/>
                      <a:pt x="66" y="23"/>
                      <a:pt x="67" y="23"/>
                    </a:cubicBezTo>
                    <a:cubicBezTo>
                      <a:pt x="68" y="23"/>
                      <a:pt x="66" y="23"/>
                      <a:pt x="68" y="23"/>
                    </a:cubicBezTo>
                    <a:cubicBezTo>
                      <a:pt x="70" y="22"/>
                      <a:pt x="70" y="22"/>
                      <a:pt x="70" y="22"/>
                    </a:cubicBezTo>
                    <a:cubicBezTo>
                      <a:pt x="71" y="22"/>
                      <a:pt x="71" y="23"/>
                      <a:pt x="72" y="23"/>
                    </a:cubicBezTo>
                    <a:cubicBezTo>
                      <a:pt x="72" y="23"/>
                      <a:pt x="72" y="21"/>
                      <a:pt x="72" y="23"/>
                    </a:cubicBezTo>
                    <a:cubicBezTo>
                      <a:pt x="73" y="25"/>
                      <a:pt x="72" y="26"/>
                      <a:pt x="73" y="26"/>
                    </a:cubicBezTo>
                    <a:cubicBezTo>
                      <a:pt x="75" y="26"/>
                      <a:pt x="73" y="26"/>
                      <a:pt x="75" y="26"/>
                    </a:cubicBezTo>
                    <a:cubicBezTo>
                      <a:pt x="76" y="26"/>
                      <a:pt x="76" y="26"/>
                      <a:pt x="77" y="27"/>
                    </a:cubicBezTo>
                    <a:cubicBezTo>
                      <a:pt x="77" y="27"/>
                      <a:pt x="78" y="27"/>
                      <a:pt x="79" y="27"/>
                    </a:cubicBezTo>
                    <a:cubicBezTo>
                      <a:pt x="80" y="27"/>
                      <a:pt x="79" y="29"/>
                      <a:pt x="80" y="27"/>
                    </a:cubicBezTo>
                    <a:cubicBezTo>
                      <a:pt x="82" y="26"/>
                      <a:pt x="79" y="26"/>
                      <a:pt x="82" y="26"/>
                    </a:cubicBezTo>
                    <a:cubicBezTo>
                      <a:pt x="85" y="26"/>
                      <a:pt x="85" y="27"/>
                      <a:pt x="86" y="26"/>
                    </a:cubicBezTo>
                    <a:cubicBezTo>
                      <a:pt x="86" y="26"/>
                      <a:pt x="86" y="27"/>
                      <a:pt x="88" y="26"/>
                    </a:cubicBezTo>
                    <a:cubicBezTo>
                      <a:pt x="89" y="25"/>
                      <a:pt x="89" y="25"/>
                      <a:pt x="90" y="26"/>
                    </a:cubicBezTo>
                    <a:cubicBezTo>
                      <a:pt x="90" y="26"/>
                      <a:pt x="90" y="27"/>
                      <a:pt x="91" y="26"/>
                    </a:cubicBezTo>
                    <a:cubicBezTo>
                      <a:pt x="91" y="25"/>
                      <a:pt x="92" y="25"/>
                      <a:pt x="91" y="24"/>
                    </a:cubicBezTo>
                    <a:cubicBezTo>
                      <a:pt x="89" y="24"/>
                      <a:pt x="89" y="24"/>
                      <a:pt x="88" y="23"/>
                    </a:cubicBezTo>
                    <a:cubicBezTo>
                      <a:pt x="88" y="22"/>
                      <a:pt x="90" y="23"/>
                      <a:pt x="88" y="22"/>
                    </a:cubicBezTo>
                    <a:cubicBezTo>
                      <a:pt x="87" y="22"/>
                      <a:pt x="87" y="22"/>
                      <a:pt x="86" y="22"/>
                    </a:cubicBezTo>
                    <a:cubicBezTo>
                      <a:pt x="84" y="21"/>
                      <a:pt x="83" y="23"/>
                      <a:pt x="83" y="22"/>
                    </a:cubicBezTo>
                    <a:cubicBezTo>
                      <a:pt x="83" y="21"/>
                      <a:pt x="80" y="23"/>
                      <a:pt x="83" y="21"/>
                    </a:cubicBezTo>
                    <a:cubicBezTo>
                      <a:pt x="85" y="19"/>
                      <a:pt x="84" y="18"/>
                      <a:pt x="85" y="18"/>
                    </a:cubicBezTo>
                    <a:cubicBezTo>
                      <a:pt x="87" y="19"/>
                      <a:pt x="86" y="20"/>
                      <a:pt x="87" y="19"/>
                    </a:cubicBezTo>
                    <a:cubicBezTo>
                      <a:pt x="88" y="18"/>
                      <a:pt x="90" y="18"/>
                      <a:pt x="88" y="17"/>
                    </a:cubicBezTo>
                    <a:cubicBezTo>
                      <a:pt x="86" y="16"/>
                      <a:pt x="88" y="16"/>
                      <a:pt x="86" y="15"/>
                    </a:cubicBezTo>
                    <a:cubicBezTo>
                      <a:pt x="84" y="14"/>
                      <a:pt x="83" y="18"/>
                      <a:pt x="82" y="18"/>
                    </a:cubicBezTo>
                    <a:cubicBezTo>
                      <a:pt x="81" y="17"/>
                      <a:pt x="81" y="17"/>
                      <a:pt x="80" y="17"/>
                    </a:cubicBezTo>
                    <a:cubicBezTo>
                      <a:pt x="80" y="17"/>
                      <a:pt x="80" y="19"/>
                      <a:pt x="80" y="20"/>
                    </a:cubicBezTo>
                    <a:cubicBezTo>
                      <a:pt x="79" y="21"/>
                      <a:pt x="80" y="21"/>
                      <a:pt x="79" y="20"/>
                    </a:cubicBezTo>
                    <a:cubicBezTo>
                      <a:pt x="77" y="20"/>
                      <a:pt x="81" y="20"/>
                      <a:pt x="77" y="18"/>
                    </a:cubicBezTo>
                    <a:cubicBezTo>
                      <a:pt x="73" y="17"/>
                      <a:pt x="72" y="17"/>
                      <a:pt x="71" y="18"/>
                    </a:cubicBezTo>
                    <a:cubicBezTo>
                      <a:pt x="71" y="18"/>
                      <a:pt x="70" y="18"/>
                      <a:pt x="70" y="19"/>
                    </a:cubicBezTo>
                    <a:cubicBezTo>
                      <a:pt x="69" y="19"/>
                      <a:pt x="71" y="20"/>
                      <a:pt x="69" y="19"/>
                    </a:cubicBezTo>
                    <a:cubicBezTo>
                      <a:pt x="68" y="18"/>
                      <a:pt x="66" y="20"/>
                      <a:pt x="66" y="20"/>
                    </a:cubicBezTo>
                    <a:cubicBezTo>
                      <a:pt x="66" y="20"/>
                      <a:pt x="66" y="19"/>
                      <a:pt x="65" y="20"/>
                    </a:cubicBezTo>
                    <a:cubicBezTo>
                      <a:pt x="64" y="20"/>
                      <a:pt x="63" y="21"/>
                      <a:pt x="62" y="21"/>
                    </a:cubicBezTo>
                    <a:cubicBezTo>
                      <a:pt x="61" y="20"/>
                      <a:pt x="60" y="21"/>
                      <a:pt x="61" y="19"/>
                    </a:cubicBezTo>
                    <a:cubicBezTo>
                      <a:pt x="63" y="17"/>
                      <a:pt x="62" y="18"/>
                      <a:pt x="64" y="17"/>
                    </a:cubicBezTo>
                    <a:cubicBezTo>
                      <a:pt x="66" y="16"/>
                      <a:pt x="69" y="16"/>
                      <a:pt x="66" y="16"/>
                    </a:cubicBezTo>
                    <a:cubicBezTo>
                      <a:pt x="63" y="15"/>
                      <a:pt x="68" y="15"/>
                      <a:pt x="64" y="13"/>
                    </a:cubicBezTo>
                    <a:cubicBezTo>
                      <a:pt x="60" y="11"/>
                      <a:pt x="60" y="14"/>
                      <a:pt x="60" y="11"/>
                    </a:cubicBezTo>
                    <a:cubicBezTo>
                      <a:pt x="61" y="9"/>
                      <a:pt x="60" y="9"/>
                      <a:pt x="59" y="9"/>
                    </a:cubicBezTo>
                    <a:cubicBezTo>
                      <a:pt x="59" y="9"/>
                      <a:pt x="56" y="10"/>
                      <a:pt x="55" y="10"/>
                    </a:cubicBezTo>
                    <a:cubicBezTo>
                      <a:pt x="54" y="10"/>
                      <a:pt x="55" y="11"/>
                      <a:pt x="54" y="10"/>
                    </a:cubicBezTo>
                    <a:cubicBezTo>
                      <a:pt x="52" y="9"/>
                      <a:pt x="51" y="10"/>
                      <a:pt x="52" y="9"/>
                    </a:cubicBezTo>
                    <a:cubicBezTo>
                      <a:pt x="53" y="7"/>
                      <a:pt x="53" y="7"/>
                      <a:pt x="54" y="6"/>
                    </a:cubicBezTo>
                    <a:cubicBezTo>
                      <a:pt x="55" y="5"/>
                      <a:pt x="55" y="2"/>
                      <a:pt x="57" y="3"/>
                    </a:cubicBezTo>
                    <a:cubicBezTo>
                      <a:pt x="60" y="4"/>
                      <a:pt x="59" y="4"/>
                      <a:pt x="61" y="4"/>
                    </a:cubicBezTo>
                    <a:cubicBezTo>
                      <a:pt x="63" y="4"/>
                      <a:pt x="64" y="4"/>
                      <a:pt x="64" y="3"/>
                    </a:cubicBezTo>
                    <a:cubicBezTo>
                      <a:pt x="64" y="3"/>
                      <a:pt x="62" y="2"/>
                      <a:pt x="62" y="2"/>
                    </a:cubicBezTo>
                    <a:cubicBezTo>
                      <a:pt x="62" y="2"/>
                      <a:pt x="61" y="2"/>
                      <a:pt x="61" y="2"/>
                    </a:cubicBezTo>
                    <a:cubicBezTo>
                      <a:pt x="61" y="1"/>
                      <a:pt x="62" y="0"/>
                      <a:pt x="62" y="0"/>
                    </a:cubicBezTo>
                    <a:cubicBezTo>
                      <a:pt x="61" y="0"/>
                      <a:pt x="61" y="0"/>
                      <a:pt x="61" y="0"/>
                    </a:cubicBezTo>
                    <a:cubicBezTo>
                      <a:pt x="61" y="0"/>
                      <a:pt x="54" y="0"/>
                      <a:pt x="52" y="0"/>
                    </a:cubicBezTo>
                    <a:close/>
                  </a:path>
                </a:pathLst>
              </a:custGeom>
              <a:solidFill>
                <a:schemeClr val="accent4"/>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grpSp>
      </p:grpSp>
      <p:grpSp>
        <p:nvGrpSpPr>
          <p:cNvPr id="107" name="组合 106"/>
          <p:cNvGrpSpPr/>
          <p:nvPr/>
        </p:nvGrpSpPr>
        <p:grpSpPr>
          <a:xfrm>
            <a:off x="3721243" y="4527093"/>
            <a:ext cx="642736" cy="642736"/>
            <a:chOff x="4054018" y="4873168"/>
            <a:chExt cx="642736" cy="642736"/>
          </a:xfrm>
        </p:grpSpPr>
        <p:sp>
          <p:nvSpPr>
            <p:cNvPr id="4" name="Oval 3722"/>
            <p:cNvSpPr>
              <a:spLocks noChangeArrowheads="1"/>
            </p:cNvSpPr>
            <p:nvPr/>
          </p:nvSpPr>
          <p:spPr bwMode="auto">
            <a:xfrm>
              <a:off x="4054018" y="4873168"/>
              <a:ext cx="642736" cy="642736"/>
            </a:xfrm>
            <a:prstGeom prst="ellipse">
              <a:avLst/>
            </a:prstGeom>
            <a:solidFill>
              <a:schemeClr val="bg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grpSp>
          <p:nvGrpSpPr>
            <p:cNvPr id="5" name="组合 4"/>
            <p:cNvGrpSpPr/>
            <p:nvPr/>
          </p:nvGrpSpPr>
          <p:grpSpPr>
            <a:xfrm>
              <a:off x="4180427" y="4957442"/>
              <a:ext cx="389919" cy="474188"/>
              <a:chOff x="4187345" y="4696860"/>
              <a:chExt cx="389919" cy="474188"/>
            </a:xfrm>
          </p:grpSpPr>
          <p:sp>
            <p:nvSpPr>
              <p:cNvPr id="60" name="Freeform 3774"/>
              <p:cNvSpPr>
                <a:spLocks noEditPoints="1"/>
              </p:cNvSpPr>
              <p:nvPr/>
            </p:nvSpPr>
            <p:spPr bwMode="auto">
              <a:xfrm>
                <a:off x="4252753" y="4696860"/>
                <a:ext cx="217599" cy="221373"/>
              </a:xfrm>
              <a:custGeom>
                <a:avLst/>
                <a:gdLst>
                  <a:gd name="T0" fmla="*/ 137 w 173"/>
                  <a:gd name="T1" fmla="*/ 176 h 176"/>
                  <a:gd name="T2" fmla="*/ 119 w 173"/>
                  <a:gd name="T3" fmla="*/ 131 h 176"/>
                  <a:gd name="T4" fmla="*/ 55 w 173"/>
                  <a:gd name="T5" fmla="*/ 131 h 176"/>
                  <a:gd name="T6" fmla="*/ 36 w 173"/>
                  <a:gd name="T7" fmla="*/ 176 h 176"/>
                  <a:gd name="T8" fmla="*/ 0 w 173"/>
                  <a:gd name="T9" fmla="*/ 176 h 176"/>
                  <a:gd name="T10" fmla="*/ 74 w 173"/>
                  <a:gd name="T11" fmla="*/ 0 h 176"/>
                  <a:gd name="T12" fmla="*/ 100 w 173"/>
                  <a:gd name="T13" fmla="*/ 0 h 176"/>
                  <a:gd name="T14" fmla="*/ 173 w 173"/>
                  <a:gd name="T15" fmla="*/ 176 h 176"/>
                  <a:gd name="T16" fmla="*/ 137 w 173"/>
                  <a:gd name="T17" fmla="*/ 176 h 176"/>
                  <a:gd name="T18" fmla="*/ 85 w 173"/>
                  <a:gd name="T19" fmla="*/ 45 h 176"/>
                  <a:gd name="T20" fmla="*/ 67 w 173"/>
                  <a:gd name="T21" fmla="*/ 100 h 176"/>
                  <a:gd name="T22" fmla="*/ 104 w 173"/>
                  <a:gd name="T23" fmla="*/ 100 h 176"/>
                  <a:gd name="T24" fmla="*/ 85 w 173"/>
                  <a:gd name="T25" fmla="*/ 4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176">
                    <a:moveTo>
                      <a:pt x="137" y="176"/>
                    </a:moveTo>
                    <a:lnTo>
                      <a:pt x="119" y="131"/>
                    </a:lnTo>
                    <a:lnTo>
                      <a:pt x="55" y="131"/>
                    </a:lnTo>
                    <a:lnTo>
                      <a:pt x="36" y="176"/>
                    </a:lnTo>
                    <a:lnTo>
                      <a:pt x="0" y="176"/>
                    </a:lnTo>
                    <a:lnTo>
                      <a:pt x="74" y="0"/>
                    </a:lnTo>
                    <a:lnTo>
                      <a:pt x="100" y="0"/>
                    </a:lnTo>
                    <a:lnTo>
                      <a:pt x="173" y="176"/>
                    </a:lnTo>
                    <a:lnTo>
                      <a:pt x="137" y="176"/>
                    </a:lnTo>
                    <a:close/>
                    <a:moveTo>
                      <a:pt x="85" y="45"/>
                    </a:moveTo>
                    <a:lnTo>
                      <a:pt x="67" y="100"/>
                    </a:lnTo>
                    <a:lnTo>
                      <a:pt x="104" y="100"/>
                    </a:lnTo>
                    <a:lnTo>
                      <a:pt x="85" y="45"/>
                    </a:lnTo>
                    <a:close/>
                  </a:path>
                </a:pathLst>
              </a:custGeom>
              <a:solidFill>
                <a:schemeClr val="accent3"/>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61" name="Freeform 3775"/>
              <p:cNvSpPr>
                <a:spLocks noEditPoints="1"/>
              </p:cNvSpPr>
              <p:nvPr/>
            </p:nvSpPr>
            <p:spPr bwMode="auto">
              <a:xfrm>
                <a:off x="4187345" y="4944645"/>
                <a:ext cx="143390" cy="222631"/>
              </a:xfrm>
              <a:custGeom>
                <a:avLst/>
                <a:gdLst>
                  <a:gd name="T0" fmla="*/ 20 w 48"/>
                  <a:gd name="T1" fmla="*/ 75 h 75"/>
                  <a:gd name="T2" fmla="*/ 0 w 48"/>
                  <a:gd name="T3" fmla="*/ 75 h 75"/>
                  <a:gd name="T4" fmla="*/ 0 w 48"/>
                  <a:gd name="T5" fmla="*/ 0 h 75"/>
                  <a:gd name="T6" fmla="*/ 15 w 48"/>
                  <a:gd name="T7" fmla="*/ 0 h 75"/>
                  <a:gd name="T8" fmla="*/ 35 w 48"/>
                  <a:gd name="T9" fmla="*/ 4 h 75"/>
                  <a:gd name="T10" fmla="*/ 44 w 48"/>
                  <a:gd name="T11" fmla="*/ 20 h 75"/>
                  <a:gd name="T12" fmla="*/ 36 w 48"/>
                  <a:gd name="T13" fmla="*/ 34 h 75"/>
                  <a:gd name="T14" fmla="*/ 48 w 48"/>
                  <a:gd name="T15" fmla="*/ 53 h 75"/>
                  <a:gd name="T16" fmla="*/ 20 w 48"/>
                  <a:gd name="T17" fmla="*/ 75 h 75"/>
                  <a:gd name="T18" fmla="*/ 19 w 48"/>
                  <a:gd name="T19" fmla="*/ 14 h 75"/>
                  <a:gd name="T20" fmla="*/ 14 w 48"/>
                  <a:gd name="T21" fmla="*/ 14 h 75"/>
                  <a:gd name="T22" fmla="*/ 14 w 48"/>
                  <a:gd name="T23" fmla="*/ 29 h 75"/>
                  <a:gd name="T24" fmla="*/ 18 w 48"/>
                  <a:gd name="T25" fmla="*/ 29 h 75"/>
                  <a:gd name="T26" fmla="*/ 30 w 48"/>
                  <a:gd name="T27" fmla="*/ 21 h 75"/>
                  <a:gd name="T28" fmla="*/ 19 w 48"/>
                  <a:gd name="T29" fmla="*/ 14 h 75"/>
                  <a:gd name="T30" fmla="*/ 20 w 48"/>
                  <a:gd name="T31" fmla="*/ 43 h 75"/>
                  <a:gd name="T32" fmla="*/ 14 w 48"/>
                  <a:gd name="T33" fmla="*/ 43 h 75"/>
                  <a:gd name="T34" fmla="*/ 14 w 48"/>
                  <a:gd name="T35" fmla="*/ 62 h 75"/>
                  <a:gd name="T36" fmla="*/ 21 w 48"/>
                  <a:gd name="T37" fmla="*/ 62 h 75"/>
                  <a:gd name="T38" fmla="*/ 34 w 48"/>
                  <a:gd name="T39" fmla="*/ 52 h 75"/>
                  <a:gd name="T40" fmla="*/ 20 w 48"/>
                  <a:gd name="T41" fmla="*/ 4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 h="75">
                    <a:moveTo>
                      <a:pt x="20" y="75"/>
                    </a:moveTo>
                    <a:cubicBezTo>
                      <a:pt x="0" y="75"/>
                      <a:pt x="0" y="75"/>
                      <a:pt x="0" y="75"/>
                    </a:cubicBezTo>
                    <a:cubicBezTo>
                      <a:pt x="0" y="0"/>
                      <a:pt x="0" y="0"/>
                      <a:pt x="0" y="0"/>
                    </a:cubicBezTo>
                    <a:cubicBezTo>
                      <a:pt x="15" y="0"/>
                      <a:pt x="15" y="0"/>
                      <a:pt x="15" y="0"/>
                    </a:cubicBezTo>
                    <a:cubicBezTo>
                      <a:pt x="26" y="0"/>
                      <a:pt x="31" y="1"/>
                      <a:pt x="35" y="4"/>
                    </a:cubicBezTo>
                    <a:cubicBezTo>
                      <a:pt x="41" y="7"/>
                      <a:pt x="44" y="13"/>
                      <a:pt x="44" y="20"/>
                    </a:cubicBezTo>
                    <a:cubicBezTo>
                      <a:pt x="44" y="27"/>
                      <a:pt x="42" y="31"/>
                      <a:pt x="36" y="34"/>
                    </a:cubicBezTo>
                    <a:cubicBezTo>
                      <a:pt x="45" y="38"/>
                      <a:pt x="48" y="44"/>
                      <a:pt x="48" y="53"/>
                    </a:cubicBezTo>
                    <a:cubicBezTo>
                      <a:pt x="48" y="66"/>
                      <a:pt x="39" y="75"/>
                      <a:pt x="20" y="75"/>
                    </a:cubicBezTo>
                    <a:close/>
                    <a:moveTo>
                      <a:pt x="19" y="14"/>
                    </a:moveTo>
                    <a:cubicBezTo>
                      <a:pt x="14" y="14"/>
                      <a:pt x="14" y="14"/>
                      <a:pt x="14" y="14"/>
                    </a:cubicBezTo>
                    <a:cubicBezTo>
                      <a:pt x="14" y="29"/>
                      <a:pt x="14" y="29"/>
                      <a:pt x="14" y="29"/>
                    </a:cubicBezTo>
                    <a:cubicBezTo>
                      <a:pt x="18" y="29"/>
                      <a:pt x="18" y="29"/>
                      <a:pt x="18" y="29"/>
                    </a:cubicBezTo>
                    <a:cubicBezTo>
                      <a:pt x="27" y="29"/>
                      <a:pt x="30" y="27"/>
                      <a:pt x="30" y="21"/>
                    </a:cubicBezTo>
                    <a:cubicBezTo>
                      <a:pt x="30" y="16"/>
                      <a:pt x="27" y="14"/>
                      <a:pt x="19" y="14"/>
                    </a:cubicBezTo>
                    <a:close/>
                    <a:moveTo>
                      <a:pt x="20" y="43"/>
                    </a:moveTo>
                    <a:cubicBezTo>
                      <a:pt x="14" y="43"/>
                      <a:pt x="14" y="43"/>
                      <a:pt x="14" y="43"/>
                    </a:cubicBezTo>
                    <a:cubicBezTo>
                      <a:pt x="14" y="62"/>
                      <a:pt x="14" y="62"/>
                      <a:pt x="14" y="62"/>
                    </a:cubicBezTo>
                    <a:cubicBezTo>
                      <a:pt x="21" y="62"/>
                      <a:pt x="21" y="62"/>
                      <a:pt x="21" y="62"/>
                    </a:cubicBezTo>
                    <a:cubicBezTo>
                      <a:pt x="30" y="62"/>
                      <a:pt x="34" y="59"/>
                      <a:pt x="34" y="52"/>
                    </a:cubicBezTo>
                    <a:cubicBezTo>
                      <a:pt x="34" y="46"/>
                      <a:pt x="30" y="43"/>
                      <a:pt x="20" y="43"/>
                    </a:cubicBezTo>
                    <a:close/>
                  </a:path>
                </a:pathLst>
              </a:custGeom>
              <a:solidFill>
                <a:schemeClr val="accent3"/>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62" name="Freeform 3776"/>
              <p:cNvSpPr/>
              <p:nvPr/>
            </p:nvSpPr>
            <p:spPr bwMode="auto">
              <a:xfrm>
                <a:off x="4357148" y="4940871"/>
                <a:ext cx="220116" cy="230177"/>
              </a:xfrm>
              <a:custGeom>
                <a:avLst/>
                <a:gdLst>
                  <a:gd name="T0" fmla="*/ 39 w 74"/>
                  <a:gd name="T1" fmla="*/ 77 h 77"/>
                  <a:gd name="T2" fmla="*/ 0 w 74"/>
                  <a:gd name="T3" fmla="*/ 38 h 77"/>
                  <a:gd name="T4" fmla="*/ 39 w 74"/>
                  <a:gd name="T5" fmla="*/ 0 h 77"/>
                  <a:gd name="T6" fmla="*/ 74 w 74"/>
                  <a:gd name="T7" fmla="*/ 23 h 77"/>
                  <a:gd name="T8" fmla="*/ 58 w 74"/>
                  <a:gd name="T9" fmla="*/ 23 h 77"/>
                  <a:gd name="T10" fmla="*/ 39 w 74"/>
                  <a:gd name="T11" fmla="*/ 13 h 77"/>
                  <a:gd name="T12" fmla="*/ 14 w 74"/>
                  <a:gd name="T13" fmla="*/ 38 h 77"/>
                  <a:gd name="T14" fmla="*/ 39 w 74"/>
                  <a:gd name="T15" fmla="*/ 64 h 77"/>
                  <a:gd name="T16" fmla="*/ 58 w 74"/>
                  <a:gd name="T17" fmla="*/ 55 h 77"/>
                  <a:gd name="T18" fmla="*/ 74 w 74"/>
                  <a:gd name="T19" fmla="*/ 55 h 77"/>
                  <a:gd name="T20" fmla="*/ 39 w 74"/>
                  <a:gd name="T2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77">
                    <a:moveTo>
                      <a:pt x="39" y="77"/>
                    </a:moveTo>
                    <a:cubicBezTo>
                      <a:pt x="18" y="77"/>
                      <a:pt x="0" y="60"/>
                      <a:pt x="0" y="38"/>
                    </a:cubicBezTo>
                    <a:cubicBezTo>
                      <a:pt x="0" y="17"/>
                      <a:pt x="17" y="0"/>
                      <a:pt x="39" y="0"/>
                    </a:cubicBezTo>
                    <a:cubicBezTo>
                      <a:pt x="54" y="0"/>
                      <a:pt x="67" y="8"/>
                      <a:pt x="74" y="23"/>
                    </a:cubicBezTo>
                    <a:cubicBezTo>
                      <a:pt x="58" y="23"/>
                      <a:pt x="58" y="23"/>
                      <a:pt x="58" y="23"/>
                    </a:cubicBezTo>
                    <a:cubicBezTo>
                      <a:pt x="53" y="16"/>
                      <a:pt x="48" y="13"/>
                      <a:pt x="39" y="13"/>
                    </a:cubicBezTo>
                    <a:cubicBezTo>
                      <a:pt x="25" y="13"/>
                      <a:pt x="14" y="24"/>
                      <a:pt x="14" y="38"/>
                    </a:cubicBezTo>
                    <a:cubicBezTo>
                      <a:pt x="14" y="52"/>
                      <a:pt x="25" y="64"/>
                      <a:pt x="39" y="64"/>
                    </a:cubicBezTo>
                    <a:cubicBezTo>
                      <a:pt x="46" y="64"/>
                      <a:pt x="52" y="61"/>
                      <a:pt x="58" y="55"/>
                    </a:cubicBezTo>
                    <a:cubicBezTo>
                      <a:pt x="74" y="55"/>
                      <a:pt x="74" y="55"/>
                      <a:pt x="74" y="55"/>
                    </a:cubicBezTo>
                    <a:cubicBezTo>
                      <a:pt x="68" y="69"/>
                      <a:pt x="55" y="77"/>
                      <a:pt x="39" y="77"/>
                    </a:cubicBezTo>
                    <a:close/>
                  </a:path>
                </a:pathLst>
              </a:custGeom>
              <a:solidFill>
                <a:schemeClr val="accent3"/>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grpSp>
      </p:grpSp>
      <p:grpSp>
        <p:nvGrpSpPr>
          <p:cNvPr id="104" name="组合 103"/>
          <p:cNvGrpSpPr/>
          <p:nvPr/>
        </p:nvGrpSpPr>
        <p:grpSpPr>
          <a:xfrm>
            <a:off x="8137382" y="2863022"/>
            <a:ext cx="755938" cy="755938"/>
            <a:chOff x="8470157" y="3209097"/>
            <a:chExt cx="755938" cy="755938"/>
          </a:xfrm>
        </p:grpSpPr>
        <p:sp>
          <p:nvSpPr>
            <p:cNvPr id="29" name="Oval 3743"/>
            <p:cNvSpPr>
              <a:spLocks noChangeArrowheads="1"/>
            </p:cNvSpPr>
            <p:nvPr/>
          </p:nvSpPr>
          <p:spPr bwMode="auto">
            <a:xfrm>
              <a:off x="8470157" y="3209097"/>
              <a:ext cx="755938" cy="755938"/>
            </a:xfrm>
            <a:prstGeom prst="ellipse">
              <a:avLst/>
            </a:prstGeom>
            <a:solidFill>
              <a:schemeClr val="bg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grpSp>
          <p:nvGrpSpPr>
            <p:cNvPr id="91" name="组合 90"/>
            <p:cNvGrpSpPr/>
            <p:nvPr/>
          </p:nvGrpSpPr>
          <p:grpSpPr>
            <a:xfrm>
              <a:off x="8593421" y="3417263"/>
              <a:ext cx="509410" cy="339606"/>
              <a:chOff x="8609773" y="3176177"/>
              <a:chExt cx="509410" cy="339606"/>
            </a:xfrm>
          </p:grpSpPr>
          <p:sp>
            <p:nvSpPr>
              <p:cNvPr id="63" name="Freeform 3777"/>
              <p:cNvSpPr>
                <a:spLocks noEditPoints="1"/>
              </p:cNvSpPr>
              <p:nvPr/>
            </p:nvSpPr>
            <p:spPr bwMode="auto">
              <a:xfrm>
                <a:off x="8609773" y="3176177"/>
                <a:ext cx="509410" cy="339606"/>
              </a:xfrm>
              <a:custGeom>
                <a:avLst/>
                <a:gdLst>
                  <a:gd name="T0" fmla="*/ 0 w 405"/>
                  <a:gd name="T1" fmla="*/ 0 h 270"/>
                  <a:gd name="T2" fmla="*/ 0 w 405"/>
                  <a:gd name="T3" fmla="*/ 270 h 270"/>
                  <a:gd name="T4" fmla="*/ 405 w 405"/>
                  <a:gd name="T5" fmla="*/ 270 h 270"/>
                  <a:gd name="T6" fmla="*/ 405 w 405"/>
                  <a:gd name="T7" fmla="*/ 0 h 270"/>
                  <a:gd name="T8" fmla="*/ 0 w 405"/>
                  <a:gd name="T9" fmla="*/ 0 h 270"/>
                  <a:gd name="T10" fmla="*/ 379 w 405"/>
                  <a:gd name="T11" fmla="*/ 246 h 270"/>
                  <a:gd name="T12" fmla="*/ 26 w 405"/>
                  <a:gd name="T13" fmla="*/ 246 h 270"/>
                  <a:gd name="T14" fmla="*/ 26 w 405"/>
                  <a:gd name="T15" fmla="*/ 24 h 270"/>
                  <a:gd name="T16" fmla="*/ 379 w 405"/>
                  <a:gd name="T17" fmla="*/ 24 h 270"/>
                  <a:gd name="T18" fmla="*/ 379 w 405"/>
                  <a:gd name="T19" fmla="*/ 246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5" h="270">
                    <a:moveTo>
                      <a:pt x="0" y="0"/>
                    </a:moveTo>
                    <a:lnTo>
                      <a:pt x="0" y="270"/>
                    </a:lnTo>
                    <a:lnTo>
                      <a:pt x="405" y="270"/>
                    </a:lnTo>
                    <a:lnTo>
                      <a:pt x="405" y="0"/>
                    </a:lnTo>
                    <a:lnTo>
                      <a:pt x="0" y="0"/>
                    </a:lnTo>
                    <a:close/>
                    <a:moveTo>
                      <a:pt x="379" y="246"/>
                    </a:moveTo>
                    <a:lnTo>
                      <a:pt x="26" y="246"/>
                    </a:lnTo>
                    <a:lnTo>
                      <a:pt x="26" y="24"/>
                    </a:lnTo>
                    <a:lnTo>
                      <a:pt x="379" y="24"/>
                    </a:lnTo>
                    <a:lnTo>
                      <a:pt x="379" y="246"/>
                    </a:ln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64" name="Freeform 3778"/>
              <p:cNvSpPr/>
              <p:nvPr/>
            </p:nvSpPr>
            <p:spPr bwMode="auto">
              <a:xfrm>
                <a:off x="8677694" y="3265481"/>
                <a:ext cx="47797" cy="152194"/>
              </a:xfrm>
              <a:custGeom>
                <a:avLst/>
                <a:gdLst>
                  <a:gd name="T0" fmla="*/ 17 w 38"/>
                  <a:gd name="T1" fmla="*/ 121 h 121"/>
                  <a:gd name="T2" fmla="*/ 17 w 38"/>
                  <a:gd name="T3" fmla="*/ 21 h 121"/>
                  <a:gd name="T4" fmla="*/ 0 w 38"/>
                  <a:gd name="T5" fmla="*/ 21 h 121"/>
                  <a:gd name="T6" fmla="*/ 0 w 38"/>
                  <a:gd name="T7" fmla="*/ 0 h 121"/>
                  <a:gd name="T8" fmla="*/ 38 w 38"/>
                  <a:gd name="T9" fmla="*/ 0 h 121"/>
                  <a:gd name="T10" fmla="*/ 38 w 38"/>
                  <a:gd name="T11" fmla="*/ 121 h 121"/>
                  <a:gd name="T12" fmla="*/ 17 w 38"/>
                  <a:gd name="T13" fmla="*/ 121 h 121"/>
                </a:gdLst>
                <a:ahLst/>
                <a:cxnLst>
                  <a:cxn ang="0">
                    <a:pos x="T0" y="T1"/>
                  </a:cxn>
                  <a:cxn ang="0">
                    <a:pos x="T2" y="T3"/>
                  </a:cxn>
                  <a:cxn ang="0">
                    <a:pos x="T4" y="T5"/>
                  </a:cxn>
                  <a:cxn ang="0">
                    <a:pos x="T6" y="T7"/>
                  </a:cxn>
                  <a:cxn ang="0">
                    <a:pos x="T8" y="T9"/>
                  </a:cxn>
                  <a:cxn ang="0">
                    <a:pos x="T10" y="T11"/>
                  </a:cxn>
                  <a:cxn ang="0">
                    <a:pos x="T12" y="T13"/>
                  </a:cxn>
                </a:cxnLst>
                <a:rect l="0" t="0" r="r" b="b"/>
                <a:pathLst>
                  <a:path w="38" h="121">
                    <a:moveTo>
                      <a:pt x="17" y="121"/>
                    </a:moveTo>
                    <a:lnTo>
                      <a:pt x="17" y="21"/>
                    </a:lnTo>
                    <a:lnTo>
                      <a:pt x="0" y="21"/>
                    </a:lnTo>
                    <a:lnTo>
                      <a:pt x="0" y="0"/>
                    </a:lnTo>
                    <a:lnTo>
                      <a:pt x="38" y="0"/>
                    </a:lnTo>
                    <a:lnTo>
                      <a:pt x="38" y="121"/>
                    </a:lnTo>
                    <a:lnTo>
                      <a:pt x="17" y="121"/>
                    </a:ln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65" name="Freeform 3779"/>
              <p:cNvSpPr/>
              <p:nvPr/>
            </p:nvSpPr>
            <p:spPr bwMode="auto">
              <a:xfrm>
                <a:off x="8773287" y="3315794"/>
                <a:ext cx="101882" cy="101882"/>
              </a:xfrm>
              <a:custGeom>
                <a:avLst/>
                <a:gdLst>
                  <a:gd name="T0" fmla="*/ 52 w 81"/>
                  <a:gd name="T1" fmla="*/ 52 h 81"/>
                  <a:gd name="T2" fmla="*/ 52 w 81"/>
                  <a:gd name="T3" fmla="*/ 81 h 81"/>
                  <a:gd name="T4" fmla="*/ 31 w 81"/>
                  <a:gd name="T5" fmla="*/ 81 h 81"/>
                  <a:gd name="T6" fmla="*/ 31 w 81"/>
                  <a:gd name="T7" fmla="*/ 52 h 81"/>
                  <a:gd name="T8" fmla="*/ 0 w 81"/>
                  <a:gd name="T9" fmla="*/ 52 h 81"/>
                  <a:gd name="T10" fmla="*/ 0 w 81"/>
                  <a:gd name="T11" fmla="*/ 29 h 81"/>
                  <a:gd name="T12" fmla="*/ 31 w 81"/>
                  <a:gd name="T13" fmla="*/ 29 h 81"/>
                  <a:gd name="T14" fmla="*/ 31 w 81"/>
                  <a:gd name="T15" fmla="*/ 0 h 81"/>
                  <a:gd name="T16" fmla="*/ 52 w 81"/>
                  <a:gd name="T17" fmla="*/ 0 h 81"/>
                  <a:gd name="T18" fmla="*/ 52 w 81"/>
                  <a:gd name="T19" fmla="*/ 29 h 81"/>
                  <a:gd name="T20" fmla="*/ 81 w 81"/>
                  <a:gd name="T21" fmla="*/ 29 h 81"/>
                  <a:gd name="T22" fmla="*/ 81 w 81"/>
                  <a:gd name="T23" fmla="*/ 52 h 81"/>
                  <a:gd name="T24" fmla="*/ 52 w 81"/>
                  <a:gd name="T25" fmla="*/ 5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81">
                    <a:moveTo>
                      <a:pt x="52" y="52"/>
                    </a:moveTo>
                    <a:lnTo>
                      <a:pt x="52" y="81"/>
                    </a:lnTo>
                    <a:lnTo>
                      <a:pt x="31" y="81"/>
                    </a:lnTo>
                    <a:lnTo>
                      <a:pt x="31" y="52"/>
                    </a:lnTo>
                    <a:lnTo>
                      <a:pt x="0" y="52"/>
                    </a:lnTo>
                    <a:lnTo>
                      <a:pt x="0" y="29"/>
                    </a:lnTo>
                    <a:lnTo>
                      <a:pt x="31" y="29"/>
                    </a:lnTo>
                    <a:lnTo>
                      <a:pt x="31" y="0"/>
                    </a:lnTo>
                    <a:lnTo>
                      <a:pt x="52" y="0"/>
                    </a:lnTo>
                    <a:lnTo>
                      <a:pt x="52" y="29"/>
                    </a:lnTo>
                    <a:lnTo>
                      <a:pt x="81" y="29"/>
                    </a:lnTo>
                    <a:lnTo>
                      <a:pt x="81" y="52"/>
                    </a:lnTo>
                    <a:lnTo>
                      <a:pt x="52" y="52"/>
                    </a:ln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66" name="Freeform 3780"/>
              <p:cNvSpPr/>
              <p:nvPr/>
            </p:nvSpPr>
            <p:spPr bwMode="auto">
              <a:xfrm>
                <a:off x="8951895" y="3262965"/>
                <a:ext cx="74142" cy="154710"/>
              </a:xfrm>
              <a:custGeom>
                <a:avLst/>
                <a:gdLst>
                  <a:gd name="T0" fmla="*/ 24 w 34"/>
                  <a:gd name="T1" fmla="*/ 34 h 52"/>
                  <a:gd name="T2" fmla="*/ 13 w 34"/>
                  <a:gd name="T3" fmla="*/ 44 h 52"/>
                  <a:gd name="T4" fmla="*/ 34 w 34"/>
                  <a:gd name="T5" fmla="*/ 44 h 52"/>
                  <a:gd name="T6" fmla="*/ 34 w 34"/>
                  <a:gd name="T7" fmla="*/ 52 h 52"/>
                  <a:gd name="T8" fmla="*/ 0 w 34"/>
                  <a:gd name="T9" fmla="*/ 52 h 52"/>
                  <a:gd name="T10" fmla="*/ 0 w 34"/>
                  <a:gd name="T11" fmla="*/ 44 h 52"/>
                  <a:gd name="T12" fmla="*/ 19 w 34"/>
                  <a:gd name="T13" fmla="*/ 27 h 52"/>
                  <a:gd name="T14" fmla="*/ 25 w 34"/>
                  <a:gd name="T15" fmla="*/ 17 h 52"/>
                  <a:gd name="T16" fmla="*/ 17 w 34"/>
                  <a:gd name="T17" fmla="*/ 9 h 52"/>
                  <a:gd name="T18" fmla="*/ 9 w 34"/>
                  <a:gd name="T19" fmla="*/ 19 h 52"/>
                  <a:gd name="T20" fmla="*/ 0 w 34"/>
                  <a:gd name="T21" fmla="*/ 19 h 52"/>
                  <a:gd name="T22" fmla="*/ 17 w 34"/>
                  <a:gd name="T23" fmla="*/ 0 h 52"/>
                  <a:gd name="T24" fmla="*/ 34 w 34"/>
                  <a:gd name="T25" fmla="*/ 17 h 52"/>
                  <a:gd name="T26" fmla="*/ 24 w 34"/>
                  <a:gd name="T27" fmla="*/ 3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24" y="34"/>
                    </a:moveTo>
                    <a:cubicBezTo>
                      <a:pt x="13" y="44"/>
                      <a:pt x="13" y="44"/>
                      <a:pt x="13" y="44"/>
                    </a:cubicBezTo>
                    <a:cubicBezTo>
                      <a:pt x="34" y="44"/>
                      <a:pt x="34" y="44"/>
                      <a:pt x="34" y="44"/>
                    </a:cubicBezTo>
                    <a:cubicBezTo>
                      <a:pt x="34" y="52"/>
                      <a:pt x="34" y="52"/>
                      <a:pt x="34" y="52"/>
                    </a:cubicBezTo>
                    <a:cubicBezTo>
                      <a:pt x="0" y="52"/>
                      <a:pt x="0" y="52"/>
                      <a:pt x="0" y="52"/>
                    </a:cubicBezTo>
                    <a:cubicBezTo>
                      <a:pt x="0" y="44"/>
                      <a:pt x="0" y="44"/>
                      <a:pt x="0" y="44"/>
                    </a:cubicBezTo>
                    <a:cubicBezTo>
                      <a:pt x="19" y="27"/>
                      <a:pt x="19" y="27"/>
                      <a:pt x="19" y="27"/>
                    </a:cubicBezTo>
                    <a:cubicBezTo>
                      <a:pt x="23" y="23"/>
                      <a:pt x="25" y="20"/>
                      <a:pt x="25" y="17"/>
                    </a:cubicBezTo>
                    <a:cubicBezTo>
                      <a:pt x="25" y="12"/>
                      <a:pt x="21" y="9"/>
                      <a:pt x="17" y="9"/>
                    </a:cubicBezTo>
                    <a:cubicBezTo>
                      <a:pt x="12" y="9"/>
                      <a:pt x="9" y="13"/>
                      <a:pt x="9" y="19"/>
                    </a:cubicBezTo>
                    <a:cubicBezTo>
                      <a:pt x="0" y="19"/>
                      <a:pt x="0" y="19"/>
                      <a:pt x="0" y="19"/>
                    </a:cubicBezTo>
                    <a:cubicBezTo>
                      <a:pt x="0" y="7"/>
                      <a:pt x="7" y="0"/>
                      <a:pt x="17" y="0"/>
                    </a:cubicBezTo>
                    <a:cubicBezTo>
                      <a:pt x="27" y="0"/>
                      <a:pt x="34" y="7"/>
                      <a:pt x="34" y="17"/>
                    </a:cubicBezTo>
                    <a:cubicBezTo>
                      <a:pt x="34" y="23"/>
                      <a:pt x="32" y="27"/>
                      <a:pt x="24" y="34"/>
                    </a:cubicBezTo>
                    <a:close/>
                  </a:path>
                </a:pathLst>
              </a:custGeom>
              <a:solidFill>
                <a:schemeClr val="accent1"/>
              </a:solidFill>
              <a:ln>
                <a:noFill/>
              </a:ln>
            </p:spPr>
            <p:txBody>
              <a:bodyPr vert="horz" wrap="square" lIns="96430" tIns="48216" rIns="96430" bIns="48216" numCol="1" anchor="t" anchorCtr="0" compatLnSpc="1"/>
              <a:lstStyle/>
              <a:p>
                <a:pPr algn="just">
                  <a:lnSpc>
                    <a:spcPct val="120000"/>
                  </a:lnSpc>
                </a:pPr>
                <a:endParaRPr lang="en-GB" sz="800">
                  <a:latin typeface="Arial" panose="020B0604020202020204" pitchFamily="34" charset="0"/>
                  <a:ea typeface="微软雅黑" panose="020B0503020204020204" charset="-122"/>
                  <a:cs typeface="+mn-ea"/>
                  <a:sym typeface="Arial" panose="020B0604020202020204" pitchFamily="34" charset="0"/>
                </a:endParaRPr>
              </a:p>
            </p:txBody>
          </p:sp>
        </p:grpSp>
      </p:grpSp>
      <p:grpSp>
        <p:nvGrpSpPr>
          <p:cNvPr id="105" name="组合 104"/>
          <p:cNvGrpSpPr/>
          <p:nvPr/>
        </p:nvGrpSpPr>
        <p:grpSpPr>
          <a:xfrm>
            <a:off x="3298622" y="3328409"/>
            <a:ext cx="758455" cy="755938"/>
            <a:chOff x="3631397" y="3674484"/>
            <a:chExt cx="758455" cy="755938"/>
          </a:xfrm>
        </p:grpSpPr>
        <p:sp>
          <p:nvSpPr>
            <p:cNvPr id="17" name="Oval 3731"/>
            <p:cNvSpPr>
              <a:spLocks noChangeArrowheads="1"/>
            </p:cNvSpPr>
            <p:nvPr/>
          </p:nvSpPr>
          <p:spPr bwMode="auto">
            <a:xfrm>
              <a:off x="3631397" y="3674484"/>
              <a:ext cx="758455" cy="755938"/>
            </a:xfrm>
            <a:prstGeom prst="ellipse">
              <a:avLst/>
            </a:prstGeom>
            <a:solidFill>
              <a:schemeClr val="bg1"/>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grpSp>
          <p:nvGrpSpPr>
            <p:cNvPr id="12" name="组合 11"/>
            <p:cNvGrpSpPr/>
            <p:nvPr/>
          </p:nvGrpSpPr>
          <p:grpSpPr>
            <a:xfrm>
              <a:off x="3690514" y="3895228"/>
              <a:ext cx="640221" cy="314450"/>
              <a:chOff x="3675420" y="3667978"/>
              <a:chExt cx="640221" cy="314450"/>
            </a:xfrm>
          </p:grpSpPr>
          <p:sp>
            <p:nvSpPr>
              <p:cNvPr id="72" name="Freeform 3786"/>
              <p:cNvSpPr/>
              <p:nvPr/>
            </p:nvSpPr>
            <p:spPr bwMode="auto">
              <a:xfrm>
                <a:off x="3806231" y="3818914"/>
                <a:ext cx="381114" cy="163514"/>
              </a:xfrm>
              <a:custGeom>
                <a:avLst/>
                <a:gdLst>
                  <a:gd name="T0" fmla="*/ 63 w 128"/>
                  <a:gd name="T1" fmla="*/ 0 h 55"/>
                  <a:gd name="T2" fmla="*/ 0 w 128"/>
                  <a:gd name="T3" fmla="*/ 9 h 55"/>
                  <a:gd name="T4" fmla="*/ 0 w 128"/>
                  <a:gd name="T5" fmla="*/ 55 h 55"/>
                  <a:gd name="T6" fmla="*/ 64 w 128"/>
                  <a:gd name="T7" fmla="*/ 47 h 55"/>
                  <a:gd name="T8" fmla="*/ 64 w 128"/>
                  <a:gd name="T9" fmla="*/ 47 h 55"/>
                  <a:gd name="T10" fmla="*/ 117 w 128"/>
                  <a:gd name="T11" fmla="*/ 53 h 55"/>
                  <a:gd name="T12" fmla="*/ 128 w 128"/>
                  <a:gd name="T13" fmla="*/ 55 h 55"/>
                  <a:gd name="T14" fmla="*/ 128 w 128"/>
                  <a:gd name="T15" fmla="*/ 55 h 55"/>
                  <a:gd name="T16" fmla="*/ 128 w 128"/>
                  <a:gd name="T17" fmla="*/ 9 h 55"/>
                  <a:gd name="T18" fmla="*/ 128 w 128"/>
                  <a:gd name="T19" fmla="*/ 9 h 55"/>
                  <a:gd name="T20" fmla="*/ 121 w 128"/>
                  <a:gd name="T21" fmla="*/ 7 h 55"/>
                  <a:gd name="T22" fmla="*/ 63 w 128"/>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55">
                    <a:moveTo>
                      <a:pt x="63" y="0"/>
                    </a:moveTo>
                    <a:cubicBezTo>
                      <a:pt x="22" y="0"/>
                      <a:pt x="0" y="9"/>
                      <a:pt x="0" y="9"/>
                    </a:cubicBezTo>
                    <a:cubicBezTo>
                      <a:pt x="0" y="55"/>
                      <a:pt x="0" y="55"/>
                      <a:pt x="0" y="55"/>
                    </a:cubicBezTo>
                    <a:cubicBezTo>
                      <a:pt x="0" y="55"/>
                      <a:pt x="31" y="47"/>
                      <a:pt x="64" y="47"/>
                    </a:cubicBezTo>
                    <a:cubicBezTo>
                      <a:pt x="64" y="47"/>
                      <a:pt x="64" y="47"/>
                      <a:pt x="64" y="47"/>
                    </a:cubicBezTo>
                    <a:cubicBezTo>
                      <a:pt x="85" y="47"/>
                      <a:pt x="105" y="50"/>
                      <a:pt x="117" y="53"/>
                    </a:cubicBezTo>
                    <a:cubicBezTo>
                      <a:pt x="124" y="54"/>
                      <a:pt x="128" y="55"/>
                      <a:pt x="128" y="55"/>
                    </a:cubicBezTo>
                    <a:cubicBezTo>
                      <a:pt x="128" y="55"/>
                      <a:pt x="128" y="55"/>
                      <a:pt x="128" y="55"/>
                    </a:cubicBezTo>
                    <a:cubicBezTo>
                      <a:pt x="128" y="9"/>
                      <a:pt x="128" y="9"/>
                      <a:pt x="128" y="9"/>
                    </a:cubicBezTo>
                    <a:cubicBezTo>
                      <a:pt x="128" y="9"/>
                      <a:pt x="128" y="9"/>
                      <a:pt x="128" y="9"/>
                    </a:cubicBezTo>
                    <a:cubicBezTo>
                      <a:pt x="128" y="9"/>
                      <a:pt x="125" y="8"/>
                      <a:pt x="121" y="7"/>
                    </a:cubicBezTo>
                    <a:cubicBezTo>
                      <a:pt x="111" y="4"/>
                      <a:pt x="91" y="0"/>
                      <a:pt x="63" y="0"/>
                    </a:cubicBezTo>
                    <a:close/>
                  </a:path>
                </a:pathLst>
              </a:custGeom>
              <a:solidFill>
                <a:schemeClr val="accent2"/>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sp>
            <p:nvSpPr>
              <p:cNvPr id="73" name="Freeform 3787"/>
              <p:cNvSpPr/>
              <p:nvPr/>
            </p:nvSpPr>
            <p:spPr bwMode="auto">
              <a:xfrm>
                <a:off x="3675420" y="3667978"/>
                <a:ext cx="640221" cy="303130"/>
              </a:xfrm>
              <a:custGeom>
                <a:avLst/>
                <a:gdLst>
                  <a:gd name="T0" fmla="*/ 193 w 215"/>
                  <a:gd name="T1" fmla="*/ 84 h 102"/>
                  <a:gd name="T2" fmla="*/ 192 w 215"/>
                  <a:gd name="T3" fmla="*/ 81 h 102"/>
                  <a:gd name="T4" fmla="*/ 192 w 215"/>
                  <a:gd name="T5" fmla="*/ 78 h 102"/>
                  <a:gd name="T6" fmla="*/ 193 w 215"/>
                  <a:gd name="T7" fmla="*/ 75 h 102"/>
                  <a:gd name="T8" fmla="*/ 191 w 215"/>
                  <a:gd name="T9" fmla="*/ 72 h 102"/>
                  <a:gd name="T10" fmla="*/ 191 w 215"/>
                  <a:gd name="T11" fmla="*/ 58 h 102"/>
                  <a:gd name="T12" fmla="*/ 215 w 215"/>
                  <a:gd name="T13" fmla="*/ 48 h 102"/>
                  <a:gd name="T14" fmla="*/ 191 w 215"/>
                  <a:gd name="T15" fmla="*/ 37 h 102"/>
                  <a:gd name="T16" fmla="*/ 190 w 215"/>
                  <a:gd name="T17" fmla="*/ 36 h 102"/>
                  <a:gd name="T18" fmla="*/ 189 w 215"/>
                  <a:gd name="T19" fmla="*/ 36 h 102"/>
                  <a:gd name="T20" fmla="*/ 108 w 215"/>
                  <a:gd name="T21" fmla="*/ 0 h 102"/>
                  <a:gd name="T22" fmla="*/ 0 w 215"/>
                  <a:gd name="T23" fmla="*/ 48 h 102"/>
                  <a:gd name="T24" fmla="*/ 37 w 215"/>
                  <a:gd name="T25" fmla="*/ 64 h 102"/>
                  <a:gd name="T26" fmla="*/ 37 w 215"/>
                  <a:gd name="T27" fmla="*/ 58 h 102"/>
                  <a:gd name="T28" fmla="*/ 107 w 215"/>
                  <a:gd name="T29" fmla="*/ 48 h 102"/>
                  <a:gd name="T30" fmla="*/ 171 w 215"/>
                  <a:gd name="T31" fmla="*/ 56 h 102"/>
                  <a:gd name="T32" fmla="*/ 179 w 215"/>
                  <a:gd name="T33" fmla="*/ 58 h 102"/>
                  <a:gd name="T34" fmla="*/ 179 w 215"/>
                  <a:gd name="T35" fmla="*/ 58 h 102"/>
                  <a:gd name="T36" fmla="*/ 179 w 215"/>
                  <a:gd name="T37" fmla="*/ 64 h 102"/>
                  <a:gd name="T38" fmla="*/ 189 w 215"/>
                  <a:gd name="T39" fmla="*/ 59 h 102"/>
                  <a:gd name="T40" fmla="*/ 189 w 215"/>
                  <a:gd name="T41" fmla="*/ 72 h 102"/>
                  <a:gd name="T42" fmla="*/ 187 w 215"/>
                  <a:gd name="T43" fmla="*/ 75 h 102"/>
                  <a:gd name="T44" fmla="*/ 188 w 215"/>
                  <a:gd name="T45" fmla="*/ 78 h 102"/>
                  <a:gd name="T46" fmla="*/ 188 w 215"/>
                  <a:gd name="T47" fmla="*/ 81 h 102"/>
                  <a:gd name="T48" fmla="*/ 187 w 215"/>
                  <a:gd name="T49" fmla="*/ 84 h 102"/>
                  <a:gd name="T50" fmla="*/ 184 w 215"/>
                  <a:gd name="T51" fmla="*/ 97 h 102"/>
                  <a:gd name="T52" fmla="*/ 190 w 215"/>
                  <a:gd name="T53" fmla="*/ 102 h 102"/>
                  <a:gd name="T54" fmla="*/ 190 w 215"/>
                  <a:gd name="T55" fmla="*/ 102 h 102"/>
                  <a:gd name="T56" fmla="*/ 190 w 215"/>
                  <a:gd name="T57" fmla="*/ 102 h 102"/>
                  <a:gd name="T58" fmla="*/ 196 w 215"/>
                  <a:gd name="T59" fmla="*/ 97 h 102"/>
                  <a:gd name="T60" fmla="*/ 193 w 215"/>
                  <a:gd name="T61" fmla="*/ 8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5" h="102">
                    <a:moveTo>
                      <a:pt x="193" y="84"/>
                    </a:moveTo>
                    <a:cubicBezTo>
                      <a:pt x="193" y="83"/>
                      <a:pt x="193" y="82"/>
                      <a:pt x="192" y="81"/>
                    </a:cubicBezTo>
                    <a:cubicBezTo>
                      <a:pt x="192" y="78"/>
                      <a:pt x="192" y="78"/>
                      <a:pt x="192" y="78"/>
                    </a:cubicBezTo>
                    <a:cubicBezTo>
                      <a:pt x="193" y="78"/>
                      <a:pt x="193" y="76"/>
                      <a:pt x="193" y="75"/>
                    </a:cubicBezTo>
                    <a:cubicBezTo>
                      <a:pt x="193" y="74"/>
                      <a:pt x="192" y="72"/>
                      <a:pt x="191" y="72"/>
                    </a:cubicBezTo>
                    <a:cubicBezTo>
                      <a:pt x="191" y="58"/>
                      <a:pt x="191" y="58"/>
                      <a:pt x="191" y="58"/>
                    </a:cubicBezTo>
                    <a:cubicBezTo>
                      <a:pt x="215" y="48"/>
                      <a:pt x="215" y="48"/>
                      <a:pt x="215" y="48"/>
                    </a:cubicBezTo>
                    <a:cubicBezTo>
                      <a:pt x="191" y="37"/>
                      <a:pt x="191" y="37"/>
                      <a:pt x="191" y="37"/>
                    </a:cubicBezTo>
                    <a:cubicBezTo>
                      <a:pt x="191" y="36"/>
                      <a:pt x="190" y="36"/>
                      <a:pt x="190" y="36"/>
                    </a:cubicBezTo>
                    <a:cubicBezTo>
                      <a:pt x="190" y="36"/>
                      <a:pt x="190" y="36"/>
                      <a:pt x="189" y="36"/>
                    </a:cubicBezTo>
                    <a:cubicBezTo>
                      <a:pt x="108" y="0"/>
                      <a:pt x="108" y="0"/>
                      <a:pt x="108" y="0"/>
                    </a:cubicBezTo>
                    <a:cubicBezTo>
                      <a:pt x="0" y="48"/>
                      <a:pt x="0" y="48"/>
                      <a:pt x="0" y="48"/>
                    </a:cubicBezTo>
                    <a:cubicBezTo>
                      <a:pt x="37" y="64"/>
                      <a:pt x="37" y="64"/>
                      <a:pt x="37" y="64"/>
                    </a:cubicBezTo>
                    <a:cubicBezTo>
                      <a:pt x="37" y="58"/>
                      <a:pt x="37" y="58"/>
                      <a:pt x="37" y="58"/>
                    </a:cubicBezTo>
                    <a:cubicBezTo>
                      <a:pt x="37" y="58"/>
                      <a:pt x="62" y="48"/>
                      <a:pt x="107" y="48"/>
                    </a:cubicBezTo>
                    <a:cubicBezTo>
                      <a:pt x="138" y="48"/>
                      <a:pt x="160" y="53"/>
                      <a:pt x="171" y="56"/>
                    </a:cubicBezTo>
                    <a:cubicBezTo>
                      <a:pt x="176" y="57"/>
                      <a:pt x="179" y="58"/>
                      <a:pt x="179" y="58"/>
                    </a:cubicBezTo>
                    <a:cubicBezTo>
                      <a:pt x="179" y="58"/>
                      <a:pt x="179" y="58"/>
                      <a:pt x="179" y="58"/>
                    </a:cubicBezTo>
                    <a:cubicBezTo>
                      <a:pt x="179" y="64"/>
                      <a:pt x="179" y="64"/>
                      <a:pt x="179" y="64"/>
                    </a:cubicBezTo>
                    <a:cubicBezTo>
                      <a:pt x="189" y="59"/>
                      <a:pt x="189" y="59"/>
                      <a:pt x="189" y="59"/>
                    </a:cubicBezTo>
                    <a:cubicBezTo>
                      <a:pt x="189" y="72"/>
                      <a:pt x="189" y="72"/>
                      <a:pt x="189" y="72"/>
                    </a:cubicBezTo>
                    <a:cubicBezTo>
                      <a:pt x="188" y="72"/>
                      <a:pt x="187" y="74"/>
                      <a:pt x="187" y="75"/>
                    </a:cubicBezTo>
                    <a:cubicBezTo>
                      <a:pt x="187" y="76"/>
                      <a:pt x="187" y="78"/>
                      <a:pt x="188" y="78"/>
                    </a:cubicBezTo>
                    <a:cubicBezTo>
                      <a:pt x="188" y="81"/>
                      <a:pt x="188" y="81"/>
                      <a:pt x="188" y="81"/>
                    </a:cubicBezTo>
                    <a:cubicBezTo>
                      <a:pt x="187" y="82"/>
                      <a:pt x="187" y="83"/>
                      <a:pt x="187" y="84"/>
                    </a:cubicBezTo>
                    <a:cubicBezTo>
                      <a:pt x="186" y="93"/>
                      <a:pt x="185" y="96"/>
                      <a:pt x="184" y="97"/>
                    </a:cubicBezTo>
                    <a:cubicBezTo>
                      <a:pt x="184" y="99"/>
                      <a:pt x="186" y="102"/>
                      <a:pt x="190" y="102"/>
                    </a:cubicBezTo>
                    <a:cubicBezTo>
                      <a:pt x="190" y="102"/>
                      <a:pt x="190" y="102"/>
                      <a:pt x="190" y="102"/>
                    </a:cubicBezTo>
                    <a:cubicBezTo>
                      <a:pt x="190" y="102"/>
                      <a:pt x="190" y="102"/>
                      <a:pt x="190" y="102"/>
                    </a:cubicBezTo>
                    <a:cubicBezTo>
                      <a:pt x="194" y="102"/>
                      <a:pt x="196" y="99"/>
                      <a:pt x="196" y="97"/>
                    </a:cubicBezTo>
                    <a:cubicBezTo>
                      <a:pt x="194" y="96"/>
                      <a:pt x="194" y="93"/>
                      <a:pt x="193" y="84"/>
                    </a:cubicBezTo>
                    <a:close/>
                  </a:path>
                </a:pathLst>
              </a:custGeom>
              <a:solidFill>
                <a:schemeClr val="accent2"/>
              </a:solidFill>
              <a:ln>
                <a:noFill/>
              </a:ln>
            </p:spPr>
            <p:txBody>
              <a:bodyPr vert="horz" wrap="square" lIns="96430" tIns="48216" rIns="96430" bIns="48216" numCol="1" anchor="t" anchorCtr="0" compatLnSpc="1"/>
              <a:lstStyle/>
              <a:p>
                <a:pPr algn="just">
                  <a:lnSpc>
                    <a:spcPct val="120000"/>
                  </a:lnSpc>
                </a:pPr>
                <a:endParaRPr lang="en-GB" sz="950">
                  <a:latin typeface="Arial" panose="020B0604020202020204" pitchFamily="34" charset="0"/>
                  <a:ea typeface="微软雅黑" panose="020B0503020204020204" charset="-122"/>
                  <a:cs typeface="+mn-ea"/>
                  <a:sym typeface="Arial" panose="020B0604020202020204" pitchFamily="34" charset="0"/>
                </a:endParaRPr>
              </a:p>
            </p:txBody>
          </p:sp>
        </p:grpSp>
      </p:grpSp>
      <p:sp>
        <p:nvSpPr>
          <p:cNvPr id="75" name="TextBox 74"/>
          <p:cNvSpPr txBox="1"/>
          <p:nvPr/>
        </p:nvSpPr>
        <p:spPr>
          <a:xfrm>
            <a:off x="4445836" y="3496871"/>
            <a:ext cx="1427480" cy="349250"/>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8" name="TextBox 77"/>
          <p:cNvSpPr txBox="1"/>
          <p:nvPr/>
        </p:nvSpPr>
        <p:spPr>
          <a:xfrm>
            <a:off x="6302978" y="4191212"/>
            <a:ext cx="1427480" cy="349250"/>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9" name="TextBox 78"/>
          <p:cNvSpPr txBox="1"/>
          <p:nvPr/>
        </p:nvSpPr>
        <p:spPr>
          <a:xfrm>
            <a:off x="6302978" y="3048087"/>
            <a:ext cx="1427480" cy="349250"/>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0" name="TextBox 79"/>
          <p:cNvSpPr txBox="1"/>
          <p:nvPr/>
        </p:nvSpPr>
        <p:spPr>
          <a:xfrm>
            <a:off x="6302978" y="1980477"/>
            <a:ext cx="1427480" cy="349250"/>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1" name="TextBox 80"/>
          <p:cNvSpPr txBox="1"/>
          <p:nvPr/>
        </p:nvSpPr>
        <p:spPr>
          <a:xfrm>
            <a:off x="4445836" y="2455480"/>
            <a:ext cx="1427480" cy="349250"/>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2" name="TextBox 81"/>
          <p:cNvSpPr txBox="1"/>
          <p:nvPr/>
        </p:nvSpPr>
        <p:spPr>
          <a:xfrm>
            <a:off x="4445836" y="4667165"/>
            <a:ext cx="1427480" cy="349250"/>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3" name="Title 20"/>
          <p:cNvSpPr txBox="1"/>
          <p:nvPr/>
        </p:nvSpPr>
        <p:spPr>
          <a:xfrm>
            <a:off x="8574139" y="1606701"/>
            <a:ext cx="1770933" cy="95821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20000"/>
              </a:lnSpc>
            </a:pPr>
            <a:r>
              <a:rPr lang="en-US" altLang="zh-CN" sz="900" dirty="0">
                <a:solidFill>
                  <a:schemeClr val="bg1">
                    <a:lumMod val="50000"/>
                  </a:schemeClr>
                </a:solidFill>
                <a:latin typeface="微软简粗黑" charset="0"/>
                <a:ea typeface="微软简粗黑" charset="0"/>
                <a:cs typeface="+mn-ea"/>
                <a:sym typeface="Arial" panose="020B0604020202020204" pitchFamily="34" charset="0"/>
              </a:rPr>
              <a:t>您的内容打在这里，或者通过复制您的文本后，在此框中选择粘贴。您的内容打在这里，或者通过复制您的文本后，在此框中选择粘贴。</a:t>
            </a:r>
          </a:p>
        </p:txBody>
      </p:sp>
      <p:sp>
        <p:nvSpPr>
          <p:cNvPr id="84" name="Title 20"/>
          <p:cNvSpPr txBox="1"/>
          <p:nvPr/>
        </p:nvSpPr>
        <p:spPr>
          <a:xfrm>
            <a:off x="9259947" y="2791995"/>
            <a:ext cx="1740271" cy="95821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20000"/>
              </a:lnSpc>
            </a:pPr>
            <a:r>
              <a:rPr lang="en-US" altLang="zh-CN" sz="900" dirty="0">
                <a:solidFill>
                  <a:schemeClr val="bg1">
                    <a:lumMod val="50000"/>
                  </a:schemeClr>
                </a:solidFill>
                <a:latin typeface="微软简粗黑" charset="0"/>
                <a:ea typeface="微软简粗黑" charset="0"/>
                <a:cs typeface="+mn-ea"/>
                <a:sym typeface="Arial" panose="020B0604020202020204" pitchFamily="34" charset="0"/>
              </a:rPr>
              <a:t>您的内容打在这里，或者通过复制您的文本后，在此框中选择粘贴。您的内容打在这里，或者通过复制您的文本后，在此框中选择粘贴。</a:t>
            </a:r>
          </a:p>
        </p:txBody>
      </p:sp>
      <p:sp>
        <p:nvSpPr>
          <p:cNvPr id="86" name="Title 20"/>
          <p:cNvSpPr txBox="1"/>
          <p:nvPr/>
        </p:nvSpPr>
        <p:spPr>
          <a:xfrm>
            <a:off x="8740217" y="3891554"/>
            <a:ext cx="1720913" cy="95821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20000"/>
              </a:lnSpc>
            </a:pPr>
            <a:r>
              <a:rPr lang="en-US" altLang="zh-CN" sz="900" dirty="0">
                <a:solidFill>
                  <a:schemeClr val="bg1">
                    <a:lumMod val="50000"/>
                  </a:schemeClr>
                </a:solidFill>
                <a:latin typeface="微软简粗黑" charset="0"/>
                <a:ea typeface="微软简粗黑" charset="0"/>
                <a:cs typeface="+mn-ea"/>
                <a:sym typeface="Arial" panose="020B0604020202020204" pitchFamily="34" charset="0"/>
              </a:rPr>
              <a:t>您的内容打在这里，或者通过复制您的文本后，在此框中选择粘贴。您的内容打在这里，或者通过复制您的文本后，在此框中选择粘贴。</a:t>
            </a:r>
          </a:p>
        </p:txBody>
      </p:sp>
      <p:sp>
        <p:nvSpPr>
          <p:cNvPr id="87" name="Title 20"/>
          <p:cNvSpPr txBox="1"/>
          <p:nvPr/>
        </p:nvSpPr>
        <p:spPr>
          <a:xfrm>
            <a:off x="1947122" y="2099009"/>
            <a:ext cx="1691106" cy="95821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20000"/>
              </a:lnSpc>
            </a:pPr>
            <a:r>
              <a:rPr lang="en-US" altLang="zh-CN" sz="900" dirty="0">
                <a:solidFill>
                  <a:schemeClr val="bg1">
                    <a:lumMod val="50000"/>
                  </a:schemeClr>
                </a:solidFill>
                <a:latin typeface="微软简粗黑" charset="0"/>
                <a:ea typeface="微软简粗黑" charset="0"/>
                <a:cs typeface="+mn-ea"/>
                <a:sym typeface="Arial" panose="020B0604020202020204" pitchFamily="34" charset="0"/>
              </a:rPr>
              <a:t>您的内容打在这里，或者通过复制您的文本后，在此框中选择粘贴。您的内容打在这里，或者通过复制您的文本后，在此框中选择粘贴。</a:t>
            </a:r>
          </a:p>
        </p:txBody>
      </p:sp>
      <p:sp>
        <p:nvSpPr>
          <p:cNvPr id="88" name="Title 20"/>
          <p:cNvSpPr txBox="1"/>
          <p:nvPr/>
        </p:nvSpPr>
        <p:spPr>
          <a:xfrm>
            <a:off x="1259729" y="3284302"/>
            <a:ext cx="1746675" cy="95821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20000"/>
              </a:lnSpc>
            </a:pPr>
            <a:r>
              <a:rPr lang="en-US" altLang="zh-CN" sz="900" dirty="0">
                <a:solidFill>
                  <a:schemeClr val="bg1">
                    <a:lumMod val="50000"/>
                  </a:schemeClr>
                </a:solidFill>
                <a:latin typeface="微软简粗黑" charset="0"/>
                <a:ea typeface="微软简粗黑" charset="0"/>
                <a:cs typeface="+mn-ea"/>
                <a:sym typeface="Arial" panose="020B0604020202020204" pitchFamily="34" charset="0"/>
              </a:rPr>
              <a:t>您的内容打在这里，或者通过复制您的文本后，在此框中选择粘贴。您的内容打在这里，或者通过复制您的文本后，在此框中选择粘贴。</a:t>
            </a:r>
          </a:p>
        </p:txBody>
      </p:sp>
      <p:sp>
        <p:nvSpPr>
          <p:cNvPr id="90" name="Title 20"/>
          <p:cNvSpPr txBox="1"/>
          <p:nvPr/>
        </p:nvSpPr>
        <p:spPr>
          <a:xfrm>
            <a:off x="1614570" y="4383863"/>
            <a:ext cx="1859324" cy="95821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20000"/>
              </a:lnSpc>
            </a:pPr>
            <a:r>
              <a:rPr lang="en-US" altLang="zh-CN" sz="900" dirty="0">
                <a:solidFill>
                  <a:schemeClr val="bg1">
                    <a:lumMod val="50000"/>
                  </a:schemeClr>
                </a:solidFill>
                <a:latin typeface="微软简粗黑" charset="0"/>
                <a:ea typeface="微软简粗黑" charset="0"/>
                <a:cs typeface="+mn-ea"/>
                <a:sym typeface="Arial" panose="020B0604020202020204" pitchFamily="34" charset="0"/>
              </a:rPr>
              <a:t>您的内容打在这里，或者通过复制您的文本后，在此框中选择粘贴。您的内容打在这里，或者通过复制您的文本后，在此框中选择粘贴。</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wipe(right)">
                                      <p:cBhvr>
                                        <p:cTn id="7" dur="500"/>
                                        <p:tgtEl>
                                          <p:spTgt spid="94"/>
                                        </p:tgtEl>
                                      </p:cBhvr>
                                    </p:animEffect>
                                  </p:childTnLst>
                                </p:cTn>
                              </p:par>
                              <p:par>
                                <p:cTn id="8" presetID="22" presetClass="entr" presetSubtype="8" fill="hold"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wipe(left)">
                                      <p:cBhvr>
                                        <p:cTn id="10" dur="500"/>
                                        <p:tgtEl>
                                          <p:spTgt spid="95"/>
                                        </p:tgtEl>
                                      </p:cBhvr>
                                    </p:animEffect>
                                  </p:childTnLst>
                                </p:cTn>
                              </p:par>
                              <p:par>
                                <p:cTn id="11" presetID="22" presetClass="entr" presetSubtype="2" fill="hold" nodeType="with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wipe(right)">
                                      <p:cBhvr>
                                        <p:cTn id="13" dur="500"/>
                                        <p:tgtEl>
                                          <p:spTgt spid="101"/>
                                        </p:tgtEl>
                                      </p:cBhvr>
                                    </p:animEffect>
                                  </p:childTnLst>
                                </p:cTn>
                              </p:par>
                              <p:par>
                                <p:cTn id="14" presetID="22" presetClass="entr" presetSubtype="8" fill="hold" nodeType="withEffect">
                                  <p:stCondLst>
                                    <p:cond delay="0"/>
                                  </p:stCondLst>
                                  <p:childTnLst>
                                    <p:set>
                                      <p:cBhvr>
                                        <p:cTn id="15" dur="1" fill="hold">
                                          <p:stCondLst>
                                            <p:cond delay="0"/>
                                          </p:stCondLst>
                                        </p:cTn>
                                        <p:tgtEl>
                                          <p:spTgt spid="96"/>
                                        </p:tgtEl>
                                        <p:attrNameLst>
                                          <p:attrName>style.visibility</p:attrName>
                                        </p:attrNameLst>
                                      </p:cBhvr>
                                      <p:to>
                                        <p:strVal val="visible"/>
                                      </p:to>
                                    </p:set>
                                    <p:animEffect transition="in" filter="wipe(left)">
                                      <p:cBhvr>
                                        <p:cTn id="16" dur="500"/>
                                        <p:tgtEl>
                                          <p:spTgt spid="96"/>
                                        </p:tgtEl>
                                      </p:cBhvr>
                                    </p:animEffect>
                                  </p:childTnLst>
                                </p:cTn>
                              </p:par>
                              <p:par>
                                <p:cTn id="17" presetID="22" presetClass="entr" presetSubtype="2" fill="hold" nodeType="with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wipe(right)">
                                      <p:cBhvr>
                                        <p:cTn id="19" dur="500"/>
                                        <p:tgtEl>
                                          <p:spTgt spid="100"/>
                                        </p:tgtEl>
                                      </p:cBhvr>
                                    </p:animEffect>
                                  </p:childTnLst>
                                </p:cTn>
                              </p:par>
                              <p:par>
                                <p:cTn id="20" presetID="22" presetClass="entr" presetSubtype="8" fill="hold" nodeType="with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wipe(left)">
                                      <p:cBhvr>
                                        <p:cTn id="22" dur="500"/>
                                        <p:tgtEl>
                                          <p:spTgt spid="9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2"/>
                                        </p:tgtEl>
                                        <p:attrNameLst>
                                          <p:attrName>style.visibility</p:attrName>
                                        </p:attrNameLst>
                                      </p:cBhvr>
                                      <p:to>
                                        <p:strVal val="visible"/>
                                      </p:to>
                                    </p:set>
                                    <p:animEffect transition="in" filter="fade">
                                      <p:cBhvr>
                                        <p:cTn id="27" dur="500"/>
                                        <p:tgtEl>
                                          <p:spTgt spid="102"/>
                                        </p:tgtEl>
                                      </p:cBhvr>
                                    </p:animEffect>
                                  </p:childTnLst>
                                </p:cTn>
                              </p:par>
                              <p:par>
                                <p:cTn id="28" presetID="10" presetClass="entr" presetSubtype="0" fill="hold" nodeType="withEffect">
                                  <p:stCondLst>
                                    <p:cond delay="0"/>
                                  </p:stCondLst>
                                  <p:childTnLst>
                                    <p:set>
                                      <p:cBhvr>
                                        <p:cTn id="29" dur="1" fill="hold">
                                          <p:stCondLst>
                                            <p:cond delay="0"/>
                                          </p:stCondLst>
                                        </p:cTn>
                                        <p:tgtEl>
                                          <p:spTgt spid="107"/>
                                        </p:tgtEl>
                                        <p:attrNameLst>
                                          <p:attrName>style.visibility</p:attrName>
                                        </p:attrNameLst>
                                      </p:cBhvr>
                                      <p:to>
                                        <p:strVal val="visible"/>
                                      </p:to>
                                    </p:set>
                                    <p:animEffect transition="in" filter="fade">
                                      <p:cBhvr>
                                        <p:cTn id="30" dur="500"/>
                                        <p:tgtEl>
                                          <p:spTgt spid="107"/>
                                        </p:tgtEl>
                                      </p:cBhvr>
                                    </p:animEffect>
                                  </p:childTnLst>
                                </p:cTn>
                              </p:par>
                              <p:par>
                                <p:cTn id="31" presetID="10" presetClass="entr" presetSubtype="0" fill="hold" nodeType="withEffect">
                                  <p:stCondLst>
                                    <p:cond delay="0"/>
                                  </p:stCondLst>
                                  <p:childTnLst>
                                    <p:set>
                                      <p:cBhvr>
                                        <p:cTn id="32" dur="1" fill="hold">
                                          <p:stCondLst>
                                            <p:cond delay="0"/>
                                          </p:stCondLst>
                                        </p:cTn>
                                        <p:tgtEl>
                                          <p:spTgt spid="105"/>
                                        </p:tgtEl>
                                        <p:attrNameLst>
                                          <p:attrName>style.visibility</p:attrName>
                                        </p:attrNameLst>
                                      </p:cBhvr>
                                      <p:to>
                                        <p:strVal val="visible"/>
                                      </p:to>
                                    </p:set>
                                    <p:animEffect transition="in" filter="fade">
                                      <p:cBhvr>
                                        <p:cTn id="33" dur="500"/>
                                        <p:tgtEl>
                                          <p:spTgt spid="105"/>
                                        </p:tgtEl>
                                      </p:cBhvr>
                                    </p:animEffect>
                                  </p:childTnLst>
                                </p:cTn>
                              </p:par>
                              <p:par>
                                <p:cTn id="34" presetID="10" presetClass="entr" presetSubtype="0" fill="hold" nodeType="withEffect">
                                  <p:stCondLst>
                                    <p:cond delay="0"/>
                                  </p:stCondLst>
                                  <p:childTnLst>
                                    <p:set>
                                      <p:cBhvr>
                                        <p:cTn id="35" dur="1" fill="hold">
                                          <p:stCondLst>
                                            <p:cond delay="0"/>
                                          </p:stCondLst>
                                        </p:cTn>
                                        <p:tgtEl>
                                          <p:spTgt spid="103"/>
                                        </p:tgtEl>
                                        <p:attrNameLst>
                                          <p:attrName>style.visibility</p:attrName>
                                        </p:attrNameLst>
                                      </p:cBhvr>
                                      <p:to>
                                        <p:strVal val="visible"/>
                                      </p:to>
                                    </p:set>
                                    <p:animEffect transition="in" filter="fade">
                                      <p:cBhvr>
                                        <p:cTn id="36" dur="500"/>
                                        <p:tgtEl>
                                          <p:spTgt spid="103"/>
                                        </p:tgtEl>
                                      </p:cBhvr>
                                    </p:animEffect>
                                  </p:childTnLst>
                                </p:cTn>
                              </p:par>
                              <p:par>
                                <p:cTn id="37" presetID="10" presetClass="entr" presetSubtype="0" fill="hold" nodeType="withEffect">
                                  <p:stCondLst>
                                    <p:cond delay="0"/>
                                  </p:stCondLst>
                                  <p:childTnLst>
                                    <p:set>
                                      <p:cBhvr>
                                        <p:cTn id="38" dur="1" fill="hold">
                                          <p:stCondLst>
                                            <p:cond delay="0"/>
                                          </p:stCondLst>
                                        </p:cTn>
                                        <p:tgtEl>
                                          <p:spTgt spid="106"/>
                                        </p:tgtEl>
                                        <p:attrNameLst>
                                          <p:attrName>style.visibility</p:attrName>
                                        </p:attrNameLst>
                                      </p:cBhvr>
                                      <p:to>
                                        <p:strVal val="visible"/>
                                      </p:to>
                                    </p:set>
                                    <p:animEffect transition="in" filter="fade">
                                      <p:cBhvr>
                                        <p:cTn id="39" dur="500"/>
                                        <p:tgtEl>
                                          <p:spTgt spid="106"/>
                                        </p:tgtEl>
                                      </p:cBhvr>
                                    </p:animEffect>
                                  </p:childTnLst>
                                </p:cTn>
                              </p:par>
                              <p:par>
                                <p:cTn id="40" presetID="10" presetClass="entr" presetSubtype="0" fill="hold" nodeType="withEffect">
                                  <p:stCondLst>
                                    <p:cond delay="0"/>
                                  </p:stCondLst>
                                  <p:childTnLst>
                                    <p:set>
                                      <p:cBhvr>
                                        <p:cTn id="41" dur="1" fill="hold">
                                          <p:stCondLst>
                                            <p:cond delay="0"/>
                                          </p:stCondLst>
                                        </p:cTn>
                                        <p:tgtEl>
                                          <p:spTgt spid="104"/>
                                        </p:tgtEl>
                                        <p:attrNameLst>
                                          <p:attrName>style.visibility</p:attrName>
                                        </p:attrNameLst>
                                      </p:cBhvr>
                                      <p:to>
                                        <p:strVal val="visible"/>
                                      </p:to>
                                    </p:set>
                                    <p:animEffect transition="in" filter="fade">
                                      <p:cBhvr>
                                        <p:cTn id="42" dur="500"/>
                                        <p:tgtEl>
                                          <p:spTgt spid="104"/>
                                        </p:tgtEl>
                                      </p:cBhvr>
                                    </p:animEffect>
                                  </p:childTnLst>
                                </p:cTn>
                              </p:par>
                            </p:childTnLst>
                          </p:cTn>
                        </p:par>
                      </p:childTnLst>
                    </p:cTn>
                  </p:par>
                  <p:par>
                    <p:cTn id="43" fill="hold">
                      <p:stCondLst>
                        <p:cond delay="indefinite"/>
                      </p:stCondLst>
                      <p:childTnLst>
                        <p:par>
                          <p:cTn id="44" fill="hold">
                            <p:stCondLst>
                              <p:cond delay="0"/>
                            </p:stCondLst>
                            <p:childTnLst>
                              <p:par>
                                <p:cTn id="45" presetID="56" presetClass="entr" presetSubtype="0" fill="hold" grpId="0" nodeType="clickEffect">
                                  <p:stCondLst>
                                    <p:cond delay="0"/>
                                  </p:stCondLst>
                                  <p:iterate type="lt">
                                    <p:tmPct val="10000"/>
                                  </p:iterate>
                                  <p:childTnLst>
                                    <p:set>
                                      <p:cBhvr>
                                        <p:cTn id="46" dur="1" fill="hold">
                                          <p:stCondLst>
                                            <p:cond delay="0"/>
                                          </p:stCondLst>
                                        </p:cTn>
                                        <p:tgtEl>
                                          <p:spTgt spid="80"/>
                                        </p:tgtEl>
                                        <p:attrNameLst>
                                          <p:attrName>style.visibility</p:attrName>
                                        </p:attrNameLst>
                                      </p:cBhvr>
                                      <p:to>
                                        <p:strVal val="visible"/>
                                      </p:to>
                                    </p:set>
                                    <p:anim by="(-#ppt_w*2)" calcmode="lin" valueType="num">
                                      <p:cBhvr rctx="PPT">
                                        <p:cTn id="47" dur="500" autoRev="1" fill="hold">
                                          <p:stCondLst>
                                            <p:cond delay="0"/>
                                          </p:stCondLst>
                                        </p:cTn>
                                        <p:tgtEl>
                                          <p:spTgt spid="80"/>
                                        </p:tgtEl>
                                        <p:attrNameLst>
                                          <p:attrName>ppt_w</p:attrName>
                                        </p:attrNameLst>
                                      </p:cBhvr>
                                    </p:anim>
                                    <p:anim by="(#ppt_w*0.50)" calcmode="lin" valueType="num">
                                      <p:cBhvr>
                                        <p:cTn id="48" dur="500" decel="50000" autoRev="1" fill="hold">
                                          <p:stCondLst>
                                            <p:cond delay="0"/>
                                          </p:stCondLst>
                                        </p:cTn>
                                        <p:tgtEl>
                                          <p:spTgt spid="80"/>
                                        </p:tgtEl>
                                        <p:attrNameLst>
                                          <p:attrName>ppt_x</p:attrName>
                                        </p:attrNameLst>
                                      </p:cBhvr>
                                    </p:anim>
                                    <p:anim from="(-#ppt_h/2)" to="(#ppt_y)" calcmode="lin" valueType="num">
                                      <p:cBhvr>
                                        <p:cTn id="49" dur="1000" fill="hold">
                                          <p:stCondLst>
                                            <p:cond delay="0"/>
                                          </p:stCondLst>
                                        </p:cTn>
                                        <p:tgtEl>
                                          <p:spTgt spid="80"/>
                                        </p:tgtEl>
                                        <p:attrNameLst>
                                          <p:attrName>ppt_y</p:attrName>
                                        </p:attrNameLst>
                                      </p:cBhvr>
                                    </p:anim>
                                    <p:animRot by="21600000">
                                      <p:cBhvr>
                                        <p:cTn id="50" dur="1000" fill="hold">
                                          <p:stCondLst>
                                            <p:cond delay="0"/>
                                          </p:stCondLst>
                                        </p:cTn>
                                        <p:tgtEl>
                                          <p:spTgt spid="80"/>
                                        </p:tgtEl>
                                        <p:attrNameLst>
                                          <p:attrName>r</p:attrName>
                                        </p:attrNameLst>
                                      </p:cBhvr>
                                    </p:animRot>
                                  </p:childTnLst>
                                </p:cTn>
                              </p:par>
                              <p:par>
                                <p:cTn id="51" presetID="56" presetClass="entr" presetSubtype="0" fill="hold" grpId="0" nodeType="withEffect">
                                  <p:stCondLst>
                                    <p:cond delay="0"/>
                                  </p:stCondLst>
                                  <p:iterate type="lt">
                                    <p:tmPct val="10000"/>
                                  </p:iterate>
                                  <p:childTnLst>
                                    <p:set>
                                      <p:cBhvr>
                                        <p:cTn id="52" dur="1" fill="hold">
                                          <p:stCondLst>
                                            <p:cond delay="0"/>
                                          </p:stCondLst>
                                        </p:cTn>
                                        <p:tgtEl>
                                          <p:spTgt spid="81"/>
                                        </p:tgtEl>
                                        <p:attrNameLst>
                                          <p:attrName>style.visibility</p:attrName>
                                        </p:attrNameLst>
                                      </p:cBhvr>
                                      <p:to>
                                        <p:strVal val="visible"/>
                                      </p:to>
                                    </p:set>
                                    <p:anim by="(-#ppt_w*2)" calcmode="lin" valueType="num">
                                      <p:cBhvr rctx="PPT">
                                        <p:cTn id="53" dur="500" autoRev="1" fill="hold">
                                          <p:stCondLst>
                                            <p:cond delay="0"/>
                                          </p:stCondLst>
                                        </p:cTn>
                                        <p:tgtEl>
                                          <p:spTgt spid="81"/>
                                        </p:tgtEl>
                                        <p:attrNameLst>
                                          <p:attrName>ppt_w</p:attrName>
                                        </p:attrNameLst>
                                      </p:cBhvr>
                                    </p:anim>
                                    <p:anim by="(#ppt_w*0.50)" calcmode="lin" valueType="num">
                                      <p:cBhvr>
                                        <p:cTn id="54" dur="500" decel="50000" autoRev="1" fill="hold">
                                          <p:stCondLst>
                                            <p:cond delay="0"/>
                                          </p:stCondLst>
                                        </p:cTn>
                                        <p:tgtEl>
                                          <p:spTgt spid="81"/>
                                        </p:tgtEl>
                                        <p:attrNameLst>
                                          <p:attrName>ppt_x</p:attrName>
                                        </p:attrNameLst>
                                      </p:cBhvr>
                                    </p:anim>
                                    <p:anim from="(-#ppt_h/2)" to="(#ppt_y)" calcmode="lin" valueType="num">
                                      <p:cBhvr>
                                        <p:cTn id="55" dur="1000" fill="hold">
                                          <p:stCondLst>
                                            <p:cond delay="0"/>
                                          </p:stCondLst>
                                        </p:cTn>
                                        <p:tgtEl>
                                          <p:spTgt spid="81"/>
                                        </p:tgtEl>
                                        <p:attrNameLst>
                                          <p:attrName>ppt_y</p:attrName>
                                        </p:attrNameLst>
                                      </p:cBhvr>
                                    </p:anim>
                                    <p:animRot by="21600000">
                                      <p:cBhvr>
                                        <p:cTn id="56" dur="1000" fill="hold">
                                          <p:stCondLst>
                                            <p:cond delay="0"/>
                                          </p:stCondLst>
                                        </p:cTn>
                                        <p:tgtEl>
                                          <p:spTgt spid="81"/>
                                        </p:tgtEl>
                                        <p:attrNameLst>
                                          <p:attrName>r</p:attrName>
                                        </p:attrNameLst>
                                      </p:cBhvr>
                                    </p:animRot>
                                  </p:childTnLst>
                                </p:cTn>
                              </p:par>
                              <p:par>
                                <p:cTn id="57" presetID="56" presetClass="entr" presetSubtype="0" fill="hold" grpId="0" nodeType="withEffect">
                                  <p:stCondLst>
                                    <p:cond delay="0"/>
                                  </p:stCondLst>
                                  <p:iterate type="lt">
                                    <p:tmPct val="10000"/>
                                  </p:iterate>
                                  <p:childTnLst>
                                    <p:set>
                                      <p:cBhvr>
                                        <p:cTn id="58" dur="1" fill="hold">
                                          <p:stCondLst>
                                            <p:cond delay="0"/>
                                          </p:stCondLst>
                                        </p:cTn>
                                        <p:tgtEl>
                                          <p:spTgt spid="75"/>
                                        </p:tgtEl>
                                        <p:attrNameLst>
                                          <p:attrName>style.visibility</p:attrName>
                                        </p:attrNameLst>
                                      </p:cBhvr>
                                      <p:to>
                                        <p:strVal val="visible"/>
                                      </p:to>
                                    </p:set>
                                    <p:anim by="(-#ppt_w*2)" calcmode="lin" valueType="num">
                                      <p:cBhvr rctx="PPT">
                                        <p:cTn id="59" dur="500" autoRev="1" fill="hold">
                                          <p:stCondLst>
                                            <p:cond delay="0"/>
                                          </p:stCondLst>
                                        </p:cTn>
                                        <p:tgtEl>
                                          <p:spTgt spid="75"/>
                                        </p:tgtEl>
                                        <p:attrNameLst>
                                          <p:attrName>ppt_w</p:attrName>
                                        </p:attrNameLst>
                                      </p:cBhvr>
                                    </p:anim>
                                    <p:anim by="(#ppt_w*0.50)" calcmode="lin" valueType="num">
                                      <p:cBhvr>
                                        <p:cTn id="60" dur="500" decel="50000" autoRev="1" fill="hold">
                                          <p:stCondLst>
                                            <p:cond delay="0"/>
                                          </p:stCondLst>
                                        </p:cTn>
                                        <p:tgtEl>
                                          <p:spTgt spid="75"/>
                                        </p:tgtEl>
                                        <p:attrNameLst>
                                          <p:attrName>ppt_x</p:attrName>
                                        </p:attrNameLst>
                                      </p:cBhvr>
                                    </p:anim>
                                    <p:anim from="(-#ppt_h/2)" to="(#ppt_y)" calcmode="lin" valueType="num">
                                      <p:cBhvr>
                                        <p:cTn id="61" dur="1000" fill="hold">
                                          <p:stCondLst>
                                            <p:cond delay="0"/>
                                          </p:stCondLst>
                                        </p:cTn>
                                        <p:tgtEl>
                                          <p:spTgt spid="75"/>
                                        </p:tgtEl>
                                        <p:attrNameLst>
                                          <p:attrName>ppt_y</p:attrName>
                                        </p:attrNameLst>
                                      </p:cBhvr>
                                    </p:anim>
                                    <p:animRot by="21600000">
                                      <p:cBhvr>
                                        <p:cTn id="62" dur="1000" fill="hold">
                                          <p:stCondLst>
                                            <p:cond delay="0"/>
                                          </p:stCondLst>
                                        </p:cTn>
                                        <p:tgtEl>
                                          <p:spTgt spid="75"/>
                                        </p:tgtEl>
                                        <p:attrNameLst>
                                          <p:attrName>r</p:attrName>
                                        </p:attrNameLst>
                                      </p:cBhvr>
                                    </p:animRot>
                                  </p:childTnLst>
                                </p:cTn>
                              </p:par>
                              <p:par>
                                <p:cTn id="63" presetID="56" presetClass="entr" presetSubtype="0" fill="hold" grpId="0" nodeType="withEffect">
                                  <p:stCondLst>
                                    <p:cond delay="0"/>
                                  </p:stCondLst>
                                  <p:iterate type="lt">
                                    <p:tmPct val="10000"/>
                                  </p:iterate>
                                  <p:childTnLst>
                                    <p:set>
                                      <p:cBhvr>
                                        <p:cTn id="64" dur="1" fill="hold">
                                          <p:stCondLst>
                                            <p:cond delay="0"/>
                                          </p:stCondLst>
                                        </p:cTn>
                                        <p:tgtEl>
                                          <p:spTgt spid="82"/>
                                        </p:tgtEl>
                                        <p:attrNameLst>
                                          <p:attrName>style.visibility</p:attrName>
                                        </p:attrNameLst>
                                      </p:cBhvr>
                                      <p:to>
                                        <p:strVal val="visible"/>
                                      </p:to>
                                    </p:set>
                                    <p:anim by="(-#ppt_w*2)" calcmode="lin" valueType="num">
                                      <p:cBhvr rctx="PPT">
                                        <p:cTn id="65" dur="500" autoRev="1" fill="hold">
                                          <p:stCondLst>
                                            <p:cond delay="0"/>
                                          </p:stCondLst>
                                        </p:cTn>
                                        <p:tgtEl>
                                          <p:spTgt spid="82"/>
                                        </p:tgtEl>
                                        <p:attrNameLst>
                                          <p:attrName>ppt_w</p:attrName>
                                        </p:attrNameLst>
                                      </p:cBhvr>
                                    </p:anim>
                                    <p:anim by="(#ppt_w*0.50)" calcmode="lin" valueType="num">
                                      <p:cBhvr>
                                        <p:cTn id="66" dur="500" decel="50000" autoRev="1" fill="hold">
                                          <p:stCondLst>
                                            <p:cond delay="0"/>
                                          </p:stCondLst>
                                        </p:cTn>
                                        <p:tgtEl>
                                          <p:spTgt spid="82"/>
                                        </p:tgtEl>
                                        <p:attrNameLst>
                                          <p:attrName>ppt_x</p:attrName>
                                        </p:attrNameLst>
                                      </p:cBhvr>
                                    </p:anim>
                                    <p:anim from="(-#ppt_h/2)" to="(#ppt_y)" calcmode="lin" valueType="num">
                                      <p:cBhvr>
                                        <p:cTn id="67" dur="1000" fill="hold">
                                          <p:stCondLst>
                                            <p:cond delay="0"/>
                                          </p:stCondLst>
                                        </p:cTn>
                                        <p:tgtEl>
                                          <p:spTgt spid="82"/>
                                        </p:tgtEl>
                                        <p:attrNameLst>
                                          <p:attrName>ppt_y</p:attrName>
                                        </p:attrNameLst>
                                      </p:cBhvr>
                                    </p:anim>
                                    <p:animRot by="21600000">
                                      <p:cBhvr>
                                        <p:cTn id="68" dur="1000" fill="hold">
                                          <p:stCondLst>
                                            <p:cond delay="0"/>
                                          </p:stCondLst>
                                        </p:cTn>
                                        <p:tgtEl>
                                          <p:spTgt spid="82"/>
                                        </p:tgtEl>
                                        <p:attrNameLst>
                                          <p:attrName>r</p:attrName>
                                        </p:attrNameLst>
                                      </p:cBhvr>
                                    </p:animRot>
                                  </p:childTnLst>
                                </p:cTn>
                              </p:par>
                              <p:par>
                                <p:cTn id="69" presetID="56" presetClass="entr" presetSubtype="0" fill="hold" grpId="0" nodeType="withEffect">
                                  <p:stCondLst>
                                    <p:cond delay="0"/>
                                  </p:stCondLst>
                                  <p:iterate type="lt">
                                    <p:tmPct val="10000"/>
                                  </p:iterate>
                                  <p:childTnLst>
                                    <p:set>
                                      <p:cBhvr>
                                        <p:cTn id="70" dur="1" fill="hold">
                                          <p:stCondLst>
                                            <p:cond delay="0"/>
                                          </p:stCondLst>
                                        </p:cTn>
                                        <p:tgtEl>
                                          <p:spTgt spid="78"/>
                                        </p:tgtEl>
                                        <p:attrNameLst>
                                          <p:attrName>style.visibility</p:attrName>
                                        </p:attrNameLst>
                                      </p:cBhvr>
                                      <p:to>
                                        <p:strVal val="visible"/>
                                      </p:to>
                                    </p:set>
                                    <p:anim by="(-#ppt_w*2)" calcmode="lin" valueType="num">
                                      <p:cBhvr rctx="PPT">
                                        <p:cTn id="71" dur="500" autoRev="1" fill="hold">
                                          <p:stCondLst>
                                            <p:cond delay="0"/>
                                          </p:stCondLst>
                                        </p:cTn>
                                        <p:tgtEl>
                                          <p:spTgt spid="78"/>
                                        </p:tgtEl>
                                        <p:attrNameLst>
                                          <p:attrName>ppt_w</p:attrName>
                                        </p:attrNameLst>
                                      </p:cBhvr>
                                    </p:anim>
                                    <p:anim by="(#ppt_w*0.50)" calcmode="lin" valueType="num">
                                      <p:cBhvr>
                                        <p:cTn id="72" dur="500" decel="50000" autoRev="1" fill="hold">
                                          <p:stCondLst>
                                            <p:cond delay="0"/>
                                          </p:stCondLst>
                                        </p:cTn>
                                        <p:tgtEl>
                                          <p:spTgt spid="78"/>
                                        </p:tgtEl>
                                        <p:attrNameLst>
                                          <p:attrName>ppt_x</p:attrName>
                                        </p:attrNameLst>
                                      </p:cBhvr>
                                    </p:anim>
                                    <p:anim from="(-#ppt_h/2)" to="(#ppt_y)" calcmode="lin" valueType="num">
                                      <p:cBhvr>
                                        <p:cTn id="73" dur="1000" fill="hold">
                                          <p:stCondLst>
                                            <p:cond delay="0"/>
                                          </p:stCondLst>
                                        </p:cTn>
                                        <p:tgtEl>
                                          <p:spTgt spid="78"/>
                                        </p:tgtEl>
                                        <p:attrNameLst>
                                          <p:attrName>ppt_y</p:attrName>
                                        </p:attrNameLst>
                                      </p:cBhvr>
                                    </p:anim>
                                    <p:animRot by="21600000">
                                      <p:cBhvr>
                                        <p:cTn id="74" dur="1000" fill="hold">
                                          <p:stCondLst>
                                            <p:cond delay="0"/>
                                          </p:stCondLst>
                                        </p:cTn>
                                        <p:tgtEl>
                                          <p:spTgt spid="78"/>
                                        </p:tgtEl>
                                        <p:attrNameLst>
                                          <p:attrName>r</p:attrName>
                                        </p:attrNameLst>
                                      </p:cBhvr>
                                    </p:animRot>
                                  </p:childTnLst>
                                </p:cTn>
                              </p:par>
                              <p:par>
                                <p:cTn id="75" presetID="56" presetClass="entr" presetSubtype="0" fill="hold" grpId="0" nodeType="withEffect">
                                  <p:stCondLst>
                                    <p:cond delay="0"/>
                                  </p:stCondLst>
                                  <p:iterate type="lt">
                                    <p:tmPct val="10000"/>
                                  </p:iterate>
                                  <p:childTnLst>
                                    <p:set>
                                      <p:cBhvr>
                                        <p:cTn id="76" dur="1" fill="hold">
                                          <p:stCondLst>
                                            <p:cond delay="0"/>
                                          </p:stCondLst>
                                        </p:cTn>
                                        <p:tgtEl>
                                          <p:spTgt spid="79"/>
                                        </p:tgtEl>
                                        <p:attrNameLst>
                                          <p:attrName>style.visibility</p:attrName>
                                        </p:attrNameLst>
                                      </p:cBhvr>
                                      <p:to>
                                        <p:strVal val="visible"/>
                                      </p:to>
                                    </p:set>
                                    <p:anim by="(-#ppt_w*2)" calcmode="lin" valueType="num">
                                      <p:cBhvr rctx="PPT">
                                        <p:cTn id="77" dur="500" autoRev="1" fill="hold">
                                          <p:stCondLst>
                                            <p:cond delay="0"/>
                                          </p:stCondLst>
                                        </p:cTn>
                                        <p:tgtEl>
                                          <p:spTgt spid="79"/>
                                        </p:tgtEl>
                                        <p:attrNameLst>
                                          <p:attrName>ppt_w</p:attrName>
                                        </p:attrNameLst>
                                      </p:cBhvr>
                                    </p:anim>
                                    <p:anim by="(#ppt_w*0.50)" calcmode="lin" valueType="num">
                                      <p:cBhvr>
                                        <p:cTn id="78" dur="500" decel="50000" autoRev="1" fill="hold">
                                          <p:stCondLst>
                                            <p:cond delay="0"/>
                                          </p:stCondLst>
                                        </p:cTn>
                                        <p:tgtEl>
                                          <p:spTgt spid="79"/>
                                        </p:tgtEl>
                                        <p:attrNameLst>
                                          <p:attrName>ppt_x</p:attrName>
                                        </p:attrNameLst>
                                      </p:cBhvr>
                                    </p:anim>
                                    <p:anim from="(-#ppt_h/2)" to="(#ppt_y)" calcmode="lin" valueType="num">
                                      <p:cBhvr>
                                        <p:cTn id="79" dur="1000" fill="hold">
                                          <p:stCondLst>
                                            <p:cond delay="0"/>
                                          </p:stCondLst>
                                        </p:cTn>
                                        <p:tgtEl>
                                          <p:spTgt spid="79"/>
                                        </p:tgtEl>
                                        <p:attrNameLst>
                                          <p:attrName>ppt_y</p:attrName>
                                        </p:attrNameLst>
                                      </p:cBhvr>
                                    </p:anim>
                                    <p:animRot by="21600000">
                                      <p:cBhvr>
                                        <p:cTn id="80" dur="1000" fill="hold">
                                          <p:stCondLst>
                                            <p:cond delay="0"/>
                                          </p:stCondLst>
                                        </p:cTn>
                                        <p:tgtEl>
                                          <p:spTgt spid="79"/>
                                        </p:tgtEl>
                                        <p:attrNameLst>
                                          <p:attrName>r</p:attrName>
                                        </p:attrNameLst>
                                      </p:cBhvr>
                                    </p:animRot>
                                  </p:childTnLst>
                                </p:cTn>
                              </p:par>
                            </p:childTnLst>
                          </p:cTn>
                        </p:par>
                        <p:par>
                          <p:cTn id="81" fill="hold">
                            <p:stCondLst>
                              <p:cond delay="1600"/>
                            </p:stCondLst>
                            <p:childTnLst>
                              <p:par>
                                <p:cTn id="82" presetID="10" presetClass="entr" presetSubtype="0" fill="hold" grpId="0" nodeType="afterEffect">
                                  <p:stCondLst>
                                    <p:cond delay="0"/>
                                  </p:stCondLst>
                                  <p:childTnLst>
                                    <p:set>
                                      <p:cBhvr>
                                        <p:cTn id="83" dur="1" fill="hold">
                                          <p:stCondLst>
                                            <p:cond delay="0"/>
                                          </p:stCondLst>
                                        </p:cTn>
                                        <p:tgtEl>
                                          <p:spTgt spid="83"/>
                                        </p:tgtEl>
                                        <p:attrNameLst>
                                          <p:attrName>style.visibility</p:attrName>
                                        </p:attrNameLst>
                                      </p:cBhvr>
                                      <p:to>
                                        <p:strVal val="visible"/>
                                      </p:to>
                                    </p:set>
                                    <p:animEffect transition="in" filter="fade">
                                      <p:cBhvr>
                                        <p:cTn id="84" dur="500"/>
                                        <p:tgtEl>
                                          <p:spTgt spid="83"/>
                                        </p:tgtEl>
                                      </p:cBhvr>
                                    </p:animEffect>
                                  </p:childTnLst>
                                </p:cTn>
                              </p:par>
                            </p:childTnLst>
                          </p:cTn>
                        </p:par>
                        <p:par>
                          <p:cTn id="85" fill="hold">
                            <p:stCondLst>
                              <p:cond delay="2100"/>
                            </p:stCondLst>
                            <p:childTnLst>
                              <p:par>
                                <p:cTn id="86" presetID="10" presetClass="entr" presetSubtype="0" fill="hold" grpId="0" nodeType="afterEffect">
                                  <p:stCondLst>
                                    <p:cond delay="0"/>
                                  </p:stCondLst>
                                  <p:childTnLst>
                                    <p:set>
                                      <p:cBhvr>
                                        <p:cTn id="87" dur="1" fill="hold">
                                          <p:stCondLst>
                                            <p:cond delay="0"/>
                                          </p:stCondLst>
                                        </p:cTn>
                                        <p:tgtEl>
                                          <p:spTgt spid="84"/>
                                        </p:tgtEl>
                                        <p:attrNameLst>
                                          <p:attrName>style.visibility</p:attrName>
                                        </p:attrNameLst>
                                      </p:cBhvr>
                                      <p:to>
                                        <p:strVal val="visible"/>
                                      </p:to>
                                    </p:set>
                                    <p:animEffect transition="in" filter="fade">
                                      <p:cBhvr>
                                        <p:cTn id="88" dur="500"/>
                                        <p:tgtEl>
                                          <p:spTgt spid="84"/>
                                        </p:tgtEl>
                                      </p:cBhvr>
                                    </p:animEffect>
                                  </p:childTnLst>
                                </p:cTn>
                              </p:par>
                            </p:childTnLst>
                          </p:cTn>
                        </p:par>
                        <p:par>
                          <p:cTn id="89" fill="hold">
                            <p:stCondLst>
                              <p:cond delay="2600"/>
                            </p:stCondLst>
                            <p:childTnLst>
                              <p:par>
                                <p:cTn id="90" presetID="10" presetClass="entr" presetSubtype="0" fill="hold" grpId="0" nodeType="afterEffect">
                                  <p:stCondLst>
                                    <p:cond delay="0"/>
                                  </p:stCondLst>
                                  <p:childTnLst>
                                    <p:set>
                                      <p:cBhvr>
                                        <p:cTn id="91" dur="1" fill="hold">
                                          <p:stCondLst>
                                            <p:cond delay="0"/>
                                          </p:stCondLst>
                                        </p:cTn>
                                        <p:tgtEl>
                                          <p:spTgt spid="86"/>
                                        </p:tgtEl>
                                        <p:attrNameLst>
                                          <p:attrName>style.visibility</p:attrName>
                                        </p:attrNameLst>
                                      </p:cBhvr>
                                      <p:to>
                                        <p:strVal val="visible"/>
                                      </p:to>
                                    </p:set>
                                    <p:animEffect transition="in" filter="fade">
                                      <p:cBhvr>
                                        <p:cTn id="92" dur="500"/>
                                        <p:tgtEl>
                                          <p:spTgt spid="86"/>
                                        </p:tgtEl>
                                      </p:cBhvr>
                                    </p:animEffect>
                                  </p:childTnLst>
                                </p:cTn>
                              </p:par>
                            </p:childTnLst>
                          </p:cTn>
                        </p:par>
                        <p:par>
                          <p:cTn id="93" fill="hold">
                            <p:stCondLst>
                              <p:cond delay="3100"/>
                            </p:stCondLst>
                            <p:childTnLst>
                              <p:par>
                                <p:cTn id="94" presetID="10" presetClass="entr" presetSubtype="0" fill="hold" grpId="0" nodeType="afterEffect">
                                  <p:stCondLst>
                                    <p:cond delay="0"/>
                                  </p:stCondLst>
                                  <p:childTnLst>
                                    <p:set>
                                      <p:cBhvr>
                                        <p:cTn id="95" dur="1" fill="hold">
                                          <p:stCondLst>
                                            <p:cond delay="0"/>
                                          </p:stCondLst>
                                        </p:cTn>
                                        <p:tgtEl>
                                          <p:spTgt spid="87"/>
                                        </p:tgtEl>
                                        <p:attrNameLst>
                                          <p:attrName>style.visibility</p:attrName>
                                        </p:attrNameLst>
                                      </p:cBhvr>
                                      <p:to>
                                        <p:strVal val="visible"/>
                                      </p:to>
                                    </p:set>
                                    <p:animEffect transition="in" filter="fade">
                                      <p:cBhvr>
                                        <p:cTn id="96" dur="500"/>
                                        <p:tgtEl>
                                          <p:spTgt spid="87"/>
                                        </p:tgtEl>
                                      </p:cBhvr>
                                    </p:animEffect>
                                  </p:childTnLst>
                                </p:cTn>
                              </p:par>
                            </p:childTnLst>
                          </p:cTn>
                        </p:par>
                        <p:par>
                          <p:cTn id="97" fill="hold">
                            <p:stCondLst>
                              <p:cond delay="3600"/>
                            </p:stCondLst>
                            <p:childTnLst>
                              <p:par>
                                <p:cTn id="98" presetID="10" presetClass="entr" presetSubtype="0" fill="hold" grpId="0" nodeType="afterEffect">
                                  <p:stCondLst>
                                    <p:cond delay="0"/>
                                  </p:stCondLst>
                                  <p:childTnLst>
                                    <p:set>
                                      <p:cBhvr>
                                        <p:cTn id="99" dur="1" fill="hold">
                                          <p:stCondLst>
                                            <p:cond delay="0"/>
                                          </p:stCondLst>
                                        </p:cTn>
                                        <p:tgtEl>
                                          <p:spTgt spid="88"/>
                                        </p:tgtEl>
                                        <p:attrNameLst>
                                          <p:attrName>style.visibility</p:attrName>
                                        </p:attrNameLst>
                                      </p:cBhvr>
                                      <p:to>
                                        <p:strVal val="visible"/>
                                      </p:to>
                                    </p:set>
                                    <p:animEffect transition="in" filter="fade">
                                      <p:cBhvr>
                                        <p:cTn id="100" dur="500"/>
                                        <p:tgtEl>
                                          <p:spTgt spid="88"/>
                                        </p:tgtEl>
                                      </p:cBhvr>
                                    </p:animEffect>
                                  </p:childTnLst>
                                </p:cTn>
                              </p:par>
                            </p:childTnLst>
                          </p:cTn>
                        </p:par>
                        <p:par>
                          <p:cTn id="101" fill="hold">
                            <p:stCondLst>
                              <p:cond delay="4100"/>
                            </p:stCondLst>
                            <p:childTnLst>
                              <p:par>
                                <p:cTn id="102" presetID="10" presetClass="entr" presetSubtype="0" fill="hold" grpId="0" nodeType="afterEffect">
                                  <p:stCondLst>
                                    <p:cond delay="0"/>
                                  </p:stCondLst>
                                  <p:childTnLst>
                                    <p:set>
                                      <p:cBhvr>
                                        <p:cTn id="103" dur="1" fill="hold">
                                          <p:stCondLst>
                                            <p:cond delay="0"/>
                                          </p:stCondLst>
                                        </p:cTn>
                                        <p:tgtEl>
                                          <p:spTgt spid="90"/>
                                        </p:tgtEl>
                                        <p:attrNameLst>
                                          <p:attrName>style.visibility</p:attrName>
                                        </p:attrNameLst>
                                      </p:cBhvr>
                                      <p:to>
                                        <p:strVal val="visible"/>
                                      </p:to>
                                    </p:set>
                                    <p:animEffect transition="in" filter="fade">
                                      <p:cBhvr>
                                        <p:cTn id="10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8" grpId="0"/>
      <p:bldP spid="79" grpId="0"/>
      <p:bldP spid="80" grpId="0"/>
      <p:bldP spid="81" grpId="0"/>
      <p:bldP spid="82" grpId="0"/>
      <p:bldP spid="83" grpId="0"/>
      <p:bldP spid="84" grpId="0"/>
      <p:bldP spid="86" grpId="0"/>
      <p:bldP spid="87" grpId="0"/>
      <p:bldP spid="88" grpId="0"/>
      <p:bldP spid="9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
          <p:cNvPicPr>
            <a:picLocks noChangeAspect="1"/>
          </p:cNvPicPr>
          <p:nvPr/>
        </p:nvPicPr>
        <p:blipFill>
          <a:blip r:embed="rId2"/>
          <a:stretch>
            <a:fillRect/>
          </a:stretch>
        </p:blipFill>
        <p:spPr>
          <a:xfrm>
            <a:off x="-14605" y="5603875"/>
            <a:ext cx="12224385" cy="1259840"/>
          </a:xfrm>
          <a:prstGeom prst="rect">
            <a:avLst/>
          </a:prstGeom>
        </p:spPr>
      </p:pic>
      <p:sp>
        <p:nvSpPr>
          <p:cNvPr id="8" name="TextBox 8"/>
          <p:cNvSpPr txBox="1"/>
          <p:nvPr/>
        </p:nvSpPr>
        <p:spPr>
          <a:xfrm>
            <a:off x="422875" y="178484"/>
            <a:ext cx="2311176" cy="430530"/>
          </a:xfrm>
          <a:prstGeom prst="rect">
            <a:avLst/>
          </a:prstGeom>
          <a:noFill/>
        </p:spPr>
        <p:txBody>
          <a:bodyPr wrap="square" lIns="0" tIns="0" rIns="0" bIns="0" rtlCol="0" anchor="ctr">
            <a:spAutoFit/>
          </a:bodyPr>
          <a:lstStyle/>
          <a:p>
            <a:r>
              <a:rPr lang="zh-CN" altLang="en-US" sz="28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此处添加名称</a:t>
            </a:r>
          </a:p>
        </p:txBody>
      </p:sp>
      <p:sp>
        <p:nvSpPr>
          <p:cNvPr id="9" name="TextBox 8"/>
          <p:cNvSpPr txBox="1"/>
          <p:nvPr/>
        </p:nvSpPr>
        <p:spPr>
          <a:xfrm>
            <a:off x="422875" y="637211"/>
            <a:ext cx="2311176" cy="168910"/>
          </a:xfrm>
          <a:prstGeom prst="rect">
            <a:avLst/>
          </a:prstGeom>
          <a:noFill/>
        </p:spPr>
        <p:txBody>
          <a:bodyPr wrap="square" lIns="0" tIns="0" rIns="0" bIns="0" rtlCol="0" anchor="ctr">
            <a:spAutoFit/>
          </a:bodyPr>
          <a:lstStyle/>
          <a:p>
            <a:r>
              <a:rPr lang="en-US" altLang="zh-CN" sz="11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grpSp>
        <p:nvGrpSpPr>
          <p:cNvPr id="4" name="组合 3"/>
          <p:cNvGrpSpPr/>
          <p:nvPr/>
        </p:nvGrpSpPr>
        <p:grpSpPr>
          <a:xfrm>
            <a:off x="3441741" y="1962920"/>
            <a:ext cx="2481411" cy="2954384"/>
            <a:chOff x="1827008" y="2120901"/>
            <a:chExt cx="2298700" cy="2736849"/>
          </a:xfrm>
        </p:grpSpPr>
        <p:sp>
          <p:nvSpPr>
            <p:cNvPr id="5" name="矩形 4"/>
            <p:cNvSpPr/>
            <p:nvPr/>
          </p:nvSpPr>
          <p:spPr>
            <a:xfrm>
              <a:off x="1827008" y="2120901"/>
              <a:ext cx="2298700" cy="444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nvSpPr>
          <p:spPr>
            <a:xfrm>
              <a:off x="1827008" y="2565400"/>
              <a:ext cx="2298700" cy="2292350"/>
            </a:xfrm>
            <a:prstGeom prst="rect">
              <a:avLst/>
            </a:prstGeom>
            <a:solidFill>
              <a:schemeClr val="bg1">
                <a:lumMod val="50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grpSp>
      <p:grpSp>
        <p:nvGrpSpPr>
          <p:cNvPr id="7" name="组合 6"/>
          <p:cNvGrpSpPr/>
          <p:nvPr/>
        </p:nvGrpSpPr>
        <p:grpSpPr>
          <a:xfrm>
            <a:off x="6262503" y="1962920"/>
            <a:ext cx="2481411" cy="2954384"/>
            <a:chOff x="1827008" y="2120901"/>
            <a:chExt cx="2298700" cy="2736849"/>
          </a:xfrm>
        </p:grpSpPr>
        <p:sp>
          <p:nvSpPr>
            <p:cNvPr id="3" name="矩形 2"/>
            <p:cNvSpPr/>
            <p:nvPr/>
          </p:nvSpPr>
          <p:spPr>
            <a:xfrm>
              <a:off x="1827008" y="2120901"/>
              <a:ext cx="2298700" cy="444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nvSpPr>
          <p:spPr>
            <a:xfrm>
              <a:off x="1827008" y="2565400"/>
              <a:ext cx="2298700" cy="2292350"/>
            </a:xfrm>
            <a:prstGeom prst="rect">
              <a:avLst/>
            </a:prstGeom>
            <a:solidFill>
              <a:schemeClr val="bg1">
                <a:lumMod val="5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Arial" panose="020B0604020202020204" pitchFamily="34" charset="0"/>
                <a:ea typeface="微软雅黑" panose="020B0503020204020204" charset="-122"/>
                <a:sym typeface="Arial" panose="020B0604020202020204" pitchFamily="34" charset="0"/>
              </a:endParaRPr>
            </a:p>
          </p:txBody>
        </p:sp>
      </p:grpSp>
      <p:grpSp>
        <p:nvGrpSpPr>
          <p:cNvPr id="11" name="组合 10"/>
          <p:cNvGrpSpPr/>
          <p:nvPr/>
        </p:nvGrpSpPr>
        <p:grpSpPr>
          <a:xfrm>
            <a:off x="9083264" y="1962920"/>
            <a:ext cx="2481411" cy="2954384"/>
            <a:chOff x="1827008" y="2120901"/>
            <a:chExt cx="2298700" cy="2736849"/>
          </a:xfrm>
        </p:grpSpPr>
        <p:sp>
          <p:nvSpPr>
            <p:cNvPr id="12" name="矩形 11"/>
            <p:cNvSpPr/>
            <p:nvPr/>
          </p:nvSpPr>
          <p:spPr>
            <a:xfrm>
              <a:off x="1827008" y="2120901"/>
              <a:ext cx="2298700" cy="4445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nvSpPr>
          <p:spPr>
            <a:xfrm>
              <a:off x="1827008" y="2565400"/>
              <a:ext cx="2298700" cy="2292350"/>
            </a:xfrm>
            <a:prstGeom prst="rect">
              <a:avLst/>
            </a:prstGeom>
            <a:solidFill>
              <a:schemeClr val="bg1">
                <a:lumMod val="5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Arial" panose="020B0604020202020204" pitchFamily="34" charset="0"/>
                <a:ea typeface="微软雅黑" panose="020B0503020204020204" charset="-122"/>
                <a:sym typeface="Arial" panose="020B0604020202020204" pitchFamily="34" charset="0"/>
              </a:endParaRPr>
            </a:p>
          </p:txBody>
        </p:sp>
      </p:grpSp>
      <p:grpSp>
        <p:nvGrpSpPr>
          <p:cNvPr id="14" name="组合 13"/>
          <p:cNvGrpSpPr/>
          <p:nvPr/>
        </p:nvGrpSpPr>
        <p:grpSpPr>
          <a:xfrm>
            <a:off x="620979" y="1962920"/>
            <a:ext cx="2481411" cy="2954384"/>
            <a:chOff x="1827008" y="2120901"/>
            <a:chExt cx="2298700" cy="2736849"/>
          </a:xfrm>
        </p:grpSpPr>
        <p:sp>
          <p:nvSpPr>
            <p:cNvPr id="15" name="矩形 14"/>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nvSpPr>
          <p:spPr>
            <a:xfrm>
              <a:off x="1827008" y="2565400"/>
              <a:ext cx="2298700" cy="2292350"/>
            </a:xfrm>
            <a:prstGeom prst="rect">
              <a:avLst/>
            </a:prstGeom>
            <a:solidFill>
              <a:schemeClr val="bg1">
                <a:lumMod val="5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
        <p:nvSpPr>
          <p:cNvPr id="17" name="文本框 29"/>
          <p:cNvSpPr txBox="1"/>
          <p:nvPr/>
        </p:nvSpPr>
        <p:spPr>
          <a:xfrm>
            <a:off x="1027547" y="1990584"/>
            <a:ext cx="1668274" cy="398780"/>
          </a:xfrm>
          <a:prstGeom prst="rect">
            <a:avLst/>
          </a:prstGeom>
          <a:noFill/>
        </p:spPr>
        <p:txBody>
          <a:bodyPr wrap="square" rtlCol="0">
            <a:spAutoFit/>
          </a:bodyPr>
          <a:lstStyle/>
          <a:p>
            <a:pPr algn="ctr"/>
            <a:r>
              <a:rPr lang="zh-CN" altLang="en-US" sz="2000" dirty="0">
                <a:solidFill>
                  <a:schemeClr val="bg1"/>
                </a:solidFill>
                <a:latin typeface="Arial" panose="020B0604020202020204" pitchFamily="34" charset="0"/>
                <a:ea typeface="微软雅黑" panose="020B0503020204020204" charset="-122"/>
                <a:sym typeface="Arial" panose="020B0604020202020204" pitchFamily="34" charset="0"/>
              </a:rPr>
              <a:t>添加标题</a:t>
            </a:r>
          </a:p>
        </p:txBody>
      </p:sp>
      <p:sp>
        <p:nvSpPr>
          <p:cNvPr id="18" name="文本框 30"/>
          <p:cNvSpPr txBox="1"/>
          <p:nvPr/>
        </p:nvSpPr>
        <p:spPr>
          <a:xfrm>
            <a:off x="6669071" y="1990584"/>
            <a:ext cx="1668274" cy="398780"/>
          </a:xfrm>
          <a:prstGeom prst="rect">
            <a:avLst/>
          </a:prstGeom>
          <a:noFill/>
        </p:spPr>
        <p:txBody>
          <a:bodyPr wrap="square" rtlCol="0">
            <a:spAutoFit/>
          </a:bodyPr>
          <a:lstStyle/>
          <a:p>
            <a:pPr algn="ctr"/>
            <a:r>
              <a:rPr lang="zh-CN" altLang="en-US" sz="2000" dirty="0">
                <a:solidFill>
                  <a:schemeClr val="bg1"/>
                </a:solidFill>
                <a:latin typeface="Arial" panose="020B0604020202020204" pitchFamily="34" charset="0"/>
                <a:ea typeface="微软雅黑" panose="020B0503020204020204" charset="-122"/>
                <a:sym typeface="Arial" panose="020B0604020202020204" pitchFamily="34" charset="0"/>
              </a:rPr>
              <a:t>添加标题</a:t>
            </a:r>
          </a:p>
        </p:txBody>
      </p:sp>
      <p:sp>
        <p:nvSpPr>
          <p:cNvPr id="19" name="文本框 31"/>
          <p:cNvSpPr txBox="1"/>
          <p:nvPr/>
        </p:nvSpPr>
        <p:spPr>
          <a:xfrm>
            <a:off x="3848309" y="1990584"/>
            <a:ext cx="1668274" cy="398780"/>
          </a:xfrm>
          <a:prstGeom prst="rect">
            <a:avLst/>
          </a:prstGeom>
          <a:noFill/>
        </p:spPr>
        <p:txBody>
          <a:bodyPr wrap="square" rtlCol="0">
            <a:spAutoFit/>
          </a:bodyPr>
          <a:lstStyle/>
          <a:p>
            <a:pPr algn="ctr"/>
            <a:r>
              <a:rPr lang="zh-CN" altLang="en-US" sz="2000" dirty="0">
                <a:solidFill>
                  <a:schemeClr val="bg1"/>
                </a:solidFill>
                <a:latin typeface="Arial" panose="020B0604020202020204" pitchFamily="34" charset="0"/>
                <a:ea typeface="微软雅黑" panose="020B0503020204020204" charset="-122"/>
                <a:sym typeface="Arial" panose="020B0604020202020204" pitchFamily="34" charset="0"/>
              </a:rPr>
              <a:t>添加标题</a:t>
            </a:r>
          </a:p>
        </p:txBody>
      </p:sp>
      <p:sp>
        <p:nvSpPr>
          <p:cNvPr id="20" name="文本框 32"/>
          <p:cNvSpPr txBox="1"/>
          <p:nvPr/>
        </p:nvSpPr>
        <p:spPr>
          <a:xfrm>
            <a:off x="9489833" y="1990584"/>
            <a:ext cx="1668274" cy="398780"/>
          </a:xfrm>
          <a:prstGeom prst="rect">
            <a:avLst/>
          </a:prstGeom>
          <a:noFill/>
        </p:spPr>
        <p:txBody>
          <a:bodyPr wrap="square" rtlCol="0">
            <a:spAutoFit/>
          </a:bodyPr>
          <a:lstStyle/>
          <a:p>
            <a:pPr algn="ctr"/>
            <a:r>
              <a:rPr lang="zh-CN" altLang="en-US" sz="2000" dirty="0">
                <a:solidFill>
                  <a:schemeClr val="bg1"/>
                </a:solidFill>
                <a:latin typeface="Arial" panose="020B0604020202020204" pitchFamily="34" charset="0"/>
                <a:ea typeface="微软雅黑" panose="020B0503020204020204" charset="-122"/>
                <a:sym typeface="Arial" panose="020B0604020202020204" pitchFamily="34" charset="0"/>
              </a:rPr>
              <a:t>添加标题</a:t>
            </a:r>
          </a:p>
        </p:txBody>
      </p:sp>
      <p:sp>
        <p:nvSpPr>
          <p:cNvPr id="21" name="文本框 33"/>
          <p:cNvSpPr txBox="1"/>
          <p:nvPr/>
        </p:nvSpPr>
        <p:spPr>
          <a:xfrm>
            <a:off x="1027546" y="2860820"/>
            <a:ext cx="1668274" cy="1568843"/>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在这里添加你的文字，图片也可以，记得加满哦。在这里添加你的文字，图片也可以，记得加满哦。</a:t>
            </a:r>
          </a:p>
        </p:txBody>
      </p:sp>
      <p:sp>
        <p:nvSpPr>
          <p:cNvPr id="22" name="文本框 34"/>
          <p:cNvSpPr txBox="1"/>
          <p:nvPr/>
        </p:nvSpPr>
        <p:spPr>
          <a:xfrm>
            <a:off x="3854848" y="2860820"/>
            <a:ext cx="1668274" cy="1568843"/>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在这里添加你的文字，图片也可以，记得加满哦。在这里添加你的文字，图片也可以，记得加满哦。</a:t>
            </a:r>
          </a:p>
        </p:txBody>
      </p:sp>
      <p:sp>
        <p:nvSpPr>
          <p:cNvPr id="23" name="文本框 35"/>
          <p:cNvSpPr txBox="1"/>
          <p:nvPr/>
        </p:nvSpPr>
        <p:spPr>
          <a:xfrm>
            <a:off x="6682149" y="2860820"/>
            <a:ext cx="1668274" cy="1568843"/>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在这里添加你的文字，图片也可以，记得加满哦。在这里添加你的文字，图片也可以，记得加满哦。</a:t>
            </a:r>
          </a:p>
        </p:txBody>
      </p:sp>
      <p:sp>
        <p:nvSpPr>
          <p:cNvPr id="24" name="文本框 36"/>
          <p:cNvSpPr txBox="1"/>
          <p:nvPr/>
        </p:nvSpPr>
        <p:spPr>
          <a:xfrm>
            <a:off x="9509450" y="2860820"/>
            <a:ext cx="1668274" cy="1568843"/>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在这里添加你的文字，图片也可以，记得加满哦。在这里添加你的文字，图片也可以，记得加满哦。</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up)">
                                      <p:cBhvr>
                                        <p:cTn id="43" dur="500"/>
                                        <p:tgtEl>
                                          <p:spTgt spid="11"/>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left)">
                                      <p:cBhvr>
                                        <p:cTn id="5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3"/>
          <a:stretch>
            <a:fillRect/>
          </a:stretch>
        </a:blipFill>
        <a:effectLst/>
      </p:bgPr>
    </p:bg>
    <p:spTree>
      <p:nvGrpSpPr>
        <p:cNvPr id="1" name=""/>
        <p:cNvGrpSpPr/>
        <p:nvPr/>
      </p:nvGrpSpPr>
      <p:grpSpPr>
        <a:xfrm>
          <a:off x="0" y="0"/>
          <a:ext cx="0" cy="0"/>
          <a:chOff x="0" y="0"/>
          <a:chExt cx="0" cy="0"/>
        </a:xfrm>
      </p:grpSpPr>
      <p:sp>
        <p:nvSpPr>
          <p:cNvPr id="79" name="MH_Entry_1"/>
          <p:cNvSpPr/>
          <p:nvPr>
            <p:custDataLst>
              <p:tags r:id="rId1"/>
            </p:custDataLst>
          </p:nvPr>
        </p:nvSpPr>
        <p:spPr>
          <a:xfrm flipH="1">
            <a:off x="4918546" y="2127902"/>
            <a:ext cx="3487906" cy="579303"/>
          </a:xfrm>
          <a:prstGeom prst="roundRect">
            <a:avLst>
              <a:gd name="adj" fmla="val 23973"/>
            </a:avLst>
          </a:prstGeom>
          <a:solidFill>
            <a:schemeClr val="accent1"/>
          </a:solidFill>
          <a:ln w="25400" cap="flat" cmpd="sng" algn="ctr">
            <a:noFill/>
            <a:prstDash val="solid"/>
          </a:ln>
          <a:effectLst/>
        </p:spPr>
        <p:txBody>
          <a:bodyPr wrap="square" lIns="0" tIns="0" rIns="0" bIns="0" anchor="ctr">
            <a:noAutofit/>
          </a:bodyPr>
          <a:lstStyle/>
          <a:p>
            <a:pPr algn="ctr"/>
            <a:r>
              <a:rPr lang="zh-CN" altLang="en-US" sz="2400" dirty="0">
                <a:solidFill>
                  <a:schemeClr val="bg1"/>
                </a:solidFill>
                <a:latin typeface="Arial" panose="020B0604020202020204" pitchFamily="34" charset="0"/>
                <a:ea typeface="微软雅黑" panose="020B0503020204020204" charset="-122"/>
                <a:sym typeface="Arial" panose="020B0604020202020204" pitchFamily="34" charset="0"/>
              </a:rPr>
              <a:t>此处添加名称</a:t>
            </a:r>
          </a:p>
          <a:p>
            <a:pPr algn="ctr"/>
            <a:r>
              <a:rPr lang="en-US" altLang="zh-CN" sz="1100" dirty="0">
                <a:solidFill>
                  <a:schemeClr val="bg1"/>
                </a:solidFill>
                <a:latin typeface="Arial" panose="020B0604020202020204" pitchFamily="34" charset="0"/>
                <a:ea typeface="微软雅黑" panose="020B0503020204020204" charset="-122"/>
                <a:sym typeface="Arial" panose="020B0604020202020204" pitchFamily="34" charset="0"/>
              </a:rPr>
              <a:t>ANNUAL WORK SUMMARY</a:t>
            </a:r>
            <a:endParaRPr lang="zh-CN" altLang="en-US" sz="11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0" name="MH_Number_1"/>
          <p:cNvSpPr/>
          <p:nvPr>
            <p:custDataLst>
              <p:tags r:id="rId2"/>
            </p:custDataLst>
          </p:nvPr>
        </p:nvSpPr>
        <p:spPr>
          <a:xfrm flipH="1">
            <a:off x="4014513" y="2113710"/>
            <a:ext cx="801006" cy="607687"/>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chemeClr val="accent1"/>
          </a:solidFill>
          <a:ln w="12700" cap="flat" cmpd="sng" algn="ctr">
            <a:noFill/>
            <a:prstDash val="solid"/>
          </a:ln>
          <a:effectLst/>
        </p:spPr>
        <p:txBody>
          <a:bodyPr wrap="square" lIns="0" tIns="49357" rIns="189833" bIns="49357" anchor="ctr">
            <a:noAutofit/>
          </a:bodyPr>
          <a:lstStyle/>
          <a:p>
            <a:pPr algn="ctr">
              <a:defRPr/>
            </a:pPr>
            <a:r>
              <a:rPr lang="en-US" altLang="zh-CN" sz="2955" kern="0">
                <a:solidFill>
                  <a:srgbClr val="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01</a:t>
            </a:r>
            <a:endParaRPr lang="zh-CN" altLang="en-US" sz="2955" kern="0" dirty="0">
              <a:solidFill>
                <a:srgbClr val="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3" name="MH_Entry_2"/>
          <p:cNvSpPr/>
          <p:nvPr>
            <p:custDataLst>
              <p:tags r:id="rId3"/>
            </p:custDataLst>
          </p:nvPr>
        </p:nvSpPr>
        <p:spPr>
          <a:xfrm flipH="1">
            <a:off x="4918546" y="3083184"/>
            <a:ext cx="3487906" cy="579303"/>
          </a:xfrm>
          <a:prstGeom prst="roundRect">
            <a:avLst>
              <a:gd name="adj" fmla="val 23973"/>
            </a:avLst>
          </a:prstGeom>
          <a:solidFill>
            <a:schemeClr val="accent2"/>
          </a:solidFill>
          <a:ln w="25400" cap="flat" cmpd="sng" algn="ctr">
            <a:noFill/>
            <a:prstDash val="solid"/>
          </a:ln>
          <a:effectLst/>
        </p:spPr>
        <p:txBody>
          <a:bodyPr wrap="square" lIns="0" tIns="0" rIns="0" bIns="0" anchor="ctr">
            <a:noAutofit/>
          </a:bodyPr>
          <a:lstStyle/>
          <a:p>
            <a:pPr lvl="0" algn="ctr"/>
            <a:r>
              <a:rPr lang="zh-CN" altLang="en-US" sz="2400" dirty="0">
                <a:solidFill>
                  <a:schemeClr val="bg1"/>
                </a:solidFill>
                <a:latin typeface="Arial" panose="020B0604020202020204" pitchFamily="34" charset="0"/>
                <a:ea typeface="微软雅黑" panose="020B0503020204020204" charset="-122"/>
                <a:sym typeface="Arial" panose="020B0604020202020204" pitchFamily="34" charset="0"/>
              </a:rPr>
              <a:t>此处添加名称</a:t>
            </a:r>
          </a:p>
          <a:p>
            <a:pPr lvl="0" algn="ctr"/>
            <a:r>
              <a:rPr lang="en-US" altLang="zh-CN" sz="1100" dirty="0">
                <a:solidFill>
                  <a:schemeClr val="bg1"/>
                </a:solidFill>
                <a:latin typeface="Arial" panose="020B0604020202020204" pitchFamily="34" charset="0"/>
                <a:ea typeface="微软雅黑" panose="020B0503020204020204" charset="-122"/>
                <a:sym typeface="Arial" panose="020B0604020202020204" pitchFamily="34" charset="0"/>
              </a:rPr>
              <a:t>COMPLETION OF WORK</a:t>
            </a:r>
            <a:endParaRPr lang="zh-CN" altLang="en-US" sz="11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4" name="MH_Number_2"/>
          <p:cNvSpPr/>
          <p:nvPr>
            <p:custDataLst>
              <p:tags r:id="rId4"/>
            </p:custDataLst>
          </p:nvPr>
        </p:nvSpPr>
        <p:spPr>
          <a:xfrm flipH="1">
            <a:off x="4014513" y="3068992"/>
            <a:ext cx="801006" cy="607687"/>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chemeClr val="accent2"/>
          </a:solidFill>
          <a:ln w="12700" cap="flat" cmpd="sng" algn="ctr">
            <a:noFill/>
            <a:prstDash val="solid"/>
          </a:ln>
          <a:effectLst/>
        </p:spPr>
        <p:txBody>
          <a:bodyPr wrap="square" lIns="0" tIns="49357" rIns="189833" bIns="49357" anchor="ctr">
            <a:noAutofit/>
          </a:bodyPr>
          <a:lstStyle/>
          <a:p>
            <a:pPr algn="ctr">
              <a:defRPr/>
            </a:pPr>
            <a:r>
              <a:rPr lang="en-US" altLang="zh-CN" sz="2955" kern="0">
                <a:solidFill>
                  <a:srgbClr val="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02</a:t>
            </a:r>
            <a:endParaRPr lang="zh-CN" altLang="en-US" sz="2955" kern="0" dirty="0">
              <a:solidFill>
                <a:srgbClr val="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5" name="MH_Entry_3"/>
          <p:cNvSpPr/>
          <p:nvPr>
            <p:custDataLst>
              <p:tags r:id="rId5"/>
            </p:custDataLst>
          </p:nvPr>
        </p:nvSpPr>
        <p:spPr>
          <a:xfrm flipH="1">
            <a:off x="4918546" y="4038466"/>
            <a:ext cx="3487906" cy="579303"/>
          </a:xfrm>
          <a:prstGeom prst="roundRect">
            <a:avLst>
              <a:gd name="adj" fmla="val 23973"/>
            </a:avLst>
          </a:prstGeom>
          <a:solidFill>
            <a:schemeClr val="accent1"/>
          </a:solidFill>
          <a:ln w="25400" cap="flat" cmpd="sng" algn="ctr">
            <a:noFill/>
            <a:prstDash val="solid"/>
          </a:ln>
          <a:effectLst/>
        </p:spPr>
        <p:txBody>
          <a:bodyPr wrap="square" lIns="0" tIns="0" rIns="0" bIns="0" anchor="ctr">
            <a:noAutofit/>
          </a:bodyPr>
          <a:lstStyle/>
          <a:p>
            <a:pPr lvl="0" algn="ctr"/>
            <a:r>
              <a:rPr lang="zh-CN" altLang="en-US" sz="2400" dirty="0">
                <a:solidFill>
                  <a:schemeClr val="bg1"/>
                </a:solidFill>
                <a:latin typeface="Arial" panose="020B0604020202020204" pitchFamily="34" charset="0"/>
                <a:ea typeface="微软雅黑" panose="020B0503020204020204" charset="-122"/>
                <a:sym typeface="Arial" panose="020B0604020202020204" pitchFamily="34" charset="0"/>
              </a:rPr>
              <a:t>此处添加名称</a:t>
            </a:r>
          </a:p>
          <a:p>
            <a:pPr lvl="0" algn="ctr"/>
            <a:r>
              <a:rPr lang="en-US" altLang="zh-CN" sz="1100" dirty="0">
                <a:solidFill>
                  <a:schemeClr val="bg1"/>
                </a:solidFill>
                <a:latin typeface="Arial" panose="020B0604020202020204" pitchFamily="34" charset="0"/>
                <a:ea typeface="微软雅黑" panose="020B0503020204020204" charset="-122"/>
                <a:sym typeface="Arial" panose="020B0604020202020204" pitchFamily="34" charset="0"/>
              </a:rPr>
              <a:t>SUCCESSFUL PROJECT </a:t>
            </a:r>
            <a:endParaRPr lang="zh-CN" altLang="en-US" sz="11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6" name="MH_Number_3"/>
          <p:cNvSpPr/>
          <p:nvPr>
            <p:custDataLst>
              <p:tags r:id="rId6"/>
            </p:custDataLst>
          </p:nvPr>
        </p:nvSpPr>
        <p:spPr>
          <a:xfrm flipH="1">
            <a:off x="4014513" y="4024274"/>
            <a:ext cx="801006" cy="607687"/>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chemeClr val="accent1"/>
          </a:solidFill>
          <a:ln w="12700" cap="flat" cmpd="sng" algn="ctr">
            <a:noFill/>
            <a:prstDash val="solid"/>
          </a:ln>
          <a:effectLst/>
        </p:spPr>
        <p:txBody>
          <a:bodyPr wrap="square" lIns="0" tIns="49357" rIns="189833" bIns="49357" anchor="ctr">
            <a:noAutofit/>
          </a:bodyPr>
          <a:lstStyle/>
          <a:p>
            <a:pPr algn="ctr">
              <a:defRPr/>
            </a:pPr>
            <a:r>
              <a:rPr lang="en-US" altLang="zh-CN" sz="2955" kern="0">
                <a:solidFill>
                  <a:srgbClr val="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03</a:t>
            </a:r>
            <a:endParaRPr lang="zh-CN" altLang="en-US" sz="2955" kern="0" dirty="0">
              <a:solidFill>
                <a:srgbClr val="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1" name="MH_Entry_4"/>
          <p:cNvSpPr/>
          <p:nvPr>
            <p:custDataLst>
              <p:tags r:id="rId7"/>
            </p:custDataLst>
          </p:nvPr>
        </p:nvSpPr>
        <p:spPr>
          <a:xfrm flipH="1">
            <a:off x="4918546" y="4965808"/>
            <a:ext cx="3487906" cy="579303"/>
          </a:xfrm>
          <a:prstGeom prst="roundRect">
            <a:avLst>
              <a:gd name="adj" fmla="val 23973"/>
            </a:avLst>
          </a:prstGeom>
          <a:solidFill>
            <a:schemeClr val="accent2"/>
          </a:solidFill>
          <a:ln w="25400" cap="flat" cmpd="sng" algn="ctr">
            <a:noFill/>
            <a:prstDash val="solid"/>
          </a:ln>
          <a:effectLst/>
        </p:spPr>
        <p:txBody>
          <a:bodyPr wrap="square" lIns="0" tIns="0" rIns="0" bIns="0" anchor="ctr">
            <a:noAutofit/>
          </a:bodyPr>
          <a:lstStyle/>
          <a:p>
            <a:pPr lvl="0" algn="ctr"/>
            <a:r>
              <a:rPr lang="zh-CN" altLang="en-US" sz="2400" dirty="0">
                <a:solidFill>
                  <a:schemeClr val="bg1"/>
                </a:solidFill>
                <a:latin typeface="Arial" panose="020B0604020202020204" pitchFamily="34" charset="0"/>
                <a:ea typeface="微软雅黑" panose="020B0503020204020204" charset="-122"/>
                <a:sym typeface="Arial" panose="020B0604020202020204" pitchFamily="34" charset="0"/>
              </a:rPr>
              <a:t>此处添加名称</a:t>
            </a:r>
          </a:p>
          <a:p>
            <a:pPr lvl="0" algn="ctr"/>
            <a:r>
              <a:rPr lang="en-US" altLang="zh-CN" sz="1100" dirty="0">
                <a:solidFill>
                  <a:schemeClr val="bg1"/>
                </a:solidFill>
                <a:latin typeface="Arial" panose="020B0604020202020204" pitchFamily="34" charset="0"/>
                <a:ea typeface="微软雅黑" panose="020B0503020204020204" charset="-122"/>
                <a:sym typeface="Arial" panose="020B0604020202020204" pitchFamily="34" charset="0"/>
              </a:rPr>
              <a:t>NEXT YEAR WORK PLAN</a:t>
            </a:r>
            <a:endParaRPr lang="zh-CN" altLang="en-US" sz="11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2" name="MH_Number_4"/>
          <p:cNvSpPr/>
          <p:nvPr>
            <p:custDataLst>
              <p:tags r:id="rId8"/>
            </p:custDataLst>
          </p:nvPr>
        </p:nvSpPr>
        <p:spPr>
          <a:xfrm flipH="1">
            <a:off x="4014513" y="4951616"/>
            <a:ext cx="801006" cy="607687"/>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chemeClr val="accent2"/>
          </a:solidFill>
          <a:ln w="12700" cap="flat" cmpd="sng" algn="ctr">
            <a:noFill/>
            <a:prstDash val="solid"/>
          </a:ln>
          <a:effectLst/>
        </p:spPr>
        <p:txBody>
          <a:bodyPr wrap="square" lIns="0" tIns="49357" rIns="189833" bIns="49357" anchor="ctr">
            <a:noAutofit/>
          </a:bodyPr>
          <a:lstStyle/>
          <a:p>
            <a:pPr algn="ctr">
              <a:defRPr/>
            </a:pPr>
            <a:r>
              <a:rPr lang="en-US" altLang="zh-CN" sz="2955" kern="0">
                <a:solidFill>
                  <a:srgbClr val="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04</a:t>
            </a:r>
            <a:endParaRPr lang="zh-CN" altLang="en-US" sz="2955" kern="0" dirty="0">
              <a:solidFill>
                <a:srgbClr val="FFFFF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2" name="MH_Others_2"/>
          <p:cNvSpPr/>
          <p:nvPr>
            <p:custDataLst>
              <p:tags r:id="rId9"/>
            </p:custDataLst>
          </p:nvPr>
        </p:nvSpPr>
        <p:spPr>
          <a:xfrm>
            <a:off x="-333057" y="597350"/>
            <a:ext cx="1460470" cy="500102"/>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endParaRPr lang="zh-CN" altLang="en-US" sz="20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3" name="MH_Others_1"/>
          <p:cNvSpPr txBox="1"/>
          <p:nvPr>
            <p:custDataLst>
              <p:tags r:id="rId10"/>
            </p:custDataLst>
          </p:nvPr>
        </p:nvSpPr>
        <p:spPr>
          <a:xfrm>
            <a:off x="1128048" y="540512"/>
            <a:ext cx="1141729" cy="615315"/>
          </a:xfrm>
          <a:prstGeom prst="rect">
            <a:avLst/>
          </a:prstGeom>
          <a:noFill/>
        </p:spPr>
        <p:txBody>
          <a:bodyPr vert="horz" wrap="square" lIns="0" tIns="0" rIns="0" bIns="0" rtlCol="0" anchor="ctr" anchorCtr="0">
            <a:spAutoFit/>
          </a:bodyPr>
          <a:lstStyle/>
          <a:p>
            <a:pPr algn="r"/>
            <a:r>
              <a:rPr lang="zh-CN" altLang="en-US" sz="4000" b="1" dirty="0">
                <a:gradFill>
                  <a:gsLst>
                    <a:gs pos="0">
                      <a:srgbClr val="E30000"/>
                    </a:gs>
                    <a:gs pos="100000">
                      <a:srgbClr val="760303"/>
                    </a:gs>
                  </a:gsLst>
                  <a:lin ang="5400000" scaled="0"/>
                </a:gra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目录</a:t>
            </a:r>
          </a:p>
        </p:txBody>
      </p:sp>
      <p:sp>
        <p:nvSpPr>
          <p:cNvPr id="14" name="MH_Others_2"/>
          <p:cNvSpPr txBox="1"/>
          <p:nvPr>
            <p:custDataLst>
              <p:tags r:id="rId11"/>
            </p:custDataLst>
          </p:nvPr>
        </p:nvSpPr>
        <p:spPr>
          <a:xfrm>
            <a:off x="2316797" y="663702"/>
            <a:ext cx="2602199" cy="492125"/>
          </a:xfrm>
          <a:prstGeom prst="rect">
            <a:avLst/>
          </a:prstGeom>
          <a:noFill/>
        </p:spPr>
        <p:txBody>
          <a:bodyPr wrap="square" lIns="0" tIns="0" rIns="0" bIns="0">
            <a:spAutoFit/>
          </a:bodyPr>
          <a:lstStyle/>
          <a:p>
            <a:pPr algn="l">
              <a:defRPr/>
            </a:pPr>
            <a:r>
              <a:rPr lang="en-US" altLang="zh-CN" sz="3200" dirty="0">
                <a:gradFill>
                  <a:gsLst>
                    <a:gs pos="0">
                      <a:srgbClr val="E30000"/>
                    </a:gs>
                    <a:gs pos="100000">
                      <a:srgbClr val="760303"/>
                    </a:gs>
                  </a:gsLst>
                  <a:lin ang="5400000" scaled="0"/>
                </a:gra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CONTENTS</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79"/>
                                        </p:tgtEl>
                                        <p:attrNameLst>
                                          <p:attrName>style.visibility</p:attrName>
                                        </p:attrNameLst>
                                      </p:cBhvr>
                                      <p:to>
                                        <p:strVal val="visible"/>
                                      </p:to>
                                    </p:set>
                                    <p:anim calcmode="lin" valueType="num">
                                      <p:cBhvr additive="base">
                                        <p:cTn id="20" dur="500" fill="hold"/>
                                        <p:tgtEl>
                                          <p:spTgt spid="79"/>
                                        </p:tgtEl>
                                        <p:attrNameLst>
                                          <p:attrName>ppt_x</p:attrName>
                                        </p:attrNameLst>
                                      </p:cBhvr>
                                      <p:tavLst>
                                        <p:tav tm="0">
                                          <p:val>
                                            <p:strVal val="0-#ppt_w/2"/>
                                          </p:val>
                                        </p:tav>
                                        <p:tav tm="100000">
                                          <p:val>
                                            <p:strVal val="#ppt_x"/>
                                          </p:val>
                                        </p:tav>
                                      </p:tavLst>
                                    </p:anim>
                                    <p:anim calcmode="lin" valueType="num">
                                      <p:cBhvr additive="base">
                                        <p:cTn id="21" dur="500" fill="hold"/>
                                        <p:tgtEl>
                                          <p:spTgt spid="79"/>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80"/>
                                        </p:tgtEl>
                                        <p:attrNameLst>
                                          <p:attrName>style.visibility</p:attrName>
                                        </p:attrNameLst>
                                      </p:cBhvr>
                                      <p:to>
                                        <p:strVal val="visible"/>
                                      </p:to>
                                    </p:set>
                                    <p:anim calcmode="lin" valueType="num">
                                      <p:cBhvr additive="base">
                                        <p:cTn id="24" dur="500" fill="hold"/>
                                        <p:tgtEl>
                                          <p:spTgt spid="80"/>
                                        </p:tgtEl>
                                        <p:attrNameLst>
                                          <p:attrName>ppt_x</p:attrName>
                                        </p:attrNameLst>
                                      </p:cBhvr>
                                      <p:tavLst>
                                        <p:tav tm="0">
                                          <p:val>
                                            <p:strVal val="0-#ppt_w/2"/>
                                          </p:val>
                                        </p:tav>
                                        <p:tav tm="100000">
                                          <p:val>
                                            <p:strVal val="#ppt_x"/>
                                          </p:val>
                                        </p:tav>
                                      </p:tavLst>
                                    </p:anim>
                                    <p:anim calcmode="lin" valueType="num">
                                      <p:cBhvr additive="base">
                                        <p:cTn id="25" dur="500" fill="hold"/>
                                        <p:tgtEl>
                                          <p:spTgt spid="80"/>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0-#ppt_w/2"/>
                                          </p:val>
                                        </p:tav>
                                        <p:tav tm="100000">
                                          <p:val>
                                            <p:strVal val="#ppt_x"/>
                                          </p:val>
                                        </p:tav>
                                      </p:tavLst>
                                    </p:anim>
                                    <p:anim calcmode="lin" valueType="num">
                                      <p:cBhvr additive="base">
                                        <p:cTn id="30" dur="500" fill="hold"/>
                                        <p:tgtEl>
                                          <p:spTgt spid="2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0-#ppt_w/2"/>
                                          </p:val>
                                        </p:tav>
                                        <p:tav tm="100000">
                                          <p:val>
                                            <p:strVal val="#ppt_x"/>
                                          </p:val>
                                        </p:tav>
                                      </p:tavLst>
                                    </p:anim>
                                    <p:anim calcmode="lin" valueType="num">
                                      <p:cBhvr additive="base">
                                        <p:cTn id="34" dur="500" fill="hold"/>
                                        <p:tgtEl>
                                          <p:spTgt spid="24"/>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 presetClass="entr" presetSubtype="8"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0-#ppt_w/2"/>
                                          </p:val>
                                        </p:tav>
                                        <p:tav tm="100000">
                                          <p:val>
                                            <p:strVal val="#ppt_x"/>
                                          </p:val>
                                        </p:tav>
                                      </p:tavLst>
                                    </p:anim>
                                    <p:anim calcmode="lin" valueType="num">
                                      <p:cBhvr additive="base">
                                        <p:cTn id="39" dur="500" fill="hold"/>
                                        <p:tgtEl>
                                          <p:spTgt spid="25"/>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fill="hold"/>
                                        <p:tgtEl>
                                          <p:spTgt spid="26"/>
                                        </p:tgtEl>
                                        <p:attrNameLst>
                                          <p:attrName>ppt_x</p:attrName>
                                        </p:attrNameLst>
                                      </p:cBhvr>
                                      <p:tavLst>
                                        <p:tav tm="0">
                                          <p:val>
                                            <p:strVal val="0-#ppt_w/2"/>
                                          </p:val>
                                        </p:tav>
                                        <p:tav tm="100000">
                                          <p:val>
                                            <p:strVal val="#ppt_x"/>
                                          </p:val>
                                        </p:tav>
                                      </p:tavLst>
                                    </p:anim>
                                    <p:anim calcmode="lin" valueType="num">
                                      <p:cBhvr additive="base">
                                        <p:cTn id="43" dur="500" fill="hold"/>
                                        <p:tgtEl>
                                          <p:spTgt spid="26"/>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2" presetClass="entr" presetSubtype="8"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0-#ppt_w/2"/>
                                          </p:val>
                                        </p:tav>
                                        <p:tav tm="100000">
                                          <p:val>
                                            <p:strVal val="#ppt_x"/>
                                          </p:val>
                                        </p:tav>
                                      </p:tavLst>
                                    </p:anim>
                                    <p:anim calcmode="lin" valueType="num">
                                      <p:cBhvr additive="base">
                                        <p:cTn id="48" dur="500" fill="hold"/>
                                        <p:tgtEl>
                                          <p:spTgt spid="31"/>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0-#ppt_w/2"/>
                                          </p:val>
                                        </p:tav>
                                        <p:tav tm="100000">
                                          <p:val>
                                            <p:strVal val="#ppt_x"/>
                                          </p:val>
                                        </p:tav>
                                      </p:tavLst>
                                    </p:anim>
                                    <p:anim calcmode="lin" valueType="num">
                                      <p:cBhvr additive="base">
                                        <p:cTn id="52"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bldLvl="0" animBg="1"/>
      <p:bldP spid="80" grpId="0" bldLvl="0" animBg="1"/>
      <p:bldP spid="23" grpId="0" bldLvl="0" animBg="1"/>
      <p:bldP spid="24" grpId="0" bldLvl="0" animBg="1"/>
      <p:bldP spid="25" grpId="0" bldLvl="0" animBg="1"/>
      <p:bldP spid="26" grpId="0" bldLvl="0" animBg="1"/>
      <p:bldP spid="31" grpId="0" bldLvl="0" animBg="1"/>
      <p:bldP spid="32" grpId="0" bldLvl="0" animBg="1"/>
      <p:bldP spid="22" grpId="0" bldLvl="0" animBg="1"/>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
          <p:cNvPicPr>
            <a:picLocks noChangeAspect="1"/>
          </p:cNvPicPr>
          <p:nvPr/>
        </p:nvPicPr>
        <p:blipFill>
          <a:blip r:embed="rId2"/>
          <a:stretch>
            <a:fillRect/>
          </a:stretch>
        </p:blipFill>
        <p:spPr>
          <a:xfrm>
            <a:off x="-14605" y="5603875"/>
            <a:ext cx="12224385" cy="1259840"/>
          </a:xfrm>
          <a:prstGeom prst="rect">
            <a:avLst/>
          </a:prstGeom>
        </p:spPr>
      </p:pic>
      <p:sp>
        <p:nvSpPr>
          <p:cNvPr id="8" name="TextBox 8"/>
          <p:cNvSpPr txBox="1"/>
          <p:nvPr/>
        </p:nvSpPr>
        <p:spPr>
          <a:xfrm>
            <a:off x="422875" y="178484"/>
            <a:ext cx="2311176" cy="430530"/>
          </a:xfrm>
          <a:prstGeom prst="rect">
            <a:avLst/>
          </a:prstGeom>
          <a:noFill/>
        </p:spPr>
        <p:txBody>
          <a:bodyPr wrap="square" lIns="0" tIns="0" rIns="0" bIns="0" rtlCol="0" anchor="ctr">
            <a:spAutoFit/>
          </a:bodyPr>
          <a:lstStyle/>
          <a:p>
            <a:r>
              <a:rPr lang="zh-CN" altLang="en-US" sz="28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此处添加名称</a:t>
            </a:r>
          </a:p>
        </p:txBody>
      </p:sp>
      <p:sp>
        <p:nvSpPr>
          <p:cNvPr id="9" name="TextBox 8"/>
          <p:cNvSpPr txBox="1"/>
          <p:nvPr/>
        </p:nvSpPr>
        <p:spPr>
          <a:xfrm>
            <a:off x="422875" y="637211"/>
            <a:ext cx="2311176" cy="168910"/>
          </a:xfrm>
          <a:prstGeom prst="rect">
            <a:avLst/>
          </a:prstGeom>
          <a:noFill/>
        </p:spPr>
        <p:txBody>
          <a:bodyPr wrap="square" lIns="0" tIns="0" rIns="0" bIns="0" rtlCol="0" anchor="ctr">
            <a:spAutoFit/>
          </a:bodyPr>
          <a:lstStyle/>
          <a:p>
            <a:r>
              <a:rPr lang="en-US" altLang="zh-CN" sz="11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 name="Freeform 5"/>
          <p:cNvSpPr/>
          <p:nvPr/>
        </p:nvSpPr>
        <p:spPr bwMode="auto">
          <a:xfrm>
            <a:off x="4756787" y="1461347"/>
            <a:ext cx="2849033" cy="1754716"/>
          </a:xfrm>
          <a:custGeom>
            <a:avLst/>
            <a:gdLst/>
            <a:ahLst/>
            <a:cxnLst>
              <a:cxn ang="0">
                <a:pos x="0" y="237"/>
              </a:cxn>
              <a:cxn ang="0">
                <a:pos x="1028" y="303"/>
              </a:cxn>
              <a:cxn ang="0">
                <a:pos x="811" y="10"/>
              </a:cxn>
              <a:cxn ang="0">
                <a:pos x="210" y="0"/>
              </a:cxn>
              <a:cxn ang="0">
                <a:pos x="0" y="237"/>
              </a:cxn>
            </a:cxnLst>
            <a:rect l="0" t="0" r="r" b="b"/>
            <a:pathLst>
              <a:path w="1028" h="634">
                <a:moveTo>
                  <a:pt x="0" y="237"/>
                </a:moveTo>
                <a:cubicBezTo>
                  <a:pt x="0" y="237"/>
                  <a:pt x="264" y="634"/>
                  <a:pt x="1028" y="303"/>
                </a:cubicBezTo>
                <a:cubicBezTo>
                  <a:pt x="1028" y="303"/>
                  <a:pt x="992" y="129"/>
                  <a:pt x="811" y="10"/>
                </a:cubicBezTo>
                <a:cubicBezTo>
                  <a:pt x="811" y="10"/>
                  <a:pt x="622" y="168"/>
                  <a:pt x="210" y="0"/>
                </a:cubicBezTo>
                <a:cubicBezTo>
                  <a:pt x="210" y="0"/>
                  <a:pt x="60" y="96"/>
                  <a:pt x="0" y="237"/>
                </a:cubicBezTo>
                <a:close/>
              </a:path>
            </a:pathLst>
          </a:custGeom>
          <a:solidFill>
            <a:schemeClr val="accent3"/>
          </a:solidFill>
          <a:ln w="9525">
            <a:noFill/>
            <a:round/>
          </a:ln>
        </p:spPr>
        <p:txBody>
          <a:bodyPr vert="horz" wrap="square" lIns="121920" tIns="60960" rIns="121920" bIns="60960" numCol="1" anchor="t" anchorCtr="0" compatLnSpc="1"/>
          <a:lstStyle/>
          <a:p>
            <a:endParaRPr lang="en-US" sz="3200">
              <a:latin typeface="Arial" panose="020B0604020202020204" pitchFamily="34" charset="0"/>
              <a:ea typeface="微软雅黑" panose="020B0503020204020204" charset="-122"/>
              <a:sym typeface="Arial" panose="020B0604020202020204" pitchFamily="34" charset="0"/>
            </a:endParaRPr>
          </a:p>
        </p:txBody>
      </p:sp>
      <p:sp>
        <p:nvSpPr>
          <p:cNvPr id="4" name="Freeform 6"/>
          <p:cNvSpPr/>
          <p:nvPr/>
        </p:nvSpPr>
        <p:spPr bwMode="auto">
          <a:xfrm>
            <a:off x="4614970" y="2765214"/>
            <a:ext cx="2963333" cy="1813983"/>
          </a:xfrm>
          <a:custGeom>
            <a:avLst/>
            <a:gdLst/>
            <a:ahLst/>
            <a:cxnLst>
              <a:cxn ang="0">
                <a:pos x="0" y="0"/>
              </a:cxn>
              <a:cxn ang="0">
                <a:pos x="1069" y="205"/>
              </a:cxn>
              <a:cxn ang="0">
                <a:pos x="987" y="344"/>
              </a:cxn>
              <a:cxn ang="0">
                <a:pos x="894" y="479"/>
              </a:cxn>
              <a:cxn ang="0">
                <a:pos x="121" y="344"/>
              </a:cxn>
              <a:cxn ang="0">
                <a:pos x="0" y="0"/>
              </a:cxn>
            </a:cxnLst>
            <a:rect l="0" t="0" r="r" b="b"/>
            <a:pathLst>
              <a:path w="1069" h="655">
                <a:moveTo>
                  <a:pt x="0" y="0"/>
                </a:moveTo>
                <a:cubicBezTo>
                  <a:pt x="0" y="0"/>
                  <a:pt x="414" y="432"/>
                  <a:pt x="1069" y="205"/>
                </a:cubicBezTo>
                <a:cubicBezTo>
                  <a:pt x="1069" y="205"/>
                  <a:pt x="1032" y="289"/>
                  <a:pt x="987" y="344"/>
                </a:cubicBezTo>
                <a:cubicBezTo>
                  <a:pt x="942" y="399"/>
                  <a:pt x="894" y="479"/>
                  <a:pt x="894" y="479"/>
                </a:cubicBezTo>
                <a:cubicBezTo>
                  <a:pt x="894" y="479"/>
                  <a:pt x="517" y="655"/>
                  <a:pt x="121" y="344"/>
                </a:cubicBezTo>
                <a:cubicBezTo>
                  <a:pt x="121" y="344"/>
                  <a:pt x="7" y="229"/>
                  <a:pt x="0" y="0"/>
                </a:cubicBezTo>
                <a:close/>
              </a:path>
            </a:pathLst>
          </a:custGeom>
          <a:solidFill>
            <a:schemeClr val="accent1"/>
          </a:solidFill>
          <a:ln w="9525">
            <a:noFill/>
            <a:round/>
          </a:ln>
        </p:spPr>
        <p:txBody>
          <a:bodyPr vert="horz" wrap="square" lIns="121920" tIns="60960" rIns="121920" bIns="60960" numCol="1" anchor="t" anchorCtr="0" compatLnSpc="1"/>
          <a:lstStyle/>
          <a:p>
            <a:endParaRPr lang="en-US" sz="320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5" name="Freeform 7"/>
          <p:cNvSpPr/>
          <p:nvPr/>
        </p:nvSpPr>
        <p:spPr bwMode="auto">
          <a:xfrm>
            <a:off x="5222452" y="4240531"/>
            <a:ext cx="1619251" cy="999067"/>
          </a:xfrm>
          <a:custGeom>
            <a:avLst/>
            <a:gdLst/>
            <a:ahLst/>
            <a:cxnLst>
              <a:cxn ang="0">
                <a:pos x="0" y="0"/>
              </a:cxn>
              <a:cxn ang="0">
                <a:pos x="584" y="208"/>
              </a:cxn>
              <a:cxn ang="0">
                <a:pos x="76" y="212"/>
              </a:cxn>
              <a:cxn ang="0">
                <a:pos x="0" y="0"/>
              </a:cxn>
            </a:cxnLst>
            <a:rect l="0" t="0" r="r" b="b"/>
            <a:pathLst>
              <a:path w="584" h="361">
                <a:moveTo>
                  <a:pt x="0" y="0"/>
                </a:moveTo>
                <a:cubicBezTo>
                  <a:pt x="0" y="0"/>
                  <a:pt x="182" y="209"/>
                  <a:pt x="584" y="208"/>
                </a:cubicBezTo>
                <a:cubicBezTo>
                  <a:pt x="584" y="208"/>
                  <a:pt x="401" y="361"/>
                  <a:pt x="76" y="212"/>
                </a:cubicBezTo>
                <a:cubicBezTo>
                  <a:pt x="76" y="212"/>
                  <a:pt x="25" y="19"/>
                  <a:pt x="0" y="0"/>
                </a:cubicBezTo>
                <a:close/>
              </a:path>
            </a:pathLst>
          </a:custGeom>
          <a:solidFill>
            <a:schemeClr val="accent4">
              <a:lumMod val="75000"/>
            </a:schemeClr>
          </a:solidFill>
          <a:ln w="9525">
            <a:noFill/>
            <a:round/>
          </a:ln>
        </p:spPr>
        <p:txBody>
          <a:bodyPr vert="horz" wrap="square" lIns="121920" tIns="60960" rIns="121920" bIns="60960" numCol="1" anchor="t" anchorCtr="0" compatLnSpc="1"/>
          <a:lstStyle/>
          <a:p>
            <a:endParaRPr lang="en-US" sz="32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6" name="Freeform 8"/>
          <p:cNvSpPr/>
          <p:nvPr/>
        </p:nvSpPr>
        <p:spPr bwMode="auto">
          <a:xfrm>
            <a:off x="5222452" y="3332480"/>
            <a:ext cx="2355851" cy="1515533"/>
          </a:xfrm>
          <a:custGeom>
            <a:avLst/>
            <a:gdLst/>
            <a:ahLst/>
            <a:cxnLst>
              <a:cxn ang="0">
                <a:pos x="850" y="0"/>
              </a:cxn>
              <a:cxn ang="0">
                <a:pos x="0" y="328"/>
              </a:cxn>
              <a:cxn ang="0">
                <a:pos x="17" y="397"/>
              </a:cxn>
              <a:cxn ang="0">
                <a:pos x="76" y="540"/>
              </a:cxn>
              <a:cxn ang="0">
                <a:pos x="657" y="371"/>
              </a:cxn>
              <a:cxn ang="0">
                <a:pos x="730" y="206"/>
              </a:cxn>
              <a:cxn ang="0">
                <a:pos x="850" y="0"/>
              </a:cxn>
            </a:cxnLst>
            <a:rect l="0" t="0" r="r" b="b"/>
            <a:pathLst>
              <a:path w="850" h="547">
                <a:moveTo>
                  <a:pt x="850" y="0"/>
                </a:moveTo>
                <a:cubicBezTo>
                  <a:pt x="850" y="0"/>
                  <a:pt x="587" y="296"/>
                  <a:pt x="0" y="328"/>
                </a:cubicBezTo>
                <a:cubicBezTo>
                  <a:pt x="0" y="328"/>
                  <a:pt x="13" y="357"/>
                  <a:pt x="17" y="397"/>
                </a:cubicBezTo>
                <a:cubicBezTo>
                  <a:pt x="20" y="436"/>
                  <a:pt x="51" y="533"/>
                  <a:pt x="76" y="540"/>
                </a:cubicBezTo>
                <a:cubicBezTo>
                  <a:pt x="100" y="547"/>
                  <a:pt x="485" y="535"/>
                  <a:pt x="657" y="371"/>
                </a:cubicBezTo>
                <a:cubicBezTo>
                  <a:pt x="657" y="371"/>
                  <a:pt x="646" y="314"/>
                  <a:pt x="730" y="206"/>
                </a:cubicBezTo>
                <a:cubicBezTo>
                  <a:pt x="817" y="106"/>
                  <a:pt x="850" y="0"/>
                  <a:pt x="850" y="0"/>
                </a:cubicBezTo>
                <a:close/>
              </a:path>
            </a:pathLst>
          </a:custGeom>
          <a:solidFill>
            <a:schemeClr val="tx2"/>
          </a:solidFill>
          <a:ln w="9525">
            <a:noFill/>
            <a:round/>
          </a:ln>
        </p:spPr>
        <p:txBody>
          <a:bodyPr vert="horz" wrap="square" lIns="121920" tIns="60960" rIns="121920" bIns="60960" numCol="1" anchor="t" anchorCtr="0" compatLnSpc="1"/>
          <a:lstStyle/>
          <a:p>
            <a:endParaRPr lang="en-US" sz="320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7" name="Freeform 9"/>
          <p:cNvSpPr/>
          <p:nvPr/>
        </p:nvSpPr>
        <p:spPr bwMode="auto">
          <a:xfrm>
            <a:off x="4585337" y="1488865"/>
            <a:ext cx="3020484" cy="2516716"/>
          </a:xfrm>
          <a:custGeom>
            <a:avLst/>
            <a:gdLst/>
            <a:ahLst/>
            <a:cxnLst>
              <a:cxn ang="0">
                <a:pos x="873" y="0"/>
              </a:cxn>
              <a:cxn ang="0">
                <a:pos x="562" y="345"/>
              </a:cxn>
              <a:cxn ang="0">
                <a:pos x="11" y="461"/>
              </a:cxn>
              <a:cxn ang="0">
                <a:pos x="132" y="805"/>
              </a:cxn>
              <a:cxn ang="0">
                <a:pos x="1090" y="293"/>
              </a:cxn>
              <a:cxn ang="0">
                <a:pos x="873" y="0"/>
              </a:cxn>
            </a:cxnLst>
            <a:rect l="0" t="0" r="r" b="b"/>
            <a:pathLst>
              <a:path w="1090" h="909">
                <a:moveTo>
                  <a:pt x="873" y="0"/>
                </a:moveTo>
                <a:cubicBezTo>
                  <a:pt x="873" y="0"/>
                  <a:pt x="898" y="161"/>
                  <a:pt x="562" y="345"/>
                </a:cubicBezTo>
                <a:cubicBezTo>
                  <a:pt x="225" y="528"/>
                  <a:pt x="18" y="493"/>
                  <a:pt x="11" y="461"/>
                </a:cubicBezTo>
                <a:cubicBezTo>
                  <a:pt x="11" y="461"/>
                  <a:pt x="0" y="642"/>
                  <a:pt x="132" y="805"/>
                </a:cubicBezTo>
                <a:cubicBezTo>
                  <a:pt x="132" y="805"/>
                  <a:pt x="681" y="909"/>
                  <a:pt x="1090" y="293"/>
                </a:cubicBezTo>
                <a:cubicBezTo>
                  <a:pt x="1090" y="293"/>
                  <a:pt x="1046" y="104"/>
                  <a:pt x="873" y="0"/>
                </a:cubicBezTo>
                <a:close/>
              </a:path>
            </a:pathLst>
          </a:custGeom>
          <a:solidFill>
            <a:schemeClr val="accent2"/>
          </a:solidFill>
          <a:ln w="9525">
            <a:noFill/>
            <a:round/>
          </a:ln>
        </p:spPr>
        <p:txBody>
          <a:bodyPr vert="horz" wrap="square" lIns="121920" tIns="60960" rIns="121920" bIns="60960" numCol="1" anchor="t" anchorCtr="0" compatLnSpc="1"/>
          <a:lstStyle/>
          <a:p>
            <a:endParaRPr lang="en-US" sz="3200">
              <a:latin typeface="Arial" panose="020B0604020202020204" pitchFamily="34" charset="0"/>
              <a:ea typeface="微软雅黑" panose="020B0503020204020204" charset="-122"/>
              <a:sym typeface="Arial" panose="020B0604020202020204" pitchFamily="34" charset="0"/>
            </a:endParaRPr>
          </a:p>
        </p:txBody>
      </p:sp>
      <p:sp>
        <p:nvSpPr>
          <p:cNvPr id="10" name="Freeform 10"/>
          <p:cNvSpPr/>
          <p:nvPr/>
        </p:nvSpPr>
        <p:spPr bwMode="auto">
          <a:xfrm>
            <a:off x="4756786" y="1016849"/>
            <a:ext cx="1612900" cy="1238249"/>
          </a:xfrm>
          <a:custGeom>
            <a:avLst/>
            <a:gdLst/>
            <a:ahLst/>
            <a:cxnLst>
              <a:cxn ang="0">
                <a:pos x="0" y="397"/>
              </a:cxn>
              <a:cxn ang="0">
                <a:pos x="582" y="83"/>
              </a:cxn>
              <a:cxn ang="0">
                <a:pos x="0" y="397"/>
              </a:cxn>
            </a:cxnLst>
            <a:rect l="0" t="0" r="r" b="b"/>
            <a:pathLst>
              <a:path w="582" h="447">
                <a:moveTo>
                  <a:pt x="0" y="397"/>
                </a:moveTo>
                <a:cubicBezTo>
                  <a:pt x="0" y="397"/>
                  <a:pt x="430" y="447"/>
                  <a:pt x="582" y="83"/>
                </a:cubicBezTo>
                <a:cubicBezTo>
                  <a:pt x="582" y="83"/>
                  <a:pt x="209" y="0"/>
                  <a:pt x="0" y="397"/>
                </a:cubicBezTo>
                <a:close/>
              </a:path>
            </a:pathLst>
          </a:custGeom>
          <a:solidFill>
            <a:schemeClr val="accent4"/>
          </a:solidFill>
          <a:ln w="9525">
            <a:noFill/>
            <a:round/>
          </a:ln>
        </p:spPr>
        <p:txBody>
          <a:bodyPr vert="horz" wrap="square" lIns="121920" tIns="60960" rIns="121920" bIns="60960" numCol="1" anchor="t" anchorCtr="0" compatLnSpc="1"/>
          <a:lstStyle/>
          <a:p>
            <a:endParaRPr lang="en-US" sz="2400" dirty="0">
              <a:latin typeface="Arial" panose="020B0604020202020204" pitchFamily="34" charset="0"/>
              <a:ea typeface="微软雅黑" panose="020B0503020204020204" charset="-122"/>
              <a:sym typeface="Arial" panose="020B0604020202020204" pitchFamily="34" charset="0"/>
            </a:endParaRPr>
          </a:p>
        </p:txBody>
      </p:sp>
      <p:grpSp>
        <p:nvGrpSpPr>
          <p:cNvPr id="11" name="Group 20"/>
          <p:cNvGrpSpPr/>
          <p:nvPr/>
        </p:nvGrpSpPr>
        <p:grpSpPr>
          <a:xfrm>
            <a:off x="5419304" y="4841664"/>
            <a:ext cx="1462617" cy="1394883"/>
            <a:chOff x="4054476" y="3627438"/>
            <a:chExt cx="1096963" cy="1046162"/>
          </a:xfrm>
        </p:grpSpPr>
        <p:sp>
          <p:nvSpPr>
            <p:cNvPr id="12" name="Freeform 11"/>
            <p:cNvSpPr/>
            <p:nvPr/>
          </p:nvSpPr>
          <p:spPr bwMode="auto">
            <a:xfrm>
              <a:off x="4129088" y="4181475"/>
              <a:ext cx="917575" cy="492125"/>
            </a:xfrm>
            <a:custGeom>
              <a:avLst/>
              <a:gdLst/>
              <a:ahLst/>
              <a:cxnLst>
                <a:cxn ang="0">
                  <a:pos x="0" y="35"/>
                </a:cxn>
                <a:cxn ang="0">
                  <a:pos x="54" y="111"/>
                </a:cxn>
                <a:cxn ang="0">
                  <a:pos x="194" y="214"/>
                </a:cxn>
                <a:cxn ang="0">
                  <a:pos x="257" y="214"/>
                </a:cxn>
                <a:cxn ang="0">
                  <a:pos x="328" y="158"/>
                </a:cxn>
                <a:cxn ang="0">
                  <a:pos x="441" y="41"/>
                </a:cxn>
                <a:cxn ang="0">
                  <a:pos x="0" y="35"/>
                </a:cxn>
              </a:cxnLst>
              <a:rect l="0" t="0" r="r" b="b"/>
              <a:pathLst>
                <a:path w="441" h="237">
                  <a:moveTo>
                    <a:pt x="0" y="35"/>
                  </a:moveTo>
                  <a:cubicBezTo>
                    <a:pt x="1" y="38"/>
                    <a:pt x="8" y="79"/>
                    <a:pt x="54" y="111"/>
                  </a:cubicBezTo>
                  <a:cubicBezTo>
                    <a:pt x="99" y="143"/>
                    <a:pt x="161" y="191"/>
                    <a:pt x="194" y="214"/>
                  </a:cubicBezTo>
                  <a:cubicBezTo>
                    <a:pt x="226" y="237"/>
                    <a:pt x="251" y="220"/>
                    <a:pt x="257" y="214"/>
                  </a:cubicBezTo>
                  <a:cubicBezTo>
                    <a:pt x="263" y="208"/>
                    <a:pt x="284" y="187"/>
                    <a:pt x="328" y="158"/>
                  </a:cubicBezTo>
                  <a:cubicBezTo>
                    <a:pt x="372" y="130"/>
                    <a:pt x="441" y="82"/>
                    <a:pt x="441" y="41"/>
                  </a:cubicBezTo>
                  <a:cubicBezTo>
                    <a:pt x="441" y="0"/>
                    <a:pt x="0" y="35"/>
                    <a:pt x="0" y="35"/>
                  </a:cubicBezTo>
                  <a:close/>
                </a:path>
              </a:pathLst>
            </a:custGeom>
            <a:solidFill>
              <a:schemeClr val="accent2">
                <a:lumMod val="75000"/>
              </a:schemeClr>
            </a:solidFill>
            <a:ln w="9525">
              <a:noFill/>
              <a:round/>
            </a:ln>
          </p:spPr>
          <p:txBody>
            <a:bodyPr vert="horz" wrap="square" lIns="121920" tIns="60960" rIns="121920" bIns="60960" numCol="1" anchor="t" anchorCtr="0" compatLnSpc="1"/>
            <a:lstStyle/>
            <a:p>
              <a:endParaRPr lang="en-US" sz="240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3" name="Freeform 12"/>
            <p:cNvSpPr/>
            <p:nvPr/>
          </p:nvSpPr>
          <p:spPr bwMode="auto">
            <a:xfrm>
              <a:off x="4125913" y="3778250"/>
              <a:ext cx="938213" cy="550862"/>
            </a:xfrm>
            <a:custGeom>
              <a:avLst/>
              <a:gdLst/>
              <a:ahLst/>
              <a:cxnLst>
                <a:cxn ang="0">
                  <a:pos x="452" y="222"/>
                </a:cxn>
                <a:cxn ang="0">
                  <a:pos x="398" y="265"/>
                </a:cxn>
                <a:cxn ang="0">
                  <a:pos x="52" y="265"/>
                </a:cxn>
                <a:cxn ang="0">
                  <a:pos x="0" y="222"/>
                </a:cxn>
                <a:cxn ang="0">
                  <a:pos x="0" y="44"/>
                </a:cxn>
                <a:cxn ang="0">
                  <a:pos x="52" y="0"/>
                </a:cxn>
                <a:cxn ang="0">
                  <a:pos x="398" y="0"/>
                </a:cxn>
                <a:cxn ang="0">
                  <a:pos x="452" y="44"/>
                </a:cxn>
                <a:cxn ang="0">
                  <a:pos x="452" y="222"/>
                </a:cxn>
              </a:cxnLst>
              <a:rect l="0" t="0" r="r" b="b"/>
              <a:pathLst>
                <a:path w="452" h="265">
                  <a:moveTo>
                    <a:pt x="452" y="222"/>
                  </a:moveTo>
                  <a:cubicBezTo>
                    <a:pt x="452" y="246"/>
                    <a:pt x="426" y="265"/>
                    <a:pt x="398" y="265"/>
                  </a:cubicBezTo>
                  <a:cubicBezTo>
                    <a:pt x="52" y="265"/>
                    <a:pt x="52" y="265"/>
                    <a:pt x="52" y="265"/>
                  </a:cubicBezTo>
                  <a:cubicBezTo>
                    <a:pt x="23" y="265"/>
                    <a:pt x="0" y="246"/>
                    <a:pt x="0" y="222"/>
                  </a:cubicBezTo>
                  <a:cubicBezTo>
                    <a:pt x="0" y="44"/>
                    <a:pt x="0" y="44"/>
                    <a:pt x="0" y="44"/>
                  </a:cubicBezTo>
                  <a:cubicBezTo>
                    <a:pt x="0" y="20"/>
                    <a:pt x="23" y="0"/>
                    <a:pt x="52" y="0"/>
                  </a:cubicBezTo>
                  <a:cubicBezTo>
                    <a:pt x="398" y="0"/>
                    <a:pt x="398" y="0"/>
                    <a:pt x="398" y="0"/>
                  </a:cubicBezTo>
                  <a:cubicBezTo>
                    <a:pt x="426" y="0"/>
                    <a:pt x="452" y="20"/>
                    <a:pt x="452" y="44"/>
                  </a:cubicBezTo>
                  <a:lnTo>
                    <a:pt x="452" y="222"/>
                  </a:lnTo>
                  <a:close/>
                </a:path>
              </a:pathLst>
            </a:custGeom>
            <a:solidFill>
              <a:srgbClr val="EE8253"/>
            </a:solidFill>
            <a:ln w="9525">
              <a:noFill/>
              <a:round/>
            </a:ln>
          </p:spPr>
          <p:txBody>
            <a:bodyPr vert="horz" wrap="square" lIns="121920" tIns="60960" rIns="121920" bIns="60960" numCol="1" anchor="t" anchorCtr="0" compatLnSpc="1"/>
            <a:lstStyle/>
            <a:p>
              <a:endParaRPr lang="en-US" sz="2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4" name="Freeform 13"/>
            <p:cNvSpPr/>
            <p:nvPr/>
          </p:nvSpPr>
          <p:spPr bwMode="auto">
            <a:xfrm>
              <a:off x="4054476" y="3627438"/>
              <a:ext cx="1096963" cy="242887"/>
            </a:xfrm>
            <a:custGeom>
              <a:avLst/>
              <a:gdLst/>
              <a:ahLst/>
              <a:cxnLst>
                <a:cxn ang="0">
                  <a:pos x="513" y="0"/>
                </a:cxn>
                <a:cxn ang="0">
                  <a:pos x="263" y="18"/>
                </a:cxn>
                <a:cxn ang="0">
                  <a:pos x="14" y="0"/>
                </a:cxn>
                <a:cxn ang="0">
                  <a:pos x="10" y="19"/>
                </a:cxn>
                <a:cxn ang="0">
                  <a:pos x="20" y="53"/>
                </a:cxn>
                <a:cxn ang="0">
                  <a:pos x="25" y="117"/>
                </a:cxn>
                <a:cxn ang="0">
                  <a:pos x="248" y="117"/>
                </a:cxn>
                <a:cxn ang="0">
                  <a:pos x="278" y="117"/>
                </a:cxn>
                <a:cxn ang="0">
                  <a:pos x="502" y="117"/>
                </a:cxn>
                <a:cxn ang="0">
                  <a:pos x="507" y="53"/>
                </a:cxn>
                <a:cxn ang="0">
                  <a:pos x="517" y="20"/>
                </a:cxn>
                <a:cxn ang="0">
                  <a:pos x="513" y="0"/>
                </a:cxn>
              </a:cxnLst>
              <a:rect l="0" t="0" r="r" b="b"/>
              <a:pathLst>
                <a:path w="528" h="117">
                  <a:moveTo>
                    <a:pt x="513" y="0"/>
                  </a:moveTo>
                  <a:cubicBezTo>
                    <a:pt x="465" y="12"/>
                    <a:pt x="312" y="17"/>
                    <a:pt x="263" y="18"/>
                  </a:cubicBezTo>
                  <a:cubicBezTo>
                    <a:pt x="215" y="17"/>
                    <a:pt x="62" y="12"/>
                    <a:pt x="14" y="0"/>
                  </a:cubicBezTo>
                  <a:cubicBezTo>
                    <a:pt x="14" y="0"/>
                    <a:pt x="0" y="2"/>
                    <a:pt x="10" y="19"/>
                  </a:cubicBezTo>
                  <a:cubicBezTo>
                    <a:pt x="10" y="19"/>
                    <a:pt x="18" y="23"/>
                    <a:pt x="20" y="53"/>
                  </a:cubicBezTo>
                  <a:cubicBezTo>
                    <a:pt x="22" y="83"/>
                    <a:pt x="14" y="102"/>
                    <a:pt x="25" y="117"/>
                  </a:cubicBezTo>
                  <a:cubicBezTo>
                    <a:pt x="248" y="117"/>
                    <a:pt x="248" y="117"/>
                    <a:pt x="248" y="117"/>
                  </a:cubicBezTo>
                  <a:cubicBezTo>
                    <a:pt x="278" y="117"/>
                    <a:pt x="278" y="117"/>
                    <a:pt x="278" y="117"/>
                  </a:cubicBezTo>
                  <a:cubicBezTo>
                    <a:pt x="502" y="117"/>
                    <a:pt x="502" y="117"/>
                    <a:pt x="502" y="117"/>
                  </a:cubicBezTo>
                  <a:cubicBezTo>
                    <a:pt x="514" y="102"/>
                    <a:pt x="505" y="83"/>
                    <a:pt x="507" y="53"/>
                  </a:cubicBezTo>
                  <a:cubicBezTo>
                    <a:pt x="510" y="23"/>
                    <a:pt x="517" y="20"/>
                    <a:pt x="517" y="20"/>
                  </a:cubicBezTo>
                  <a:cubicBezTo>
                    <a:pt x="528" y="3"/>
                    <a:pt x="513" y="0"/>
                    <a:pt x="513" y="0"/>
                  </a:cubicBezTo>
                  <a:close/>
                </a:path>
              </a:pathLst>
            </a:custGeom>
            <a:solidFill>
              <a:schemeClr val="accent4">
                <a:lumMod val="60000"/>
                <a:lumOff val="40000"/>
              </a:schemeClr>
            </a:solidFill>
            <a:ln w="9525">
              <a:noFill/>
              <a:round/>
            </a:ln>
          </p:spPr>
          <p:txBody>
            <a:bodyPr vert="horz" wrap="square" lIns="121920" tIns="60960" rIns="121920" bIns="60960" numCol="1" anchor="t" anchorCtr="0" compatLnSpc="1"/>
            <a:lstStyle/>
            <a:p>
              <a:endParaRPr lang="en-US" sz="240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5" name="Freeform 14"/>
            <p:cNvSpPr/>
            <p:nvPr/>
          </p:nvSpPr>
          <p:spPr bwMode="auto">
            <a:xfrm>
              <a:off x="4079876" y="3919538"/>
              <a:ext cx="1014413" cy="63500"/>
            </a:xfrm>
            <a:custGeom>
              <a:avLst/>
              <a:gdLst/>
              <a:ahLst/>
              <a:cxnLst>
                <a:cxn ang="0">
                  <a:pos x="488" y="15"/>
                </a:cxn>
                <a:cxn ang="0">
                  <a:pos x="469" y="30"/>
                </a:cxn>
                <a:cxn ang="0">
                  <a:pos x="19" y="30"/>
                </a:cxn>
                <a:cxn ang="0">
                  <a:pos x="0" y="15"/>
                </a:cxn>
                <a:cxn ang="0">
                  <a:pos x="0" y="15"/>
                </a:cxn>
                <a:cxn ang="0">
                  <a:pos x="19" y="0"/>
                </a:cxn>
                <a:cxn ang="0">
                  <a:pos x="469" y="0"/>
                </a:cxn>
                <a:cxn ang="0">
                  <a:pos x="488" y="15"/>
                </a:cxn>
              </a:cxnLst>
              <a:rect l="0" t="0" r="r" b="b"/>
              <a:pathLst>
                <a:path w="488" h="30">
                  <a:moveTo>
                    <a:pt x="488" y="15"/>
                  </a:moveTo>
                  <a:cubicBezTo>
                    <a:pt x="488" y="24"/>
                    <a:pt x="479" y="30"/>
                    <a:pt x="469" y="30"/>
                  </a:cubicBezTo>
                  <a:cubicBezTo>
                    <a:pt x="19" y="30"/>
                    <a:pt x="19" y="30"/>
                    <a:pt x="19" y="30"/>
                  </a:cubicBezTo>
                  <a:cubicBezTo>
                    <a:pt x="8" y="30"/>
                    <a:pt x="0" y="24"/>
                    <a:pt x="0" y="15"/>
                  </a:cubicBezTo>
                  <a:cubicBezTo>
                    <a:pt x="0" y="15"/>
                    <a:pt x="0" y="15"/>
                    <a:pt x="0" y="15"/>
                  </a:cubicBezTo>
                  <a:cubicBezTo>
                    <a:pt x="0" y="6"/>
                    <a:pt x="8" y="0"/>
                    <a:pt x="19" y="0"/>
                  </a:cubicBezTo>
                  <a:cubicBezTo>
                    <a:pt x="469" y="0"/>
                    <a:pt x="469" y="0"/>
                    <a:pt x="469" y="0"/>
                  </a:cubicBezTo>
                  <a:cubicBezTo>
                    <a:pt x="479" y="0"/>
                    <a:pt x="488" y="6"/>
                    <a:pt x="488" y="15"/>
                  </a:cubicBezTo>
                  <a:close/>
                </a:path>
              </a:pathLst>
            </a:custGeom>
            <a:solidFill>
              <a:schemeClr val="accent4">
                <a:lumMod val="60000"/>
                <a:lumOff val="40000"/>
              </a:schemeClr>
            </a:solidFill>
            <a:ln w="9525">
              <a:noFill/>
              <a:round/>
            </a:ln>
          </p:spPr>
          <p:txBody>
            <a:bodyPr vert="horz" wrap="square" lIns="121920" tIns="60960" rIns="121920" bIns="60960" numCol="1" anchor="t" anchorCtr="0" compatLnSpc="1"/>
            <a:lstStyle/>
            <a:p>
              <a:endParaRPr lang="en-US" sz="240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6" name="Freeform 15"/>
            <p:cNvSpPr/>
            <p:nvPr/>
          </p:nvSpPr>
          <p:spPr bwMode="auto">
            <a:xfrm>
              <a:off x="4079876" y="4032250"/>
              <a:ext cx="1014413" cy="73025"/>
            </a:xfrm>
            <a:custGeom>
              <a:avLst/>
              <a:gdLst/>
              <a:ahLst/>
              <a:cxnLst>
                <a:cxn ang="0">
                  <a:pos x="488" y="18"/>
                </a:cxn>
                <a:cxn ang="0">
                  <a:pos x="469" y="35"/>
                </a:cxn>
                <a:cxn ang="0">
                  <a:pos x="19" y="35"/>
                </a:cxn>
                <a:cxn ang="0">
                  <a:pos x="0" y="18"/>
                </a:cxn>
                <a:cxn ang="0">
                  <a:pos x="0" y="18"/>
                </a:cxn>
                <a:cxn ang="0">
                  <a:pos x="19" y="0"/>
                </a:cxn>
                <a:cxn ang="0">
                  <a:pos x="469" y="0"/>
                </a:cxn>
                <a:cxn ang="0">
                  <a:pos x="488" y="18"/>
                </a:cxn>
              </a:cxnLst>
              <a:rect l="0" t="0" r="r" b="b"/>
              <a:pathLst>
                <a:path w="488" h="35">
                  <a:moveTo>
                    <a:pt x="488" y="18"/>
                  </a:moveTo>
                  <a:cubicBezTo>
                    <a:pt x="488" y="27"/>
                    <a:pt x="479" y="35"/>
                    <a:pt x="469" y="35"/>
                  </a:cubicBezTo>
                  <a:cubicBezTo>
                    <a:pt x="19" y="35"/>
                    <a:pt x="19" y="35"/>
                    <a:pt x="19" y="35"/>
                  </a:cubicBezTo>
                  <a:cubicBezTo>
                    <a:pt x="8" y="35"/>
                    <a:pt x="0" y="27"/>
                    <a:pt x="0" y="18"/>
                  </a:cubicBezTo>
                  <a:cubicBezTo>
                    <a:pt x="0" y="18"/>
                    <a:pt x="0" y="18"/>
                    <a:pt x="0" y="18"/>
                  </a:cubicBezTo>
                  <a:cubicBezTo>
                    <a:pt x="0" y="9"/>
                    <a:pt x="8" y="0"/>
                    <a:pt x="19" y="0"/>
                  </a:cubicBezTo>
                  <a:cubicBezTo>
                    <a:pt x="469" y="0"/>
                    <a:pt x="469" y="0"/>
                    <a:pt x="469" y="0"/>
                  </a:cubicBezTo>
                  <a:cubicBezTo>
                    <a:pt x="479" y="0"/>
                    <a:pt x="488" y="9"/>
                    <a:pt x="488" y="18"/>
                  </a:cubicBezTo>
                  <a:close/>
                </a:path>
              </a:pathLst>
            </a:custGeom>
            <a:solidFill>
              <a:schemeClr val="accent4">
                <a:lumMod val="60000"/>
                <a:lumOff val="40000"/>
              </a:schemeClr>
            </a:solidFill>
            <a:ln w="9525">
              <a:noFill/>
              <a:round/>
            </a:ln>
          </p:spPr>
          <p:txBody>
            <a:bodyPr vert="horz" wrap="square" lIns="121920" tIns="60960" rIns="121920" bIns="60960" numCol="1" anchor="t" anchorCtr="0" compatLnSpc="1"/>
            <a:lstStyle/>
            <a:p>
              <a:endParaRPr lang="en-US" sz="240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7" name="Freeform 16"/>
            <p:cNvSpPr/>
            <p:nvPr/>
          </p:nvSpPr>
          <p:spPr bwMode="auto">
            <a:xfrm>
              <a:off x="4081463" y="4165600"/>
              <a:ext cx="1012825" cy="61912"/>
            </a:xfrm>
            <a:custGeom>
              <a:avLst/>
              <a:gdLst/>
              <a:ahLst/>
              <a:cxnLst>
                <a:cxn ang="0">
                  <a:pos x="487" y="15"/>
                </a:cxn>
                <a:cxn ang="0">
                  <a:pos x="468" y="30"/>
                </a:cxn>
                <a:cxn ang="0">
                  <a:pos x="19" y="30"/>
                </a:cxn>
                <a:cxn ang="0">
                  <a:pos x="0" y="15"/>
                </a:cxn>
                <a:cxn ang="0">
                  <a:pos x="0" y="15"/>
                </a:cxn>
                <a:cxn ang="0">
                  <a:pos x="19" y="0"/>
                </a:cxn>
                <a:cxn ang="0">
                  <a:pos x="468" y="0"/>
                </a:cxn>
                <a:cxn ang="0">
                  <a:pos x="487" y="15"/>
                </a:cxn>
              </a:cxnLst>
              <a:rect l="0" t="0" r="r" b="b"/>
              <a:pathLst>
                <a:path w="487" h="30">
                  <a:moveTo>
                    <a:pt x="487" y="15"/>
                  </a:moveTo>
                  <a:cubicBezTo>
                    <a:pt x="487" y="24"/>
                    <a:pt x="478" y="30"/>
                    <a:pt x="468" y="30"/>
                  </a:cubicBezTo>
                  <a:cubicBezTo>
                    <a:pt x="19" y="30"/>
                    <a:pt x="19" y="30"/>
                    <a:pt x="19" y="30"/>
                  </a:cubicBezTo>
                  <a:cubicBezTo>
                    <a:pt x="9" y="30"/>
                    <a:pt x="0" y="24"/>
                    <a:pt x="0" y="15"/>
                  </a:cubicBezTo>
                  <a:cubicBezTo>
                    <a:pt x="0" y="15"/>
                    <a:pt x="0" y="15"/>
                    <a:pt x="0" y="15"/>
                  </a:cubicBezTo>
                  <a:cubicBezTo>
                    <a:pt x="0" y="6"/>
                    <a:pt x="9" y="0"/>
                    <a:pt x="19" y="0"/>
                  </a:cubicBezTo>
                  <a:cubicBezTo>
                    <a:pt x="468" y="0"/>
                    <a:pt x="468" y="0"/>
                    <a:pt x="468" y="0"/>
                  </a:cubicBezTo>
                  <a:cubicBezTo>
                    <a:pt x="478" y="0"/>
                    <a:pt x="487" y="6"/>
                    <a:pt x="487" y="15"/>
                  </a:cubicBezTo>
                  <a:close/>
                </a:path>
              </a:pathLst>
            </a:custGeom>
            <a:solidFill>
              <a:schemeClr val="accent4">
                <a:lumMod val="60000"/>
                <a:lumOff val="40000"/>
              </a:schemeClr>
            </a:solidFill>
            <a:ln w="9525">
              <a:noFill/>
              <a:round/>
            </a:ln>
          </p:spPr>
          <p:txBody>
            <a:bodyPr vert="horz" wrap="square" lIns="121920" tIns="60960" rIns="121920" bIns="60960" numCol="1" anchor="t" anchorCtr="0" compatLnSpc="1"/>
            <a:lstStyle/>
            <a:p>
              <a:endParaRPr lang="en-US" sz="240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8" name="Freeform 17"/>
            <p:cNvSpPr/>
            <p:nvPr/>
          </p:nvSpPr>
          <p:spPr bwMode="auto">
            <a:xfrm>
              <a:off x="4081463" y="4276725"/>
              <a:ext cx="1012825" cy="73025"/>
            </a:xfrm>
            <a:custGeom>
              <a:avLst/>
              <a:gdLst/>
              <a:ahLst/>
              <a:cxnLst>
                <a:cxn ang="0">
                  <a:pos x="487" y="17"/>
                </a:cxn>
                <a:cxn ang="0">
                  <a:pos x="468" y="35"/>
                </a:cxn>
                <a:cxn ang="0">
                  <a:pos x="19" y="35"/>
                </a:cxn>
                <a:cxn ang="0">
                  <a:pos x="0" y="17"/>
                </a:cxn>
                <a:cxn ang="0">
                  <a:pos x="0" y="17"/>
                </a:cxn>
                <a:cxn ang="0">
                  <a:pos x="19" y="0"/>
                </a:cxn>
                <a:cxn ang="0">
                  <a:pos x="468" y="0"/>
                </a:cxn>
                <a:cxn ang="0">
                  <a:pos x="487" y="17"/>
                </a:cxn>
              </a:cxnLst>
              <a:rect l="0" t="0" r="r" b="b"/>
              <a:pathLst>
                <a:path w="487" h="35">
                  <a:moveTo>
                    <a:pt x="487" y="17"/>
                  </a:moveTo>
                  <a:cubicBezTo>
                    <a:pt x="487" y="27"/>
                    <a:pt x="478" y="35"/>
                    <a:pt x="468" y="35"/>
                  </a:cubicBezTo>
                  <a:cubicBezTo>
                    <a:pt x="19" y="35"/>
                    <a:pt x="19" y="35"/>
                    <a:pt x="19" y="35"/>
                  </a:cubicBezTo>
                  <a:cubicBezTo>
                    <a:pt x="9" y="35"/>
                    <a:pt x="0" y="27"/>
                    <a:pt x="0" y="17"/>
                  </a:cubicBezTo>
                  <a:cubicBezTo>
                    <a:pt x="0" y="17"/>
                    <a:pt x="0" y="17"/>
                    <a:pt x="0" y="17"/>
                  </a:cubicBezTo>
                  <a:cubicBezTo>
                    <a:pt x="0" y="8"/>
                    <a:pt x="9" y="0"/>
                    <a:pt x="19" y="0"/>
                  </a:cubicBezTo>
                  <a:cubicBezTo>
                    <a:pt x="468" y="0"/>
                    <a:pt x="468" y="0"/>
                    <a:pt x="468" y="0"/>
                  </a:cubicBezTo>
                  <a:cubicBezTo>
                    <a:pt x="478" y="0"/>
                    <a:pt x="487" y="8"/>
                    <a:pt x="487" y="17"/>
                  </a:cubicBezTo>
                  <a:close/>
                </a:path>
              </a:pathLst>
            </a:custGeom>
            <a:solidFill>
              <a:schemeClr val="accent4">
                <a:lumMod val="60000"/>
                <a:lumOff val="40000"/>
              </a:schemeClr>
            </a:solidFill>
            <a:ln w="9525">
              <a:noFill/>
              <a:round/>
            </a:ln>
          </p:spPr>
          <p:txBody>
            <a:bodyPr vert="horz" wrap="square" lIns="121920" tIns="60960" rIns="121920" bIns="60960" numCol="1" anchor="t" anchorCtr="0" compatLnSpc="1"/>
            <a:lstStyle/>
            <a:p>
              <a:endParaRPr lang="en-US" sz="240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9" name="Freeform 18"/>
            <p:cNvSpPr/>
            <p:nvPr/>
          </p:nvSpPr>
          <p:spPr bwMode="auto">
            <a:xfrm>
              <a:off x="4344988" y="4489450"/>
              <a:ext cx="500063" cy="168275"/>
            </a:xfrm>
            <a:custGeom>
              <a:avLst/>
              <a:gdLst/>
              <a:ahLst/>
              <a:cxnLst>
                <a:cxn ang="0">
                  <a:pos x="1" y="2"/>
                </a:cxn>
                <a:cxn ang="0">
                  <a:pos x="240" y="0"/>
                </a:cxn>
                <a:cxn ang="0">
                  <a:pos x="126" y="79"/>
                </a:cxn>
                <a:cxn ang="0">
                  <a:pos x="1" y="2"/>
                </a:cxn>
              </a:cxnLst>
              <a:rect l="0" t="0" r="r" b="b"/>
              <a:pathLst>
                <a:path w="240" h="81">
                  <a:moveTo>
                    <a:pt x="1" y="2"/>
                  </a:moveTo>
                  <a:cubicBezTo>
                    <a:pt x="0" y="0"/>
                    <a:pt x="137" y="22"/>
                    <a:pt x="240" y="0"/>
                  </a:cubicBezTo>
                  <a:cubicBezTo>
                    <a:pt x="240" y="0"/>
                    <a:pt x="158" y="76"/>
                    <a:pt x="126" y="79"/>
                  </a:cubicBezTo>
                  <a:cubicBezTo>
                    <a:pt x="94" y="81"/>
                    <a:pt x="27" y="21"/>
                    <a:pt x="1" y="2"/>
                  </a:cubicBezTo>
                  <a:close/>
                </a:path>
              </a:pathLst>
            </a:custGeom>
            <a:solidFill>
              <a:schemeClr val="accent4">
                <a:lumMod val="60000"/>
                <a:lumOff val="40000"/>
              </a:schemeClr>
            </a:solidFill>
            <a:ln w="9525">
              <a:noFill/>
              <a:round/>
            </a:ln>
          </p:spPr>
          <p:txBody>
            <a:bodyPr vert="horz" wrap="square" lIns="121920" tIns="60960" rIns="121920" bIns="60960" numCol="1" anchor="t" anchorCtr="0" compatLnSpc="1"/>
            <a:lstStyle/>
            <a:p>
              <a:endParaRPr lang="en-US" sz="240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grpSp>
      <p:sp>
        <p:nvSpPr>
          <p:cNvPr id="20" name="Freeform 66"/>
          <p:cNvSpPr>
            <a:spLocks noEditPoints="1"/>
          </p:cNvSpPr>
          <p:nvPr/>
        </p:nvSpPr>
        <p:spPr bwMode="auto">
          <a:xfrm>
            <a:off x="7680356" y="3788410"/>
            <a:ext cx="463549" cy="431277"/>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accent1"/>
          </a:solidFill>
          <a:ln w="9525">
            <a:noFill/>
            <a:round/>
          </a:ln>
        </p:spPr>
        <p:txBody>
          <a:bodyPr vert="horz" wrap="square" lIns="121920" tIns="60960" rIns="121920" bIns="60960" numCol="1" anchor="t" anchorCtr="0" compatLnSpc="1"/>
          <a:lstStyle/>
          <a:p>
            <a:endParaRPr lang="en-US" sz="320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1" name="TextBox 38"/>
          <p:cNvSpPr txBox="1"/>
          <p:nvPr/>
        </p:nvSpPr>
        <p:spPr>
          <a:xfrm>
            <a:off x="7680357" y="4296410"/>
            <a:ext cx="2819732" cy="1095685"/>
          </a:xfrm>
          <a:prstGeom prst="rect">
            <a:avLst/>
          </a:prstGeom>
          <a:noFill/>
        </p:spPr>
        <p:txBody>
          <a:bodyPr wrap="square" lIns="0" tIns="0" rIns="0" bIns="0" rtlCol="0" anchor="t">
            <a:spAutoFit/>
          </a:bodyPr>
          <a:lstStyle/>
          <a:p>
            <a:pPr defTabSz="1218565">
              <a:spcBef>
                <a:spcPct val="20000"/>
              </a:spcBef>
              <a:defRPr/>
            </a:pPr>
            <a:r>
              <a:rPr lang="zh-CN" altLang="en-US" sz="20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单击编辑标题</a:t>
            </a:r>
          </a:p>
          <a:p>
            <a:pPr defTabSz="1218565">
              <a:spcBef>
                <a:spcPct val="20000"/>
              </a:spcBef>
              <a:defRPr/>
            </a:pPr>
            <a:r>
              <a:rPr lang="zh-CN" altLang="en-US" sz="16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单击此处可编辑内容单击此处可编辑内容单击此处可编辑内容</a:t>
            </a:r>
          </a:p>
        </p:txBody>
      </p:sp>
      <p:grpSp>
        <p:nvGrpSpPr>
          <p:cNvPr id="22" name="Group 119"/>
          <p:cNvGrpSpPr/>
          <p:nvPr/>
        </p:nvGrpSpPr>
        <p:grpSpPr>
          <a:xfrm>
            <a:off x="7726469" y="1622105"/>
            <a:ext cx="513020" cy="469119"/>
            <a:chOff x="2046288" y="3759200"/>
            <a:chExt cx="296863" cy="271463"/>
          </a:xfrm>
          <a:solidFill>
            <a:schemeClr val="accent1"/>
          </a:solidFill>
        </p:grpSpPr>
        <p:sp>
          <p:nvSpPr>
            <p:cNvPr id="23" name="Rectangle 160"/>
            <p:cNvSpPr>
              <a:spLocks noChangeArrowheads="1"/>
            </p:cNvSpPr>
            <p:nvPr/>
          </p:nvSpPr>
          <p:spPr bwMode="auto">
            <a:xfrm>
              <a:off x="2065338" y="3973513"/>
              <a:ext cx="55563" cy="57150"/>
            </a:xfrm>
            <a:prstGeom prst="rect">
              <a:avLst/>
            </a:prstGeom>
            <a:grpFill/>
            <a:ln w="9525">
              <a:noFill/>
              <a:miter lim="800000"/>
            </a:ln>
          </p:spPr>
          <p:txBody>
            <a:bodyPr vert="horz" wrap="square" lIns="121920" tIns="60960" rIns="121920" bIns="60960" numCol="1" anchor="t" anchorCtr="0" compatLnSpc="1"/>
            <a:lstStyle/>
            <a:p>
              <a:endParaRPr lang="en-US" sz="3200">
                <a:latin typeface="Arial" panose="020B0604020202020204" pitchFamily="34" charset="0"/>
                <a:ea typeface="微软雅黑" panose="020B0503020204020204" charset="-122"/>
                <a:sym typeface="Arial" panose="020B0604020202020204" pitchFamily="34" charset="0"/>
              </a:endParaRPr>
            </a:p>
          </p:txBody>
        </p:sp>
        <p:sp>
          <p:nvSpPr>
            <p:cNvPr id="24" name="Rectangle 161"/>
            <p:cNvSpPr>
              <a:spLocks noChangeArrowheads="1"/>
            </p:cNvSpPr>
            <p:nvPr/>
          </p:nvSpPr>
          <p:spPr bwMode="auto">
            <a:xfrm>
              <a:off x="2139950" y="3935413"/>
              <a:ext cx="55563" cy="95250"/>
            </a:xfrm>
            <a:prstGeom prst="rect">
              <a:avLst/>
            </a:prstGeom>
            <a:grpFill/>
            <a:ln w="9525">
              <a:noFill/>
              <a:miter lim="800000"/>
            </a:ln>
          </p:spPr>
          <p:txBody>
            <a:bodyPr vert="horz" wrap="square" lIns="121920" tIns="60960" rIns="121920" bIns="60960" numCol="1" anchor="t" anchorCtr="0" compatLnSpc="1"/>
            <a:lstStyle/>
            <a:p>
              <a:endParaRPr lang="en-US" sz="3200">
                <a:latin typeface="Arial" panose="020B0604020202020204" pitchFamily="34" charset="0"/>
                <a:ea typeface="微软雅黑" panose="020B0503020204020204" charset="-122"/>
                <a:sym typeface="Arial" panose="020B0604020202020204" pitchFamily="34" charset="0"/>
              </a:endParaRPr>
            </a:p>
          </p:txBody>
        </p:sp>
        <p:sp>
          <p:nvSpPr>
            <p:cNvPr id="25" name="Rectangle 162"/>
            <p:cNvSpPr>
              <a:spLocks noChangeArrowheads="1"/>
            </p:cNvSpPr>
            <p:nvPr/>
          </p:nvSpPr>
          <p:spPr bwMode="auto">
            <a:xfrm>
              <a:off x="2212975" y="3898900"/>
              <a:ext cx="57150" cy="131763"/>
            </a:xfrm>
            <a:prstGeom prst="rect">
              <a:avLst/>
            </a:prstGeom>
            <a:grpFill/>
            <a:ln w="9525">
              <a:noFill/>
              <a:miter lim="800000"/>
            </a:ln>
          </p:spPr>
          <p:txBody>
            <a:bodyPr vert="horz" wrap="square" lIns="121920" tIns="60960" rIns="121920" bIns="60960" numCol="1" anchor="t" anchorCtr="0" compatLnSpc="1"/>
            <a:lstStyle/>
            <a:p>
              <a:endParaRPr lang="en-US" sz="3200">
                <a:latin typeface="Arial" panose="020B0604020202020204" pitchFamily="34" charset="0"/>
                <a:ea typeface="微软雅黑" panose="020B0503020204020204" charset="-122"/>
                <a:sym typeface="Arial" panose="020B0604020202020204" pitchFamily="34" charset="0"/>
              </a:endParaRPr>
            </a:p>
          </p:txBody>
        </p:sp>
        <p:sp>
          <p:nvSpPr>
            <p:cNvPr id="26" name="Rectangle 163"/>
            <p:cNvSpPr>
              <a:spLocks noChangeArrowheads="1"/>
            </p:cNvSpPr>
            <p:nvPr/>
          </p:nvSpPr>
          <p:spPr bwMode="auto">
            <a:xfrm>
              <a:off x="2287588" y="3860800"/>
              <a:ext cx="55563" cy="169863"/>
            </a:xfrm>
            <a:prstGeom prst="rect">
              <a:avLst/>
            </a:prstGeom>
            <a:grpFill/>
            <a:ln w="9525">
              <a:noFill/>
              <a:miter lim="800000"/>
            </a:ln>
          </p:spPr>
          <p:txBody>
            <a:bodyPr vert="horz" wrap="square" lIns="121920" tIns="60960" rIns="121920" bIns="60960" numCol="1" anchor="t" anchorCtr="0" compatLnSpc="1"/>
            <a:lstStyle/>
            <a:p>
              <a:endParaRPr lang="en-US" sz="3200">
                <a:latin typeface="Arial" panose="020B0604020202020204" pitchFamily="34" charset="0"/>
                <a:ea typeface="微软雅黑" panose="020B0503020204020204" charset="-122"/>
                <a:sym typeface="Arial" panose="020B0604020202020204" pitchFamily="34" charset="0"/>
              </a:endParaRPr>
            </a:p>
          </p:txBody>
        </p:sp>
        <p:sp>
          <p:nvSpPr>
            <p:cNvPr id="27" name="Freeform 164"/>
            <p:cNvSpPr/>
            <p:nvPr/>
          </p:nvSpPr>
          <p:spPr bwMode="auto">
            <a:xfrm>
              <a:off x="2046288" y="3759200"/>
              <a:ext cx="296863" cy="176213"/>
            </a:xfrm>
            <a:custGeom>
              <a:avLst/>
              <a:gdLst/>
              <a:ahLst/>
              <a:cxnLst>
                <a:cxn ang="0">
                  <a:pos x="162" y="25"/>
                </a:cxn>
                <a:cxn ang="0">
                  <a:pos x="126" y="25"/>
                </a:cxn>
                <a:cxn ang="0">
                  <a:pos x="81" y="59"/>
                </a:cxn>
                <a:cxn ang="0">
                  <a:pos x="59" y="48"/>
                </a:cxn>
                <a:cxn ang="0">
                  <a:pos x="0" y="96"/>
                </a:cxn>
                <a:cxn ang="0">
                  <a:pos x="0" y="111"/>
                </a:cxn>
                <a:cxn ang="0">
                  <a:pos x="60" y="62"/>
                </a:cxn>
                <a:cxn ang="0">
                  <a:pos x="83" y="74"/>
                </a:cxn>
                <a:cxn ang="0">
                  <a:pos x="131" y="37"/>
                </a:cxn>
                <a:cxn ang="0">
                  <a:pos x="166" y="37"/>
                </a:cxn>
                <a:cxn ang="0">
                  <a:pos x="187" y="16"/>
                </a:cxn>
                <a:cxn ang="0">
                  <a:pos x="187" y="0"/>
                </a:cxn>
                <a:cxn ang="0">
                  <a:pos x="162" y="25"/>
                </a:cxn>
              </a:cxnLst>
              <a:rect l="0" t="0" r="r" b="b"/>
              <a:pathLst>
                <a:path w="187" h="111">
                  <a:moveTo>
                    <a:pt x="162" y="25"/>
                  </a:moveTo>
                  <a:lnTo>
                    <a:pt x="126" y="25"/>
                  </a:lnTo>
                  <a:lnTo>
                    <a:pt x="81" y="59"/>
                  </a:lnTo>
                  <a:lnTo>
                    <a:pt x="59" y="48"/>
                  </a:lnTo>
                  <a:lnTo>
                    <a:pt x="0" y="96"/>
                  </a:lnTo>
                  <a:lnTo>
                    <a:pt x="0" y="111"/>
                  </a:lnTo>
                  <a:lnTo>
                    <a:pt x="60" y="62"/>
                  </a:lnTo>
                  <a:lnTo>
                    <a:pt x="83" y="74"/>
                  </a:lnTo>
                  <a:lnTo>
                    <a:pt x="131" y="37"/>
                  </a:lnTo>
                  <a:lnTo>
                    <a:pt x="166" y="37"/>
                  </a:lnTo>
                  <a:lnTo>
                    <a:pt x="187" y="16"/>
                  </a:lnTo>
                  <a:lnTo>
                    <a:pt x="187" y="0"/>
                  </a:lnTo>
                  <a:lnTo>
                    <a:pt x="162" y="25"/>
                  </a:lnTo>
                  <a:close/>
                </a:path>
              </a:pathLst>
            </a:custGeom>
            <a:grpFill/>
            <a:ln w="9525">
              <a:noFill/>
              <a:round/>
            </a:ln>
          </p:spPr>
          <p:txBody>
            <a:bodyPr vert="horz" wrap="square" lIns="121920" tIns="60960" rIns="121920" bIns="60960" numCol="1" anchor="t" anchorCtr="0" compatLnSpc="1"/>
            <a:lstStyle/>
            <a:p>
              <a:endParaRPr lang="en-US" sz="3200">
                <a:latin typeface="Arial" panose="020B0604020202020204" pitchFamily="34" charset="0"/>
                <a:ea typeface="微软雅黑" panose="020B0503020204020204" charset="-122"/>
                <a:sym typeface="Arial" panose="020B0604020202020204" pitchFamily="34" charset="0"/>
              </a:endParaRPr>
            </a:p>
          </p:txBody>
        </p:sp>
      </p:grpSp>
      <p:sp>
        <p:nvSpPr>
          <p:cNvPr id="28" name="TextBox 39"/>
          <p:cNvSpPr txBox="1"/>
          <p:nvPr/>
        </p:nvSpPr>
        <p:spPr>
          <a:xfrm>
            <a:off x="7743403" y="2190592"/>
            <a:ext cx="2819732" cy="1095685"/>
          </a:xfrm>
          <a:prstGeom prst="rect">
            <a:avLst/>
          </a:prstGeom>
          <a:noFill/>
        </p:spPr>
        <p:txBody>
          <a:bodyPr wrap="square" lIns="0" tIns="0" rIns="0" bIns="0" rtlCol="0" anchor="t">
            <a:spAutoFit/>
          </a:bodyPr>
          <a:lstStyle/>
          <a:p>
            <a:pPr defTabSz="1218565">
              <a:spcBef>
                <a:spcPct val="20000"/>
              </a:spcBef>
              <a:defRPr/>
            </a:pPr>
            <a:r>
              <a:rPr lang="zh-CN" altLang="en-US" sz="20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单击编辑标题</a:t>
            </a:r>
          </a:p>
          <a:p>
            <a:pPr defTabSz="1218565">
              <a:spcBef>
                <a:spcPct val="20000"/>
              </a:spcBef>
              <a:defRPr/>
            </a:pPr>
            <a:r>
              <a:rPr lang="zh-CN" altLang="en-US" sz="16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单击此处可编辑内容单击此处可编辑内容单击此处可编辑内容</a:t>
            </a:r>
          </a:p>
        </p:txBody>
      </p:sp>
      <p:sp>
        <p:nvSpPr>
          <p:cNvPr id="29" name="Freeform 103"/>
          <p:cNvSpPr>
            <a:spLocks noEditPoints="1"/>
          </p:cNvSpPr>
          <p:nvPr/>
        </p:nvSpPr>
        <p:spPr bwMode="auto">
          <a:xfrm>
            <a:off x="3877063" y="3662623"/>
            <a:ext cx="370364" cy="54537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accent1"/>
          </a:solidFill>
          <a:ln w="9525">
            <a:noFill/>
            <a:round/>
          </a:ln>
        </p:spPr>
        <p:txBody>
          <a:bodyPr vert="horz" wrap="square" lIns="121920" tIns="60960" rIns="121920" bIns="60960" numCol="1" anchor="t" anchorCtr="0" compatLnSpc="1"/>
          <a:lstStyle/>
          <a:p>
            <a:endParaRPr lang="en-US" sz="32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0" name="TextBox 40"/>
          <p:cNvSpPr txBox="1"/>
          <p:nvPr/>
        </p:nvSpPr>
        <p:spPr>
          <a:xfrm>
            <a:off x="1564067" y="4306089"/>
            <a:ext cx="2819732" cy="1095685"/>
          </a:xfrm>
          <a:prstGeom prst="rect">
            <a:avLst/>
          </a:prstGeom>
          <a:noFill/>
        </p:spPr>
        <p:txBody>
          <a:bodyPr wrap="square" lIns="0" tIns="0" rIns="0" bIns="0" rtlCol="0" anchor="t">
            <a:spAutoFit/>
          </a:bodyPr>
          <a:lstStyle/>
          <a:p>
            <a:pPr algn="r" defTabSz="1218565">
              <a:spcBef>
                <a:spcPct val="20000"/>
              </a:spcBef>
              <a:defRPr/>
            </a:pPr>
            <a:r>
              <a:rPr lang="zh-CN" altLang="en-US" sz="20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单击编辑标题</a:t>
            </a:r>
          </a:p>
          <a:p>
            <a:pPr algn="r" defTabSz="1218565">
              <a:spcBef>
                <a:spcPct val="20000"/>
              </a:spcBef>
              <a:defRPr/>
            </a:pPr>
            <a:r>
              <a:rPr lang="zh-CN" altLang="en-US" sz="16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单击此处可编辑内容单击此处可编辑内容单击此处可编辑内容</a:t>
            </a:r>
          </a:p>
        </p:txBody>
      </p:sp>
      <p:grpSp>
        <p:nvGrpSpPr>
          <p:cNvPr id="31" name="Group 150"/>
          <p:cNvGrpSpPr/>
          <p:nvPr/>
        </p:nvGrpSpPr>
        <p:grpSpPr>
          <a:xfrm rot="2609953">
            <a:off x="3807688" y="1718562"/>
            <a:ext cx="623511" cy="618067"/>
            <a:chOff x="-6350" y="1208088"/>
            <a:chExt cx="363538" cy="360363"/>
          </a:xfrm>
          <a:solidFill>
            <a:schemeClr val="accent1"/>
          </a:solidFill>
        </p:grpSpPr>
        <p:sp>
          <p:nvSpPr>
            <p:cNvPr id="32" name="Freeform 5"/>
            <p:cNvSpPr>
              <a:spLocks noEditPoints="1"/>
            </p:cNvSpPr>
            <p:nvPr/>
          </p:nvSpPr>
          <p:spPr bwMode="auto">
            <a:xfrm>
              <a:off x="-6350" y="1208088"/>
              <a:ext cx="363538" cy="360363"/>
            </a:xfrm>
            <a:custGeom>
              <a:avLst/>
              <a:gdLst/>
              <a:ahLst/>
              <a:cxnLst>
                <a:cxn ang="0">
                  <a:pos x="121" y="41"/>
                </a:cxn>
                <a:cxn ang="0">
                  <a:pos x="83" y="2"/>
                </a:cxn>
                <a:cxn ang="0">
                  <a:pos x="76" y="0"/>
                </a:cxn>
                <a:cxn ang="0">
                  <a:pos x="72" y="2"/>
                </a:cxn>
                <a:cxn ang="0">
                  <a:pos x="70" y="6"/>
                </a:cxn>
                <a:cxn ang="0">
                  <a:pos x="61" y="21"/>
                </a:cxn>
                <a:cxn ang="0">
                  <a:pos x="39" y="36"/>
                </a:cxn>
                <a:cxn ang="0">
                  <a:pos x="14" y="53"/>
                </a:cxn>
                <a:cxn ang="0">
                  <a:pos x="1" y="75"/>
                </a:cxn>
                <a:cxn ang="0">
                  <a:pos x="3" y="82"/>
                </a:cxn>
                <a:cxn ang="0">
                  <a:pos x="42" y="121"/>
                </a:cxn>
                <a:cxn ang="0">
                  <a:pos x="49" y="123"/>
                </a:cxn>
                <a:cxn ang="0">
                  <a:pos x="52" y="121"/>
                </a:cxn>
                <a:cxn ang="0">
                  <a:pos x="54" y="117"/>
                </a:cxn>
                <a:cxn ang="0">
                  <a:pos x="63" y="103"/>
                </a:cxn>
                <a:cxn ang="0">
                  <a:pos x="85" y="87"/>
                </a:cxn>
                <a:cxn ang="0">
                  <a:pos x="110" y="70"/>
                </a:cxn>
                <a:cxn ang="0">
                  <a:pos x="123" y="48"/>
                </a:cxn>
                <a:cxn ang="0">
                  <a:pos x="121" y="41"/>
                </a:cxn>
                <a:cxn ang="0">
                  <a:pos x="47" y="115"/>
                </a:cxn>
                <a:cxn ang="0">
                  <a:pos x="9" y="77"/>
                </a:cxn>
                <a:cxn ang="0">
                  <a:pos x="78" y="8"/>
                </a:cxn>
                <a:cxn ang="0">
                  <a:pos x="116" y="46"/>
                </a:cxn>
                <a:cxn ang="0">
                  <a:pos x="47" y="115"/>
                </a:cxn>
                <a:cxn ang="0">
                  <a:pos x="47" y="115"/>
                </a:cxn>
                <a:cxn ang="0">
                  <a:pos x="47" y="115"/>
                </a:cxn>
              </a:cxnLst>
              <a:rect l="0" t="0" r="r" b="b"/>
              <a:pathLst>
                <a:path w="124" h="123">
                  <a:moveTo>
                    <a:pt x="121" y="41"/>
                  </a:moveTo>
                  <a:cubicBezTo>
                    <a:pt x="83" y="2"/>
                    <a:pt x="83" y="2"/>
                    <a:pt x="83" y="2"/>
                  </a:cubicBezTo>
                  <a:cubicBezTo>
                    <a:pt x="81" y="0"/>
                    <a:pt x="78" y="0"/>
                    <a:pt x="76" y="0"/>
                  </a:cubicBezTo>
                  <a:cubicBezTo>
                    <a:pt x="74" y="1"/>
                    <a:pt x="73" y="1"/>
                    <a:pt x="72" y="2"/>
                  </a:cubicBezTo>
                  <a:cubicBezTo>
                    <a:pt x="71" y="3"/>
                    <a:pt x="71" y="4"/>
                    <a:pt x="70" y="6"/>
                  </a:cubicBezTo>
                  <a:cubicBezTo>
                    <a:pt x="69" y="11"/>
                    <a:pt x="66" y="16"/>
                    <a:pt x="61" y="21"/>
                  </a:cubicBezTo>
                  <a:cubicBezTo>
                    <a:pt x="55" y="26"/>
                    <a:pt x="47" y="31"/>
                    <a:pt x="39" y="36"/>
                  </a:cubicBezTo>
                  <a:cubicBezTo>
                    <a:pt x="31" y="41"/>
                    <a:pt x="22" y="46"/>
                    <a:pt x="14" y="53"/>
                  </a:cubicBezTo>
                  <a:cubicBezTo>
                    <a:pt x="8" y="60"/>
                    <a:pt x="4" y="67"/>
                    <a:pt x="1" y="75"/>
                  </a:cubicBezTo>
                  <a:cubicBezTo>
                    <a:pt x="0" y="77"/>
                    <a:pt x="1" y="80"/>
                    <a:pt x="3" y="82"/>
                  </a:cubicBezTo>
                  <a:cubicBezTo>
                    <a:pt x="42" y="121"/>
                    <a:pt x="42" y="121"/>
                    <a:pt x="42" y="121"/>
                  </a:cubicBezTo>
                  <a:cubicBezTo>
                    <a:pt x="43" y="123"/>
                    <a:pt x="46" y="123"/>
                    <a:pt x="49" y="123"/>
                  </a:cubicBezTo>
                  <a:cubicBezTo>
                    <a:pt x="50" y="122"/>
                    <a:pt x="51" y="122"/>
                    <a:pt x="52" y="121"/>
                  </a:cubicBezTo>
                  <a:cubicBezTo>
                    <a:pt x="53" y="120"/>
                    <a:pt x="54" y="119"/>
                    <a:pt x="54" y="117"/>
                  </a:cubicBezTo>
                  <a:cubicBezTo>
                    <a:pt x="56" y="112"/>
                    <a:pt x="59" y="107"/>
                    <a:pt x="63" y="103"/>
                  </a:cubicBezTo>
                  <a:cubicBezTo>
                    <a:pt x="69" y="97"/>
                    <a:pt x="77" y="92"/>
                    <a:pt x="85" y="87"/>
                  </a:cubicBezTo>
                  <a:cubicBezTo>
                    <a:pt x="94" y="82"/>
                    <a:pt x="103" y="77"/>
                    <a:pt x="110" y="70"/>
                  </a:cubicBezTo>
                  <a:cubicBezTo>
                    <a:pt x="117" y="63"/>
                    <a:pt x="121" y="57"/>
                    <a:pt x="123" y="48"/>
                  </a:cubicBezTo>
                  <a:cubicBezTo>
                    <a:pt x="124" y="46"/>
                    <a:pt x="123" y="43"/>
                    <a:pt x="121" y="41"/>
                  </a:cubicBezTo>
                  <a:close/>
                  <a:moveTo>
                    <a:pt x="47" y="115"/>
                  </a:moveTo>
                  <a:cubicBezTo>
                    <a:pt x="34" y="103"/>
                    <a:pt x="21" y="90"/>
                    <a:pt x="9" y="77"/>
                  </a:cubicBezTo>
                  <a:cubicBezTo>
                    <a:pt x="20" y="42"/>
                    <a:pt x="67" y="43"/>
                    <a:pt x="78" y="8"/>
                  </a:cubicBezTo>
                  <a:cubicBezTo>
                    <a:pt x="90" y="21"/>
                    <a:pt x="103" y="33"/>
                    <a:pt x="116" y="46"/>
                  </a:cubicBezTo>
                  <a:cubicBezTo>
                    <a:pt x="105" y="81"/>
                    <a:pt x="58" y="80"/>
                    <a:pt x="47" y="115"/>
                  </a:cubicBezTo>
                  <a:close/>
                  <a:moveTo>
                    <a:pt x="47" y="115"/>
                  </a:moveTo>
                  <a:cubicBezTo>
                    <a:pt x="47" y="115"/>
                    <a:pt x="47" y="115"/>
                    <a:pt x="47" y="115"/>
                  </a:cubicBezTo>
                </a:path>
              </a:pathLst>
            </a:custGeom>
            <a:grpFill/>
            <a:ln w="9525">
              <a:noFill/>
              <a:round/>
            </a:ln>
          </p:spPr>
          <p:txBody>
            <a:bodyPr vert="horz" wrap="square" lIns="121920" tIns="60960" rIns="121920" bIns="60960" numCol="1" anchor="t" anchorCtr="0" compatLnSpc="1"/>
            <a:lstStyle/>
            <a:p>
              <a:endParaRPr lang="en-US" sz="3200" dirty="0">
                <a:latin typeface="Arial" panose="020B0604020202020204" pitchFamily="34" charset="0"/>
                <a:ea typeface="微软雅黑" panose="020B0503020204020204" charset="-122"/>
                <a:sym typeface="Arial" panose="020B0604020202020204" pitchFamily="34" charset="0"/>
              </a:endParaRPr>
            </a:p>
          </p:txBody>
        </p:sp>
        <p:sp>
          <p:nvSpPr>
            <p:cNvPr id="33" name="Freeform 6"/>
            <p:cNvSpPr>
              <a:spLocks noEditPoints="1"/>
            </p:cNvSpPr>
            <p:nvPr/>
          </p:nvSpPr>
          <p:spPr bwMode="auto">
            <a:xfrm>
              <a:off x="125413" y="1336676"/>
              <a:ext cx="100013" cy="100013"/>
            </a:xfrm>
            <a:custGeom>
              <a:avLst/>
              <a:gdLst/>
              <a:ahLst/>
              <a:cxnLst>
                <a:cxn ang="0">
                  <a:pos x="27" y="11"/>
                </a:cxn>
                <a:cxn ang="0">
                  <a:pos x="20" y="12"/>
                </a:cxn>
                <a:cxn ang="0">
                  <a:pos x="9" y="6"/>
                </a:cxn>
                <a:cxn ang="0">
                  <a:pos x="15" y="5"/>
                </a:cxn>
                <a:cxn ang="0">
                  <a:pos x="19" y="5"/>
                </a:cxn>
                <a:cxn ang="0">
                  <a:pos x="19" y="1"/>
                </a:cxn>
                <a:cxn ang="0">
                  <a:pos x="12" y="0"/>
                </a:cxn>
                <a:cxn ang="0">
                  <a:pos x="6" y="3"/>
                </a:cxn>
                <a:cxn ang="0">
                  <a:pos x="4" y="2"/>
                </a:cxn>
                <a:cxn ang="0">
                  <a:pos x="3" y="4"/>
                </a:cxn>
                <a:cxn ang="0">
                  <a:pos x="4" y="5"/>
                </a:cxn>
                <a:cxn ang="0">
                  <a:pos x="1" y="13"/>
                </a:cxn>
                <a:cxn ang="0">
                  <a:pos x="3" y="20"/>
                </a:cxn>
                <a:cxn ang="0">
                  <a:pos x="18" y="20"/>
                </a:cxn>
                <a:cxn ang="0">
                  <a:pos x="22" y="29"/>
                </a:cxn>
                <a:cxn ang="0">
                  <a:pos x="18" y="28"/>
                </a:cxn>
                <a:cxn ang="0">
                  <a:pos x="15" y="26"/>
                </a:cxn>
                <a:cxn ang="0">
                  <a:pos x="13" y="29"/>
                </a:cxn>
                <a:cxn ang="0">
                  <a:pos x="16" y="33"/>
                </a:cxn>
                <a:cxn ang="0">
                  <a:pos x="24" y="33"/>
                </a:cxn>
                <a:cxn ang="0">
                  <a:pos x="30" y="32"/>
                </a:cxn>
                <a:cxn ang="0">
                  <a:pos x="32" y="32"/>
                </a:cxn>
                <a:cxn ang="0">
                  <a:pos x="32" y="30"/>
                </a:cxn>
                <a:cxn ang="0">
                  <a:pos x="32" y="24"/>
                </a:cxn>
                <a:cxn ang="0">
                  <a:pos x="33" y="16"/>
                </a:cxn>
                <a:cxn ang="0">
                  <a:pos x="10" y="16"/>
                </a:cxn>
                <a:cxn ang="0">
                  <a:pos x="6" y="14"/>
                </a:cxn>
                <a:cxn ang="0">
                  <a:pos x="6" y="10"/>
                </a:cxn>
                <a:cxn ang="0">
                  <a:pos x="13" y="15"/>
                </a:cxn>
                <a:cxn ang="0">
                  <a:pos x="28" y="24"/>
                </a:cxn>
                <a:cxn ang="0">
                  <a:pos x="20" y="18"/>
                </a:cxn>
                <a:cxn ang="0">
                  <a:pos x="24" y="17"/>
                </a:cxn>
                <a:cxn ang="0">
                  <a:pos x="27" y="18"/>
                </a:cxn>
                <a:cxn ang="0">
                  <a:pos x="28" y="22"/>
                </a:cxn>
                <a:cxn ang="0">
                  <a:pos x="28" y="24"/>
                </a:cxn>
              </a:cxnLst>
              <a:rect l="0" t="0" r="r" b="b"/>
              <a:pathLst>
                <a:path w="34" h="34">
                  <a:moveTo>
                    <a:pt x="31" y="13"/>
                  </a:moveTo>
                  <a:cubicBezTo>
                    <a:pt x="30" y="12"/>
                    <a:pt x="28" y="12"/>
                    <a:pt x="27" y="11"/>
                  </a:cubicBezTo>
                  <a:cubicBezTo>
                    <a:pt x="26" y="11"/>
                    <a:pt x="25" y="11"/>
                    <a:pt x="23" y="11"/>
                  </a:cubicBezTo>
                  <a:cubicBezTo>
                    <a:pt x="22" y="11"/>
                    <a:pt x="21" y="11"/>
                    <a:pt x="20" y="12"/>
                  </a:cubicBezTo>
                  <a:cubicBezTo>
                    <a:pt x="18" y="12"/>
                    <a:pt x="17" y="13"/>
                    <a:pt x="16" y="13"/>
                  </a:cubicBezTo>
                  <a:cubicBezTo>
                    <a:pt x="14" y="11"/>
                    <a:pt x="12" y="9"/>
                    <a:pt x="9" y="6"/>
                  </a:cubicBezTo>
                  <a:cubicBezTo>
                    <a:pt x="10" y="6"/>
                    <a:pt x="11" y="5"/>
                    <a:pt x="12" y="5"/>
                  </a:cubicBezTo>
                  <a:cubicBezTo>
                    <a:pt x="13" y="5"/>
                    <a:pt x="14" y="5"/>
                    <a:pt x="15" y="5"/>
                  </a:cubicBezTo>
                  <a:cubicBezTo>
                    <a:pt x="16" y="6"/>
                    <a:pt x="16" y="6"/>
                    <a:pt x="17" y="6"/>
                  </a:cubicBezTo>
                  <a:cubicBezTo>
                    <a:pt x="18" y="6"/>
                    <a:pt x="18" y="6"/>
                    <a:pt x="19" y="5"/>
                  </a:cubicBezTo>
                  <a:cubicBezTo>
                    <a:pt x="19" y="5"/>
                    <a:pt x="20" y="4"/>
                    <a:pt x="20" y="4"/>
                  </a:cubicBezTo>
                  <a:cubicBezTo>
                    <a:pt x="20" y="3"/>
                    <a:pt x="19" y="2"/>
                    <a:pt x="19" y="1"/>
                  </a:cubicBezTo>
                  <a:cubicBezTo>
                    <a:pt x="18" y="0"/>
                    <a:pt x="17" y="0"/>
                    <a:pt x="16" y="0"/>
                  </a:cubicBezTo>
                  <a:cubicBezTo>
                    <a:pt x="15" y="0"/>
                    <a:pt x="13" y="0"/>
                    <a:pt x="12" y="0"/>
                  </a:cubicBezTo>
                  <a:cubicBezTo>
                    <a:pt x="11" y="0"/>
                    <a:pt x="10" y="1"/>
                    <a:pt x="9" y="1"/>
                  </a:cubicBezTo>
                  <a:cubicBezTo>
                    <a:pt x="8" y="2"/>
                    <a:pt x="7" y="2"/>
                    <a:pt x="6" y="3"/>
                  </a:cubicBezTo>
                  <a:cubicBezTo>
                    <a:pt x="6" y="3"/>
                    <a:pt x="6" y="3"/>
                    <a:pt x="5" y="2"/>
                  </a:cubicBezTo>
                  <a:cubicBezTo>
                    <a:pt x="5" y="2"/>
                    <a:pt x="5" y="2"/>
                    <a:pt x="4" y="2"/>
                  </a:cubicBezTo>
                  <a:cubicBezTo>
                    <a:pt x="4" y="2"/>
                    <a:pt x="4" y="2"/>
                    <a:pt x="3" y="3"/>
                  </a:cubicBezTo>
                  <a:cubicBezTo>
                    <a:pt x="3" y="3"/>
                    <a:pt x="3" y="3"/>
                    <a:pt x="3" y="4"/>
                  </a:cubicBezTo>
                  <a:cubicBezTo>
                    <a:pt x="3" y="4"/>
                    <a:pt x="3" y="4"/>
                    <a:pt x="3" y="5"/>
                  </a:cubicBezTo>
                  <a:cubicBezTo>
                    <a:pt x="4" y="5"/>
                    <a:pt x="4" y="5"/>
                    <a:pt x="4" y="5"/>
                  </a:cubicBezTo>
                  <a:cubicBezTo>
                    <a:pt x="3" y="6"/>
                    <a:pt x="2" y="8"/>
                    <a:pt x="2" y="9"/>
                  </a:cubicBezTo>
                  <a:cubicBezTo>
                    <a:pt x="1" y="11"/>
                    <a:pt x="1" y="12"/>
                    <a:pt x="1" y="13"/>
                  </a:cubicBezTo>
                  <a:cubicBezTo>
                    <a:pt x="0" y="15"/>
                    <a:pt x="1" y="16"/>
                    <a:pt x="1" y="17"/>
                  </a:cubicBezTo>
                  <a:cubicBezTo>
                    <a:pt x="1" y="18"/>
                    <a:pt x="2" y="19"/>
                    <a:pt x="3" y="20"/>
                  </a:cubicBezTo>
                  <a:cubicBezTo>
                    <a:pt x="5" y="21"/>
                    <a:pt x="7" y="22"/>
                    <a:pt x="10" y="22"/>
                  </a:cubicBezTo>
                  <a:cubicBezTo>
                    <a:pt x="12" y="22"/>
                    <a:pt x="15" y="21"/>
                    <a:pt x="18" y="20"/>
                  </a:cubicBezTo>
                  <a:cubicBezTo>
                    <a:pt x="20" y="22"/>
                    <a:pt x="22" y="25"/>
                    <a:pt x="24" y="27"/>
                  </a:cubicBezTo>
                  <a:cubicBezTo>
                    <a:pt x="24" y="28"/>
                    <a:pt x="23" y="28"/>
                    <a:pt x="22" y="29"/>
                  </a:cubicBezTo>
                  <a:cubicBezTo>
                    <a:pt x="21" y="29"/>
                    <a:pt x="21" y="29"/>
                    <a:pt x="20" y="29"/>
                  </a:cubicBezTo>
                  <a:cubicBezTo>
                    <a:pt x="19" y="28"/>
                    <a:pt x="19" y="28"/>
                    <a:pt x="18" y="28"/>
                  </a:cubicBezTo>
                  <a:cubicBezTo>
                    <a:pt x="18" y="27"/>
                    <a:pt x="17" y="27"/>
                    <a:pt x="17" y="27"/>
                  </a:cubicBezTo>
                  <a:cubicBezTo>
                    <a:pt x="16" y="27"/>
                    <a:pt x="16" y="26"/>
                    <a:pt x="15" y="26"/>
                  </a:cubicBezTo>
                  <a:cubicBezTo>
                    <a:pt x="15" y="26"/>
                    <a:pt x="14" y="27"/>
                    <a:pt x="14" y="27"/>
                  </a:cubicBezTo>
                  <a:cubicBezTo>
                    <a:pt x="13" y="28"/>
                    <a:pt x="13" y="28"/>
                    <a:pt x="13" y="29"/>
                  </a:cubicBezTo>
                  <a:cubicBezTo>
                    <a:pt x="13" y="30"/>
                    <a:pt x="13" y="31"/>
                    <a:pt x="14" y="31"/>
                  </a:cubicBezTo>
                  <a:cubicBezTo>
                    <a:pt x="14" y="32"/>
                    <a:pt x="15" y="33"/>
                    <a:pt x="16" y="33"/>
                  </a:cubicBezTo>
                  <a:cubicBezTo>
                    <a:pt x="17" y="34"/>
                    <a:pt x="18" y="34"/>
                    <a:pt x="20" y="34"/>
                  </a:cubicBezTo>
                  <a:cubicBezTo>
                    <a:pt x="21" y="34"/>
                    <a:pt x="22" y="34"/>
                    <a:pt x="24" y="33"/>
                  </a:cubicBezTo>
                  <a:cubicBezTo>
                    <a:pt x="25" y="33"/>
                    <a:pt x="26" y="32"/>
                    <a:pt x="28" y="31"/>
                  </a:cubicBezTo>
                  <a:cubicBezTo>
                    <a:pt x="28" y="31"/>
                    <a:pt x="29" y="32"/>
                    <a:pt x="30" y="32"/>
                  </a:cubicBezTo>
                  <a:cubicBezTo>
                    <a:pt x="30" y="33"/>
                    <a:pt x="30" y="33"/>
                    <a:pt x="31" y="33"/>
                  </a:cubicBezTo>
                  <a:cubicBezTo>
                    <a:pt x="31" y="33"/>
                    <a:pt x="32" y="33"/>
                    <a:pt x="32" y="32"/>
                  </a:cubicBezTo>
                  <a:cubicBezTo>
                    <a:pt x="32" y="32"/>
                    <a:pt x="32" y="31"/>
                    <a:pt x="32" y="31"/>
                  </a:cubicBezTo>
                  <a:cubicBezTo>
                    <a:pt x="32" y="31"/>
                    <a:pt x="32" y="30"/>
                    <a:pt x="32" y="30"/>
                  </a:cubicBezTo>
                  <a:cubicBezTo>
                    <a:pt x="31" y="30"/>
                    <a:pt x="30" y="29"/>
                    <a:pt x="30" y="28"/>
                  </a:cubicBezTo>
                  <a:cubicBezTo>
                    <a:pt x="31" y="27"/>
                    <a:pt x="32" y="26"/>
                    <a:pt x="32" y="24"/>
                  </a:cubicBezTo>
                  <a:cubicBezTo>
                    <a:pt x="33" y="23"/>
                    <a:pt x="34" y="21"/>
                    <a:pt x="34" y="20"/>
                  </a:cubicBezTo>
                  <a:cubicBezTo>
                    <a:pt x="34" y="19"/>
                    <a:pt x="34" y="17"/>
                    <a:pt x="33" y="16"/>
                  </a:cubicBezTo>
                  <a:cubicBezTo>
                    <a:pt x="33" y="15"/>
                    <a:pt x="32" y="14"/>
                    <a:pt x="31" y="13"/>
                  </a:cubicBezTo>
                  <a:close/>
                  <a:moveTo>
                    <a:pt x="10" y="16"/>
                  </a:moveTo>
                  <a:cubicBezTo>
                    <a:pt x="8" y="16"/>
                    <a:pt x="7" y="16"/>
                    <a:pt x="7" y="15"/>
                  </a:cubicBezTo>
                  <a:cubicBezTo>
                    <a:pt x="6" y="14"/>
                    <a:pt x="6" y="14"/>
                    <a:pt x="6" y="14"/>
                  </a:cubicBezTo>
                  <a:cubicBezTo>
                    <a:pt x="6" y="13"/>
                    <a:pt x="6" y="13"/>
                    <a:pt x="6" y="12"/>
                  </a:cubicBezTo>
                  <a:cubicBezTo>
                    <a:pt x="6" y="11"/>
                    <a:pt x="6" y="11"/>
                    <a:pt x="6" y="10"/>
                  </a:cubicBezTo>
                  <a:cubicBezTo>
                    <a:pt x="7" y="10"/>
                    <a:pt x="7" y="9"/>
                    <a:pt x="8" y="8"/>
                  </a:cubicBezTo>
                  <a:cubicBezTo>
                    <a:pt x="9" y="10"/>
                    <a:pt x="11" y="12"/>
                    <a:pt x="13" y="15"/>
                  </a:cubicBezTo>
                  <a:cubicBezTo>
                    <a:pt x="12" y="15"/>
                    <a:pt x="11" y="16"/>
                    <a:pt x="10" y="16"/>
                  </a:cubicBezTo>
                  <a:close/>
                  <a:moveTo>
                    <a:pt x="28" y="24"/>
                  </a:moveTo>
                  <a:cubicBezTo>
                    <a:pt x="27" y="24"/>
                    <a:pt x="27" y="25"/>
                    <a:pt x="26" y="25"/>
                  </a:cubicBezTo>
                  <a:cubicBezTo>
                    <a:pt x="24" y="23"/>
                    <a:pt x="22" y="21"/>
                    <a:pt x="20" y="18"/>
                  </a:cubicBezTo>
                  <a:cubicBezTo>
                    <a:pt x="21" y="18"/>
                    <a:pt x="21" y="18"/>
                    <a:pt x="22" y="18"/>
                  </a:cubicBezTo>
                  <a:cubicBezTo>
                    <a:pt x="22" y="17"/>
                    <a:pt x="23" y="17"/>
                    <a:pt x="24" y="17"/>
                  </a:cubicBezTo>
                  <a:cubicBezTo>
                    <a:pt x="24" y="17"/>
                    <a:pt x="25" y="17"/>
                    <a:pt x="25" y="17"/>
                  </a:cubicBezTo>
                  <a:cubicBezTo>
                    <a:pt x="26" y="17"/>
                    <a:pt x="27" y="18"/>
                    <a:pt x="27" y="18"/>
                  </a:cubicBezTo>
                  <a:cubicBezTo>
                    <a:pt x="28" y="19"/>
                    <a:pt x="28" y="19"/>
                    <a:pt x="28" y="20"/>
                  </a:cubicBezTo>
                  <a:cubicBezTo>
                    <a:pt x="28" y="20"/>
                    <a:pt x="28" y="21"/>
                    <a:pt x="28" y="22"/>
                  </a:cubicBezTo>
                  <a:cubicBezTo>
                    <a:pt x="28" y="22"/>
                    <a:pt x="28" y="23"/>
                    <a:pt x="28" y="24"/>
                  </a:cubicBezTo>
                  <a:close/>
                  <a:moveTo>
                    <a:pt x="28" y="24"/>
                  </a:moveTo>
                  <a:cubicBezTo>
                    <a:pt x="28" y="24"/>
                    <a:pt x="28" y="24"/>
                    <a:pt x="28" y="24"/>
                  </a:cubicBezTo>
                </a:path>
              </a:pathLst>
            </a:custGeom>
            <a:grpFill/>
            <a:ln w="9525">
              <a:noFill/>
              <a:round/>
            </a:ln>
          </p:spPr>
          <p:txBody>
            <a:bodyPr vert="horz" wrap="square" lIns="121920" tIns="60960" rIns="121920" bIns="60960" numCol="1" anchor="t" anchorCtr="0" compatLnSpc="1"/>
            <a:lstStyle/>
            <a:p>
              <a:endParaRPr lang="en-US" sz="3200" dirty="0">
                <a:latin typeface="Arial" panose="020B0604020202020204" pitchFamily="34" charset="0"/>
                <a:ea typeface="微软雅黑" panose="020B0503020204020204" charset="-122"/>
                <a:sym typeface="Arial" panose="020B0604020202020204" pitchFamily="34" charset="0"/>
              </a:endParaRPr>
            </a:p>
          </p:txBody>
        </p:sp>
        <p:sp>
          <p:nvSpPr>
            <p:cNvPr id="34" name="Freeform 7"/>
            <p:cNvSpPr>
              <a:spLocks noEditPoints="1"/>
            </p:cNvSpPr>
            <p:nvPr/>
          </p:nvSpPr>
          <p:spPr bwMode="auto">
            <a:xfrm>
              <a:off x="117475" y="1457326"/>
              <a:ext cx="55563" cy="55563"/>
            </a:xfrm>
            <a:custGeom>
              <a:avLst/>
              <a:gdLst/>
              <a:ahLst/>
              <a:cxnLst>
                <a:cxn ang="0">
                  <a:pos x="15" y="0"/>
                </a:cxn>
                <a:cxn ang="0">
                  <a:pos x="15" y="0"/>
                </a:cxn>
                <a:cxn ang="0">
                  <a:pos x="8" y="6"/>
                </a:cxn>
                <a:cxn ang="0">
                  <a:pos x="3" y="13"/>
                </a:cxn>
                <a:cxn ang="0">
                  <a:pos x="0" y="16"/>
                </a:cxn>
                <a:cxn ang="0">
                  <a:pos x="1" y="19"/>
                </a:cxn>
                <a:cxn ang="0">
                  <a:pos x="3" y="19"/>
                </a:cxn>
                <a:cxn ang="0">
                  <a:pos x="4" y="18"/>
                </a:cxn>
                <a:cxn ang="0">
                  <a:pos x="6" y="15"/>
                </a:cxn>
                <a:cxn ang="0">
                  <a:pos x="11" y="9"/>
                </a:cxn>
                <a:cxn ang="0">
                  <a:pos x="18" y="3"/>
                </a:cxn>
                <a:cxn ang="0">
                  <a:pos x="18" y="3"/>
                </a:cxn>
                <a:cxn ang="0">
                  <a:pos x="18" y="3"/>
                </a:cxn>
                <a:cxn ang="0">
                  <a:pos x="18" y="0"/>
                </a:cxn>
                <a:cxn ang="0">
                  <a:pos x="15" y="0"/>
                </a:cxn>
                <a:cxn ang="0">
                  <a:pos x="15" y="0"/>
                </a:cxn>
                <a:cxn ang="0">
                  <a:pos x="15" y="0"/>
                </a:cxn>
              </a:cxnLst>
              <a:rect l="0" t="0" r="r" b="b"/>
              <a:pathLst>
                <a:path w="19" h="19">
                  <a:moveTo>
                    <a:pt x="15" y="0"/>
                  </a:moveTo>
                  <a:cubicBezTo>
                    <a:pt x="15" y="0"/>
                    <a:pt x="15" y="0"/>
                    <a:pt x="15" y="0"/>
                  </a:cubicBezTo>
                  <a:cubicBezTo>
                    <a:pt x="13" y="2"/>
                    <a:pt x="11" y="4"/>
                    <a:pt x="8" y="6"/>
                  </a:cubicBezTo>
                  <a:cubicBezTo>
                    <a:pt x="6" y="8"/>
                    <a:pt x="4" y="10"/>
                    <a:pt x="3" y="13"/>
                  </a:cubicBezTo>
                  <a:cubicBezTo>
                    <a:pt x="0" y="16"/>
                    <a:pt x="0" y="16"/>
                    <a:pt x="0" y="16"/>
                  </a:cubicBezTo>
                  <a:cubicBezTo>
                    <a:pt x="0" y="17"/>
                    <a:pt x="0" y="18"/>
                    <a:pt x="1" y="19"/>
                  </a:cubicBezTo>
                  <a:cubicBezTo>
                    <a:pt x="1" y="19"/>
                    <a:pt x="2" y="19"/>
                    <a:pt x="3" y="19"/>
                  </a:cubicBezTo>
                  <a:cubicBezTo>
                    <a:pt x="3" y="19"/>
                    <a:pt x="3" y="18"/>
                    <a:pt x="4" y="18"/>
                  </a:cubicBezTo>
                  <a:cubicBezTo>
                    <a:pt x="6" y="15"/>
                    <a:pt x="6" y="15"/>
                    <a:pt x="6" y="15"/>
                  </a:cubicBezTo>
                  <a:cubicBezTo>
                    <a:pt x="7" y="13"/>
                    <a:pt x="9" y="11"/>
                    <a:pt x="11" y="9"/>
                  </a:cubicBezTo>
                  <a:cubicBezTo>
                    <a:pt x="13" y="7"/>
                    <a:pt x="15" y="5"/>
                    <a:pt x="18" y="3"/>
                  </a:cubicBezTo>
                  <a:cubicBezTo>
                    <a:pt x="18" y="3"/>
                    <a:pt x="18" y="3"/>
                    <a:pt x="18" y="3"/>
                  </a:cubicBezTo>
                  <a:cubicBezTo>
                    <a:pt x="18" y="3"/>
                    <a:pt x="18" y="3"/>
                    <a:pt x="18" y="3"/>
                  </a:cubicBezTo>
                  <a:cubicBezTo>
                    <a:pt x="19" y="2"/>
                    <a:pt x="19" y="1"/>
                    <a:pt x="18" y="0"/>
                  </a:cubicBezTo>
                  <a:cubicBezTo>
                    <a:pt x="17" y="0"/>
                    <a:pt x="16" y="0"/>
                    <a:pt x="15" y="0"/>
                  </a:cubicBezTo>
                  <a:close/>
                  <a:moveTo>
                    <a:pt x="15" y="0"/>
                  </a:moveTo>
                  <a:cubicBezTo>
                    <a:pt x="15" y="0"/>
                    <a:pt x="15" y="0"/>
                    <a:pt x="15" y="0"/>
                  </a:cubicBezTo>
                </a:path>
              </a:pathLst>
            </a:custGeom>
            <a:grpFill/>
            <a:ln w="9525">
              <a:noFill/>
              <a:round/>
            </a:ln>
          </p:spPr>
          <p:txBody>
            <a:bodyPr vert="horz" wrap="square" lIns="121920" tIns="60960" rIns="121920" bIns="60960" numCol="1" anchor="t" anchorCtr="0" compatLnSpc="1"/>
            <a:lstStyle/>
            <a:p>
              <a:endParaRPr lang="en-US" sz="3200" dirty="0">
                <a:latin typeface="Arial" panose="020B0604020202020204" pitchFamily="34" charset="0"/>
                <a:ea typeface="微软雅黑" panose="020B0503020204020204" charset="-122"/>
                <a:sym typeface="Arial" panose="020B0604020202020204" pitchFamily="34" charset="0"/>
              </a:endParaRPr>
            </a:p>
          </p:txBody>
        </p:sp>
        <p:sp>
          <p:nvSpPr>
            <p:cNvPr id="35" name="Freeform 8"/>
            <p:cNvSpPr>
              <a:spLocks noEditPoints="1"/>
            </p:cNvSpPr>
            <p:nvPr/>
          </p:nvSpPr>
          <p:spPr bwMode="auto">
            <a:xfrm>
              <a:off x="180975" y="1263651"/>
              <a:ext cx="55563" cy="58738"/>
            </a:xfrm>
            <a:custGeom>
              <a:avLst/>
              <a:gdLst/>
              <a:ahLst/>
              <a:cxnLst>
                <a:cxn ang="0">
                  <a:pos x="7" y="11"/>
                </a:cxn>
                <a:cxn ang="0">
                  <a:pos x="1" y="16"/>
                </a:cxn>
                <a:cxn ang="0">
                  <a:pos x="1" y="17"/>
                </a:cxn>
                <a:cxn ang="0">
                  <a:pos x="1" y="19"/>
                </a:cxn>
                <a:cxn ang="0">
                  <a:pos x="3" y="19"/>
                </a:cxn>
                <a:cxn ang="0">
                  <a:pos x="3" y="19"/>
                </a:cxn>
                <a:cxn ang="0">
                  <a:pos x="10" y="13"/>
                </a:cxn>
                <a:cxn ang="0">
                  <a:pos x="16" y="7"/>
                </a:cxn>
                <a:cxn ang="0">
                  <a:pos x="18" y="3"/>
                </a:cxn>
                <a:cxn ang="0">
                  <a:pos x="18" y="1"/>
                </a:cxn>
                <a:cxn ang="0">
                  <a:pos x="16" y="1"/>
                </a:cxn>
                <a:cxn ang="0">
                  <a:pos x="15" y="1"/>
                </a:cxn>
                <a:cxn ang="0">
                  <a:pos x="13" y="5"/>
                </a:cxn>
                <a:cxn ang="0">
                  <a:pos x="7" y="11"/>
                </a:cxn>
                <a:cxn ang="0">
                  <a:pos x="7" y="11"/>
                </a:cxn>
                <a:cxn ang="0">
                  <a:pos x="7" y="11"/>
                </a:cxn>
              </a:cxnLst>
              <a:rect l="0" t="0" r="r" b="b"/>
              <a:pathLst>
                <a:path w="19" h="20">
                  <a:moveTo>
                    <a:pt x="7" y="11"/>
                  </a:moveTo>
                  <a:cubicBezTo>
                    <a:pt x="5" y="13"/>
                    <a:pt x="3" y="15"/>
                    <a:pt x="1" y="16"/>
                  </a:cubicBezTo>
                  <a:cubicBezTo>
                    <a:pt x="1" y="16"/>
                    <a:pt x="1" y="16"/>
                    <a:pt x="1" y="17"/>
                  </a:cubicBezTo>
                  <a:cubicBezTo>
                    <a:pt x="0" y="17"/>
                    <a:pt x="0" y="19"/>
                    <a:pt x="1" y="19"/>
                  </a:cubicBezTo>
                  <a:cubicBezTo>
                    <a:pt x="1" y="20"/>
                    <a:pt x="2" y="20"/>
                    <a:pt x="3" y="19"/>
                  </a:cubicBezTo>
                  <a:cubicBezTo>
                    <a:pt x="3" y="19"/>
                    <a:pt x="3" y="19"/>
                    <a:pt x="3" y="19"/>
                  </a:cubicBezTo>
                  <a:cubicBezTo>
                    <a:pt x="6" y="18"/>
                    <a:pt x="8" y="16"/>
                    <a:pt x="10" y="13"/>
                  </a:cubicBezTo>
                  <a:cubicBezTo>
                    <a:pt x="12" y="11"/>
                    <a:pt x="14" y="9"/>
                    <a:pt x="16" y="7"/>
                  </a:cubicBezTo>
                  <a:cubicBezTo>
                    <a:pt x="18" y="3"/>
                    <a:pt x="18" y="3"/>
                    <a:pt x="18" y="3"/>
                  </a:cubicBezTo>
                  <a:cubicBezTo>
                    <a:pt x="19" y="3"/>
                    <a:pt x="19" y="1"/>
                    <a:pt x="18" y="1"/>
                  </a:cubicBezTo>
                  <a:cubicBezTo>
                    <a:pt x="17" y="0"/>
                    <a:pt x="16" y="0"/>
                    <a:pt x="16" y="1"/>
                  </a:cubicBezTo>
                  <a:cubicBezTo>
                    <a:pt x="15" y="1"/>
                    <a:pt x="15" y="1"/>
                    <a:pt x="15" y="1"/>
                  </a:cubicBezTo>
                  <a:cubicBezTo>
                    <a:pt x="13" y="5"/>
                    <a:pt x="13" y="5"/>
                    <a:pt x="13" y="5"/>
                  </a:cubicBezTo>
                  <a:cubicBezTo>
                    <a:pt x="11" y="7"/>
                    <a:pt x="9" y="9"/>
                    <a:pt x="7" y="11"/>
                  </a:cubicBezTo>
                  <a:close/>
                  <a:moveTo>
                    <a:pt x="7" y="11"/>
                  </a:moveTo>
                  <a:cubicBezTo>
                    <a:pt x="7" y="11"/>
                    <a:pt x="7" y="11"/>
                    <a:pt x="7" y="11"/>
                  </a:cubicBezTo>
                </a:path>
              </a:pathLst>
            </a:custGeom>
            <a:grpFill/>
            <a:ln w="9525">
              <a:noFill/>
              <a:round/>
            </a:ln>
          </p:spPr>
          <p:txBody>
            <a:bodyPr vert="horz" wrap="square" lIns="121920" tIns="60960" rIns="121920" bIns="60960" numCol="1" anchor="t" anchorCtr="0" compatLnSpc="1"/>
            <a:lstStyle/>
            <a:p>
              <a:endParaRPr lang="en-US" sz="3200" dirty="0">
                <a:latin typeface="Arial" panose="020B0604020202020204" pitchFamily="34" charset="0"/>
                <a:ea typeface="微软雅黑" panose="020B0503020204020204" charset="-122"/>
                <a:sym typeface="Arial" panose="020B0604020202020204" pitchFamily="34" charset="0"/>
              </a:endParaRPr>
            </a:p>
          </p:txBody>
        </p:sp>
      </p:grpSp>
      <p:sp>
        <p:nvSpPr>
          <p:cNvPr id="36" name="TextBox 42"/>
          <p:cNvSpPr txBox="1"/>
          <p:nvPr/>
        </p:nvSpPr>
        <p:spPr>
          <a:xfrm>
            <a:off x="1554553" y="2285829"/>
            <a:ext cx="2819732" cy="1095685"/>
          </a:xfrm>
          <a:prstGeom prst="rect">
            <a:avLst/>
          </a:prstGeom>
          <a:noFill/>
        </p:spPr>
        <p:txBody>
          <a:bodyPr wrap="square" lIns="0" tIns="0" rIns="0" bIns="0" rtlCol="0" anchor="t">
            <a:spAutoFit/>
          </a:bodyPr>
          <a:lstStyle/>
          <a:p>
            <a:pPr algn="r" defTabSz="1218565">
              <a:spcBef>
                <a:spcPct val="20000"/>
              </a:spcBef>
              <a:defRPr/>
            </a:pPr>
            <a:r>
              <a:rPr lang="zh-CN" altLang="en-US" sz="20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单击编辑标题</a:t>
            </a:r>
          </a:p>
          <a:p>
            <a:pPr algn="r" defTabSz="1218565">
              <a:spcBef>
                <a:spcPct val="20000"/>
              </a:spcBef>
              <a:defRPr/>
            </a:pPr>
            <a:r>
              <a:rPr lang="zh-CN" altLang="en-US" sz="16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单击此处可编辑内容单击此处可编辑内容单击此处可编辑内容</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8" presetClass="entr" presetSubtype="1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par>
                          <p:cTn id="13" fill="hold">
                            <p:stCondLst>
                              <p:cond delay="1000"/>
                            </p:stCondLst>
                            <p:childTnLst>
                              <p:par>
                                <p:cTn id="14" presetID="18" presetClass="entr" presetSubtype="3"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strips(upRight)">
                                      <p:cBhvr>
                                        <p:cTn id="16" dur="500"/>
                                        <p:tgtEl>
                                          <p:spTgt spid="6"/>
                                        </p:tgtEl>
                                      </p:cBhvr>
                                    </p:animEffect>
                                  </p:childTnLst>
                                </p:cTn>
                              </p:par>
                            </p:childTnLst>
                          </p:cTn>
                        </p:par>
                        <p:par>
                          <p:cTn id="17" fill="hold">
                            <p:stCondLst>
                              <p:cond delay="1500"/>
                            </p:stCondLst>
                            <p:childTnLst>
                              <p:par>
                                <p:cTn id="18" presetID="18" presetClass="entr" presetSubtype="9"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strips(upLeft)">
                                      <p:cBhvr>
                                        <p:cTn id="20" dur="500"/>
                                        <p:tgtEl>
                                          <p:spTgt spid="4"/>
                                        </p:tgtEl>
                                      </p:cBhvr>
                                    </p:animEffect>
                                  </p:childTnLst>
                                </p:cTn>
                              </p:par>
                            </p:childTnLst>
                          </p:cTn>
                        </p:par>
                        <p:par>
                          <p:cTn id="21" fill="hold">
                            <p:stCondLst>
                              <p:cond delay="2000"/>
                            </p:stCondLst>
                            <p:childTnLst>
                              <p:par>
                                <p:cTn id="22" presetID="18" presetClass="entr" presetSubtype="3"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strips(upRight)">
                                      <p:cBhvr>
                                        <p:cTn id="24" dur="500"/>
                                        <p:tgtEl>
                                          <p:spTgt spid="7"/>
                                        </p:tgtEl>
                                      </p:cBhvr>
                                    </p:animEffect>
                                  </p:childTnLst>
                                </p:cTn>
                              </p:par>
                            </p:childTnLst>
                          </p:cTn>
                        </p:par>
                        <p:par>
                          <p:cTn id="25" fill="hold">
                            <p:stCondLst>
                              <p:cond delay="2500"/>
                            </p:stCondLst>
                            <p:childTnLst>
                              <p:par>
                                <p:cTn id="26" presetID="18" presetClass="entr" presetSubtype="9"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strips(upLeft)">
                                      <p:cBhvr>
                                        <p:cTn id="28" dur="500"/>
                                        <p:tgtEl>
                                          <p:spTgt spid="3"/>
                                        </p:tgtEl>
                                      </p:cBhvr>
                                    </p:animEffect>
                                  </p:childTnLst>
                                </p:cTn>
                              </p:par>
                            </p:childTnLst>
                          </p:cTn>
                        </p:par>
                        <p:par>
                          <p:cTn id="29" fill="hold">
                            <p:stCondLst>
                              <p:cond delay="3000"/>
                            </p:stCondLst>
                            <p:childTnLst>
                              <p:par>
                                <p:cTn id="30" presetID="18" presetClass="entr" presetSubtype="3"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strips(upRight)">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bldLvl="0" animBg="1"/>
      <p:bldP spid="10"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64"/>
          <p:cNvSpPr txBox="1"/>
          <p:nvPr/>
        </p:nvSpPr>
        <p:spPr>
          <a:xfrm>
            <a:off x="5386989" y="2584150"/>
            <a:ext cx="3844290" cy="1405255"/>
          </a:xfrm>
          <a:prstGeom prst="rect">
            <a:avLst/>
          </a:prstGeom>
          <a:noFill/>
        </p:spPr>
        <p:txBody>
          <a:bodyPr wrap="none" rtlCol="0">
            <a:spAutoFit/>
          </a:bodyPr>
          <a:lstStyle/>
          <a:p>
            <a:pPr marL="0" lvl="1" algn="l"/>
            <a:r>
              <a:rPr lang="zh-CN" altLang="en-US" sz="1865" b="1" dirty="0">
                <a:solidFill>
                  <a:srgbClr val="CC0D2E"/>
                </a:solidFill>
                <a:latin typeface="微软简粗黑" charset="0"/>
                <a:ea typeface="微软简粗黑" charset="0"/>
              </a:rPr>
              <a:t> </a:t>
            </a:r>
            <a:r>
              <a:rPr lang="zh-CN" altLang="en-US" sz="3735" b="1" dirty="0">
                <a:solidFill>
                  <a:srgbClr val="CC0D2E"/>
                </a:solidFill>
                <a:latin typeface="微软简粗黑" charset="0"/>
                <a:ea typeface="微软简粗黑" charset="0"/>
              </a:rPr>
              <a:t>第四部分</a:t>
            </a:r>
            <a:endParaRPr lang="en-US" altLang="zh-CN" sz="3735" b="1" dirty="0">
              <a:solidFill>
                <a:srgbClr val="CC0D2E"/>
              </a:solidFill>
              <a:latin typeface="微软简粗黑" charset="0"/>
              <a:ea typeface="微软简粗黑" charset="0"/>
            </a:endParaRPr>
          </a:p>
          <a:p>
            <a:pPr marL="0" lvl="1" algn="l"/>
            <a:r>
              <a:rPr lang="zh-CN" altLang="en-US" sz="4800" b="1" dirty="0">
                <a:solidFill>
                  <a:srgbClr val="CC0D2E"/>
                </a:solidFill>
                <a:latin typeface="微软简粗黑" charset="0"/>
                <a:ea typeface="微软简粗黑" charset="0"/>
              </a:rPr>
              <a:t>此处添加名称</a:t>
            </a:r>
          </a:p>
        </p:txBody>
      </p:sp>
      <p:cxnSp>
        <p:nvCxnSpPr>
          <p:cNvPr id="3" name="直接连接符 2"/>
          <p:cNvCxnSpPr/>
          <p:nvPr/>
        </p:nvCxnSpPr>
        <p:spPr>
          <a:xfrm flipV="1">
            <a:off x="5098955" y="2488138"/>
            <a:ext cx="0" cy="2565899"/>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5" name="TextBox 66"/>
          <p:cNvSpPr txBox="1"/>
          <p:nvPr/>
        </p:nvSpPr>
        <p:spPr>
          <a:xfrm>
            <a:off x="3360282" y="4501618"/>
            <a:ext cx="1203795" cy="328231"/>
          </a:xfrm>
          <a:prstGeom prst="rect">
            <a:avLst/>
          </a:prstGeom>
          <a:noFill/>
        </p:spPr>
        <p:txBody>
          <a:bodyPr wrap="square" lIns="0" tIns="0" rIns="0" bIns="0" rtlCol="0">
            <a:spAutoFit/>
          </a:bodyPr>
          <a:lstStyle/>
          <a:p>
            <a:r>
              <a:rPr lang="en-US" altLang="zh-CN" sz="2135" dirty="0">
                <a:solidFill>
                  <a:srgbClr val="080808"/>
                </a:solidFill>
                <a:latin typeface="微软简粗黑" charset="0"/>
                <a:ea typeface="微软简粗黑" charset="0"/>
              </a:rPr>
              <a:t>PART 01</a:t>
            </a:r>
          </a:p>
        </p:txBody>
      </p:sp>
      <p:grpSp>
        <p:nvGrpSpPr>
          <p:cNvPr id="6" name="组合 5"/>
          <p:cNvGrpSpPr/>
          <p:nvPr/>
        </p:nvGrpSpPr>
        <p:grpSpPr>
          <a:xfrm>
            <a:off x="3082732" y="2584153"/>
            <a:ext cx="1596233" cy="159623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简粗黑" charset="0"/>
                <a:ea typeface="微软简粗黑" charset="0"/>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简粗黑" charset="0"/>
                <a:ea typeface="微软简粗黑" charset="0"/>
              </a:endParaRPr>
            </a:p>
          </p:txBody>
        </p:sp>
      </p:grpSp>
      <p:sp>
        <p:nvSpPr>
          <p:cNvPr id="10" name="TextBox 70"/>
          <p:cNvSpPr txBox="1"/>
          <p:nvPr/>
        </p:nvSpPr>
        <p:spPr>
          <a:xfrm>
            <a:off x="5515883" y="4024310"/>
            <a:ext cx="1370509"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11" name="TextBox 71"/>
          <p:cNvSpPr txBox="1"/>
          <p:nvPr/>
        </p:nvSpPr>
        <p:spPr>
          <a:xfrm>
            <a:off x="6919444" y="4024310"/>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12" name="TextBox 72"/>
          <p:cNvSpPr txBox="1"/>
          <p:nvPr/>
        </p:nvSpPr>
        <p:spPr>
          <a:xfrm>
            <a:off x="8266146" y="4024310"/>
            <a:ext cx="1370509"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13" name="TextBox 73"/>
          <p:cNvSpPr txBox="1"/>
          <p:nvPr/>
        </p:nvSpPr>
        <p:spPr>
          <a:xfrm>
            <a:off x="5515883" y="4487071"/>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14" name="TextBox 74"/>
          <p:cNvSpPr txBox="1"/>
          <p:nvPr/>
        </p:nvSpPr>
        <p:spPr>
          <a:xfrm>
            <a:off x="6919445" y="4487071"/>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15" name="TextBox 75"/>
          <p:cNvSpPr txBox="1"/>
          <p:nvPr/>
        </p:nvSpPr>
        <p:spPr>
          <a:xfrm>
            <a:off x="8265631" y="4487071"/>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16" name="TextBox 13"/>
          <p:cNvSpPr txBox="1"/>
          <p:nvPr/>
        </p:nvSpPr>
        <p:spPr>
          <a:xfrm>
            <a:off x="3376877" y="2869306"/>
            <a:ext cx="1203795" cy="1025525"/>
          </a:xfrm>
          <a:prstGeom prst="rect">
            <a:avLst/>
          </a:prstGeom>
          <a:noFill/>
        </p:spPr>
        <p:txBody>
          <a:bodyPr wrap="square" lIns="0" tIns="0" rIns="0" bIns="0" rtlCol="0">
            <a:spAutoFit/>
          </a:bodyPr>
          <a:lstStyle/>
          <a:p>
            <a:r>
              <a:rPr lang="en-US" altLang="zh-CN" sz="6665" b="1" dirty="0">
                <a:solidFill>
                  <a:srgbClr val="CC0D2E"/>
                </a:solidFill>
                <a:latin typeface="微软简粗黑" charset="0"/>
                <a:ea typeface="微软简粗黑" charset="0"/>
              </a:rPr>
              <a:t>04</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anim calcmode="lin" valueType="num">
                                      <p:cBhvr>
                                        <p:cTn id="13" dur="500" fill="hold"/>
                                        <p:tgtEl>
                                          <p:spTgt spid="16"/>
                                        </p:tgtEl>
                                        <p:attrNameLst>
                                          <p:attrName>ppt_x</p:attrName>
                                        </p:attrNameLst>
                                      </p:cBhvr>
                                      <p:tavLst>
                                        <p:tav tm="0">
                                          <p:val>
                                            <p:strVal val="#ppt_x"/>
                                          </p:val>
                                        </p:tav>
                                        <p:tav tm="100000">
                                          <p:val>
                                            <p:strVal val="#ppt_x"/>
                                          </p:val>
                                        </p:tav>
                                      </p:tavLst>
                                    </p:anim>
                                    <p:anim calcmode="lin" valueType="num">
                                      <p:cBhvr>
                                        <p:cTn id="14" dur="5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ppt_x</p:attrName>
                                        </p:attrNameLst>
                                      </p:cBhvr>
                                      <p:tavLst>
                                        <p:tav tm="0">
                                          <p:val>
                                            <p:strVal val="#ppt_x-#ppt_w*1.125000"/>
                                          </p:val>
                                        </p:tav>
                                        <p:tav tm="100000">
                                          <p:val>
                                            <p:strVal val="#ppt_x"/>
                                          </p:val>
                                        </p:tav>
                                      </p:tavLst>
                                    </p:anim>
                                    <p:animEffect transition="in" filter="wipe(right)">
                                      <p:cBhvr>
                                        <p:cTn id="23" dur="500"/>
                                        <p:tgtEl>
                                          <p:spTgt spid="2"/>
                                        </p:tgtEl>
                                      </p:cBhvr>
                                    </p:animEffect>
                                  </p:childTnLst>
                                </p:cTn>
                              </p:par>
                            </p:childTnLst>
                          </p:cTn>
                        </p:par>
                        <p:par>
                          <p:cTn id="24" fill="hold">
                            <p:stCondLst>
                              <p:cond delay="2000"/>
                            </p:stCondLst>
                            <p:childTnLst>
                              <p:par>
                                <p:cTn id="25" presetID="47"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anim calcmode="lin" valueType="num">
                                      <p:cBhvr>
                                        <p:cTn id="28" dur="500" fill="hold"/>
                                        <p:tgtEl>
                                          <p:spTgt spid="5"/>
                                        </p:tgtEl>
                                        <p:attrNameLst>
                                          <p:attrName>ppt_x</p:attrName>
                                        </p:attrNameLst>
                                      </p:cBhvr>
                                      <p:tavLst>
                                        <p:tav tm="0">
                                          <p:val>
                                            <p:strVal val="#ppt_x"/>
                                          </p:val>
                                        </p:tav>
                                        <p:tav tm="100000">
                                          <p:val>
                                            <p:strVal val="#ppt_x"/>
                                          </p:val>
                                        </p:tav>
                                      </p:tavLst>
                                    </p:anim>
                                    <p:anim calcmode="lin" valueType="num">
                                      <p:cBhvr>
                                        <p:cTn id="29" dur="500" fill="hold"/>
                                        <p:tgtEl>
                                          <p:spTgt spid="5"/>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6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80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100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ppt_x"/>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p:bldP spid="11" grpId="0"/>
      <p:bldP spid="12" grpId="0"/>
      <p:bldP spid="13" grpId="0"/>
      <p:bldP spid="14" grpId="0"/>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
          <p:cNvPicPr>
            <a:picLocks noChangeAspect="1"/>
          </p:cNvPicPr>
          <p:nvPr/>
        </p:nvPicPr>
        <p:blipFill>
          <a:blip r:embed="rId2"/>
          <a:stretch>
            <a:fillRect/>
          </a:stretch>
        </p:blipFill>
        <p:spPr>
          <a:xfrm>
            <a:off x="-14605" y="5603875"/>
            <a:ext cx="12224385" cy="1259840"/>
          </a:xfrm>
          <a:prstGeom prst="rect">
            <a:avLst/>
          </a:prstGeom>
        </p:spPr>
      </p:pic>
      <p:sp>
        <p:nvSpPr>
          <p:cNvPr id="8" name="TextBox 8"/>
          <p:cNvSpPr txBox="1"/>
          <p:nvPr/>
        </p:nvSpPr>
        <p:spPr>
          <a:xfrm>
            <a:off x="422875" y="178484"/>
            <a:ext cx="2311176" cy="430530"/>
          </a:xfrm>
          <a:prstGeom prst="rect">
            <a:avLst/>
          </a:prstGeom>
          <a:noFill/>
        </p:spPr>
        <p:txBody>
          <a:bodyPr wrap="square" lIns="0" tIns="0" rIns="0" bIns="0" rtlCol="0" anchor="ctr">
            <a:spAutoFit/>
          </a:bodyPr>
          <a:lstStyle/>
          <a:p>
            <a:r>
              <a:rPr lang="zh-CN" altLang="en-US" sz="28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此处添加名称</a:t>
            </a:r>
          </a:p>
        </p:txBody>
      </p:sp>
      <p:sp>
        <p:nvSpPr>
          <p:cNvPr id="9" name="TextBox 8"/>
          <p:cNvSpPr txBox="1"/>
          <p:nvPr/>
        </p:nvSpPr>
        <p:spPr>
          <a:xfrm>
            <a:off x="422875" y="637211"/>
            <a:ext cx="2311176" cy="168910"/>
          </a:xfrm>
          <a:prstGeom prst="rect">
            <a:avLst/>
          </a:prstGeom>
          <a:noFill/>
        </p:spPr>
        <p:txBody>
          <a:bodyPr wrap="square" lIns="0" tIns="0" rIns="0" bIns="0" rtlCol="0" anchor="ctr">
            <a:spAutoFit/>
          </a:bodyPr>
          <a:lstStyle/>
          <a:p>
            <a:r>
              <a:rPr lang="en-US" altLang="zh-CN" sz="11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 name="Freeform 5"/>
          <p:cNvSpPr/>
          <p:nvPr/>
        </p:nvSpPr>
        <p:spPr bwMode="auto">
          <a:xfrm>
            <a:off x="4120728" y="2417111"/>
            <a:ext cx="2216149" cy="1304925"/>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chemeClr val="accent3"/>
          </a:solidFill>
          <a:ln>
            <a:noFill/>
          </a:ln>
        </p:spPr>
        <p:txBody>
          <a:bodyPr vert="horz" wrap="square" lIns="91440" tIns="45720" rIns="91440" bIns="45720" numCol="1" anchor="t" anchorCtr="0" compatLnSpc="1"/>
          <a:lstStyle/>
          <a:p>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4" name="Freeform 5"/>
          <p:cNvSpPr/>
          <p:nvPr/>
        </p:nvSpPr>
        <p:spPr bwMode="auto">
          <a:xfrm rot="6735232">
            <a:off x="6108592" y="1955610"/>
            <a:ext cx="2216149" cy="1304925"/>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chemeClr val="accent4"/>
          </a:solidFill>
          <a:ln>
            <a:noFill/>
          </a:ln>
        </p:spPr>
        <p:txBody>
          <a:bodyPr vert="horz" wrap="square" lIns="91440" tIns="45720" rIns="91440" bIns="45720" numCol="1" anchor="t" anchorCtr="0" compatLnSpc="1"/>
          <a:lstStyle/>
          <a:p>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5" name="Freeform 5"/>
          <p:cNvSpPr/>
          <p:nvPr/>
        </p:nvSpPr>
        <p:spPr bwMode="auto">
          <a:xfrm>
            <a:off x="5424695" y="3716147"/>
            <a:ext cx="2216149" cy="1304925"/>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chemeClr val="accent1"/>
          </a:solidFill>
          <a:ln>
            <a:noFill/>
          </a:ln>
        </p:spPr>
        <p:txBody>
          <a:bodyPr vert="horz" wrap="square" lIns="91440" tIns="45720" rIns="91440" bIns="45720" numCol="1" anchor="t" anchorCtr="0" compatLnSpc="1"/>
          <a:lstStyle/>
          <a:p>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6" name="Freeform 7"/>
          <p:cNvSpPr/>
          <p:nvPr/>
        </p:nvSpPr>
        <p:spPr bwMode="auto">
          <a:xfrm rot="5400000">
            <a:off x="4120727" y="3716599"/>
            <a:ext cx="2216149" cy="1304925"/>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chemeClr val="accent2"/>
          </a:solidFill>
          <a:ln>
            <a:noFill/>
          </a:ln>
        </p:spPr>
        <p:txBody>
          <a:bodyPr vert="horz" wrap="square" lIns="91440" tIns="45720" rIns="91440" bIns="45720" numCol="1" anchor="t" anchorCtr="0" compatLnSpc="1"/>
          <a:lstStyle/>
          <a:p>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7" name="TextBox 8"/>
          <p:cNvSpPr txBox="1"/>
          <p:nvPr/>
        </p:nvSpPr>
        <p:spPr>
          <a:xfrm>
            <a:off x="8766403" y="4440404"/>
            <a:ext cx="1425390" cy="338554"/>
          </a:xfrm>
          <a:prstGeom prst="rect">
            <a:avLst/>
          </a:prstGeom>
          <a:noFill/>
        </p:spPr>
        <p:txBody>
          <a:bodyPr wrap="none" rtlCol="0">
            <a:spAutoFit/>
          </a:bodyPr>
          <a:lstStyle/>
          <a:p>
            <a:pPr algn="r"/>
            <a:r>
              <a:rPr lang="zh-CN" altLang="en-US" sz="16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单击编辑标题</a:t>
            </a:r>
          </a:p>
        </p:txBody>
      </p:sp>
      <p:sp>
        <p:nvSpPr>
          <p:cNvPr id="10" name="TextBox 9"/>
          <p:cNvSpPr txBox="1"/>
          <p:nvPr/>
        </p:nvSpPr>
        <p:spPr>
          <a:xfrm>
            <a:off x="7741338" y="4717401"/>
            <a:ext cx="2450455" cy="787523"/>
          </a:xfrm>
          <a:prstGeom prst="rect">
            <a:avLst/>
          </a:prstGeom>
          <a:noFill/>
        </p:spPr>
        <p:txBody>
          <a:bodyPr wrap="square" rtlCol="0">
            <a:spAutoFit/>
          </a:bodyPr>
          <a:lstStyle/>
          <a:p>
            <a:pPr algn="r">
              <a:lnSpc>
                <a:spcPct val="150000"/>
              </a:lnSpc>
            </a:pPr>
            <a:r>
              <a:rPr lang="zh-CN" altLang="en-US" sz="1600" dirty="0">
                <a:solidFill>
                  <a:schemeClr val="bg1">
                    <a:lumMod val="50000"/>
                  </a:schemeClr>
                </a:solidFill>
                <a:latin typeface="Arial" panose="020B0604020202020204" pitchFamily="34" charset="0"/>
                <a:ea typeface="微软雅黑" panose="020B0503020204020204" charset="-122"/>
                <a:cs typeface="Lato Light"/>
                <a:sym typeface="Arial" panose="020B0604020202020204" pitchFamily="34" charset="0"/>
              </a:rPr>
              <a:t>单击此处可编辑内容单击此处可编辑内容</a:t>
            </a:r>
            <a:endParaRPr lang="zh-CN" altLang="en-US" sz="1600" b="1" dirty="0">
              <a:solidFill>
                <a:schemeClr val="bg1">
                  <a:lumMod val="50000"/>
                </a:schemeClr>
              </a:solidFill>
              <a:latin typeface="Arial" panose="020B0604020202020204" pitchFamily="34" charset="0"/>
              <a:ea typeface="微软雅黑" panose="020B0503020204020204" charset="-122"/>
              <a:cs typeface="Lato Light"/>
              <a:sym typeface="Arial" panose="020B0604020202020204" pitchFamily="34" charset="0"/>
            </a:endParaRPr>
          </a:p>
        </p:txBody>
      </p:sp>
      <p:sp>
        <p:nvSpPr>
          <p:cNvPr id="11" name="TextBox 10"/>
          <p:cNvSpPr txBox="1"/>
          <p:nvPr/>
        </p:nvSpPr>
        <p:spPr>
          <a:xfrm>
            <a:off x="1456434" y="4567107"/>
            <a:ext cx="1425390" cy="338554"/>
          </a:xfrm>
          <a:prstGeom prst="rect">
            <a:avLst/>
          </a:prstGeom>
          <a:noFill/>
        </p:spPr>
        <p:txBody>
          <a:bodyPr wrap="none" rtlCol="0">
            <a:spAutoFit/>
          </a:bodyPr>
          <a:lstStyle/>
          <a:p>
            <a:r>
              <a:rPr lang="zh-CN" altLang="en-US" sz="16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单击编辑标题</a:t>
            </a:r>
          </a:p>
        </p:txBody>
      </p:sp>
      <p:sp>
        <p:nvSpPr>
          <p:cNvPr id="12" name="TextBox 11"/>
          <p:cNvSpPr txBox="1"/>
          <p:nvPr/>
        </p:nvSpPr>
        <p:spPr>
          <a:xfrm>
            <a:off x="1747080" y="4844104"/>
            <a:ext cx="2450455" cy="787523"/>
          </a:xfrm>
          <a:prstGeom prst="rect">
            <a:avLst/>
          </a:prstGeom>
          <a:noFill/>
        </p:spPr>
        <p:txBody>
          <a:bodyPr wrap="square" rtlCol="0">
            <a:spAutoFit/>
          </a:bodyPr>
          <a:lstStyle/>
          <a:p>
            <a:pPr>
              <a:lnSpc>
                <a:spcPct val="150000"/>
              </a:lnSpc>
            </a:pPr>
            <a:r>
              <a:rPr lang="zh-CN" altLang="en-US" sz="1600" dirty="0">
                <a:solidFill>
                  <a:schemeClr val="bg1">
                    <a:lumMod val="50000"/>
                  </a:schemeClr>
                </a:solidFill>
                <a:latin typeface="Arial" panose="020B0604020202020204" pitchFamily="34" charset="0"/>
                <a:ea typeface="微软雅黑" panose="020B0503020204020204" charset="-122"/>
                <a:cs typeface="Lato Light"/>
                <a:sym typeface="Arial" panose="020B0604020202020204" pitchFamily="34" charset="0"/>
              </a:rPr>
              <a:t>单击此处可编辑内容单击此处可编辑内容</a:t>
            </a:r>
            <a:endParaRPr lang="zh-CN" altLang="en-US" sz="1600" b="1" dirty="0">
              <a:solidFill>
                <a:schemeClr val="bg1">
                  <a:lumMod val="50000"/>
                </a:schemeClr>
              </a:solidFill>
              <a:latin typeface="Arial" panose="020B0604020202020204" pitchFamily="34" charset="0"/>
              <a:ea typeface="微软雅黑" panose="020B0503020204020204" charset="-122"/>
              <a:cs typeface="Lato Light"/>
              <a:sym typeface="Arial" panose="020B0604020202020204" pitchFamily="34" charset="0"/>
            </a:endParaRPr>
          </a:p>
        </p:txBody>
      </p:sp>
      <p:sp>
        <p:nvSpPr>
          <p:cNvPr id="14" name="TextBox 13"/>
          <p:cNvSpPr txBox="1"/>
          <p:nvPr/>
        </p:nvSpPr>
        <p:spPr>
          <a:xfrm>
            <a:off x="9101551" y="2030265"/>
            <a:ext cx="1425390" cy="338554"/>
          </a:xfrm>
          <a:prstGeom prst="rect">
            <a:avLst/>
          </a:prstGeom>
          <a:noFill/>
        </p:spPr>
        <p:txBody>
          <a:bodyPr wrap="none" rtlCol="0">
            <a:spAutoFit/>
          </a:bodyPr>
          <a:lstStyle/>
          <a:p>
            <a:pPr algn="r"/>
            <a:r>
              <a:rPr lang="zh-CN" altLang="en-US" sz="16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单击编辑标题</a:t>
            </a:r>
          </a:p>
        </p:txBody>
      </p:sp>
      <p:sp>
        <p:nvSpPr>
          <p:cNvPr id="15" name="TextBox 14"/>
          <p:cNvSpPr txBox="1"/>
          <p:nvPr/>
        </p:nvSpPr>
        <p:spPr>
          <a:xfrm>
            <a:off x="8076486" y="2307262"/>
            <a:ext cx="2450455" cy="787523"/>
          </a:xfrm>
          <a:prstGeom prst="rect">
            <a:avLst/>
          </a:prstGeom>
          <a:noFill/>
        </p:spPr>
        <p:txBody>
          <a:bodyPr wrap="square" rtlCol="0">
            <a:spAutoFit/>
          </a:bodyPr>
          <a:lstStyle/>
          <a:p>
            <a:pPr algn="r">
              <a:lnSpc>
                <a:spcPct val="150000"/>
              </a:lnSpc>
            </a:pPr>
            <a:r>
              <a:rPr lang="zh-CN" altLang="en-US" sz="1600" dirty="0">
                <a:solidFill>
                  <a:schemeClr val="bg1">
                    <a:lumMod val="50000"/>
                  </a:schemeClr>
                </a:solidFill>
                <a:latin typeface="Arial" panose="020B0604020202020204" pitchFamily="34" charset="0"/>
                <a:ea typeface="微软雅黑" panose="020B0503020204020204" charset="-122"/>
                <a:cs typeface="Lato Light"/>
                <a:sym typeface="Arial" panose="020B0604020202020204" pitchFamily="34" charset="0"/>
              </a:rPr>
              <a:t>单击此处可编辑内容单击此处可编辑内容</a:t>
            </a:r>
            <a:endParaRPr lang="zh-CN" altLang="en-US" sz="1600" b="1" dirty="0">
              <a:solidFill>
                <a:schemeClr val="bg1">
                  <a:lumMod val="50000"/>
                </a:schemeClr>
              </a:solidFill>
              <a:latin typeface="Arial" panose="020B0604020202020204" pitchFamily="34" charset="0"/>
              <a:ea typeface="微软雅黑" panose="020B0503020204020204" charset="-122"/>
              <a:cs typeface="Lato Light"/>
              <a:sym typeface="Arial" panose="020B0604020202020204" pitchFamily="34" charset="0"/>
            </a:endParaRPr>
          </a:p>
        </p:txBody>
      </p:sp>
      <p:sp>
        <p:nvSpPr>
          <p:cNvPr id="16" name="TextBox 15"/>
          <p:cNvSpPr txBox="1"/>
          <p:nvPr/>
        </p:nvSpPr>
        <p:spPr>
          <a:xfrm>
            <a:off x="1163085" y="2346962"/>
            <a:ext cx="1425390" cy="338554"/>
          </a:xfrm>
          <a:prstGeom prst="rect">
            <a:avLst/>
          </a:prstGeom>
          <a:noFill/>
        </p:spPr>
        <p:txBody>
          <a:bodyPr wrap="none" rtlCol="0">
            <a:spAutoFit/>
          </a:bodyPr>
          <a:lstStyle/>
          <a:p>
            <a:r>
              <a:rPr lang="zh-CN" altLang="en-US" sz="16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单击编辑标题</a:t>
            </a:r>
          </a:p>
        </p:txBody>
      </p:sp>
      <p:sp>
        <p:nvSpPr>
          <p:cNvPr id="17" name="TextBox 16"/>
          <p:cNvSpPr txBox="1"/>
          <p:nvPr/>
        </p:nvSpPr>
        <p:spPr>
          <a:xfrm>
            <a:off x="1747080" y="2623959"/>
            <a:ext cx="2450455" cy="787523"/>
          </a:xfrm>
          <a:prstGeom prst="rect">
            <a:avLst/>
          </a:prstGeom>
          <a:noFill/>
        </p:spPr>
        <p:txBody>
          <a:bodyPr wrap="square" rtlCol="0">
            <a:spAutoFit/>
          </a:bodyPr>
          <a:lstStyle/>
          <a:p>
            <a:pPr>
              <a:lnSpc>
                <a:spcPct val="150000"/>
              </a:lnSpc>
            </a:pPr>
            <a:r>
              <a:rPr lang="zh-CN" altLang="en-US" sz="1600" dirty="0">
                <a:solidFill>
                  <a:schemeClr val="bg1">
                    <a:lumMod val="50000"/>
                  </a:schemeClr>
                </a:solidFill>
                <a:latin typeface="Arial" panose="020B0604020202020204" pitchFamily="34" charset="0"/>
                <a:ea typeface="微软雅黑" panose="020B0503020204020204" charset="-122"/>
                <a:cs typeface="Lato Light"/>
                <a:sym typeface="Arial" panose="020B0604020202020204" pitchFamily="34" charset="0"/>
              </a:rPr>
              <a:t>单击此处可编辑内容单击此处可编辑内容</a:t>
            </a:r>
            <a:endParaRPr lang="zh-CN" altLang="en-US" sz="1600" b="1" dirty="0">
              <a:solidFill>
                <a:schemeClr val="bg1">
                  <a:lumMod val="50000"/>
                </a:schemeClr>
              </a:solidFill>
              <a:latin typeface="Arial" panose="020B0604020202020204" pitchFamily="34" charset="0"/>
              <a:ea typeface="微软雅黑" panose="020B0503020204020204" charset="-122"/>
              <a:cs typeface="Lato Light"/>
              <a:sym typeface="Arial" panose="020B0604020202020204" pitchFamily="34" charset="0"/>
            </a:endParaRPr>
          </a:p>
        </p:txBody>
      </p:sp>
      <p:sp>
        <p:nvSpPr>
          <p:cNvPr id="18" name="AutoShape 82"/>
          <p:cNvSpPr>
            <a:spLocks noChangeAspect="1"/>
          </p:cNvSpPr>
          <p:nvPr/>
        </p:nvSpPr>
        <p:spPr bwMode="auto">
          <a:xfrm>
            <a:off x="1876998" y="3969975"/>
            <a:ext cx="518869" cy="5190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accent1"/>
          </a:solidFill>
          <a:ln>
            <a:noFill/>
          </a:ln>
          <a:effectLst/>
        </p:spPr>
        <p:txBody>
          <a:bodyPr lIns="50789" tIns="50789" rIns="50789" bIns="50789" anchor="ctr"/>
          <a:lstStyle/>
          <a:p>
            <a:pPr defTabSz="456565">
              <a:defRPr/>
            </a:pPr>
            <a:endParaRPr lang="es-ES" sz="3600" dirty="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charset="-122"/>
              <a:cs typeface="Gill Sans" charset="0"/>
              <a:sym typeface="Arial" panose="020B0604020202020204" pitchFamily="34" charset="0"/>
            </a:endParaRPr>
          </a:p>
        </p:txBody>
      </p:sp>
      <p:sp>
        <p:nvSpPr>
          <p:cNvPr id="19" name="AutoShape 19"/>
          <p:cNvSpPr>
            <a:spLocks noChangeAspect="1"/>
          </p:cNvSpPr>
          <p:nvPr/>
        </p:nvSpPr>
        <p:spPr bwMode="auto">
          <a:xfrm>
            <a:off x="9617449" y="3873926"/>
            <a:ext cx="476143" cy="476267"/>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accent1"/>
          </a:solidFill>
          <a:ln>
            <a:noFill/>
          </a:ln>
          <a:effectLst/>
        </p:spPr>
        <p:txBody>
          <a:bodyPr lIns="50789" tIns="50789" rIns="50789" bIns="50789" anchor="ctr"/>
          <a:lstStyle/>
          <a:p>
            <a:pPr defTabSz="456565">
              <a:defRPr/>
            </a:pPr>
            <a:endParaRPr lang="es-ES" sz="3600" dirty="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charset="-122"/>
              <a:cs typeface="Gill Sans" charset="0"/>
              <a:sym typeface="Arial" panose="020B0604020202020204" pitchFamily="34" charset="0"/>
            </a:endParaRPr>
          </a:p>
        </p:txBody>
      </p:sp>
      <p:sp>
        <p:nvSpPr>
          <p:cNvPr id="20" name="AutoShape 123"/>
          <p:cNvSpPr>
            <a:spLocks noChangeAspect="1"/>
          </p:cNvSpPr>
          <p:nvPr/>
        </p:nvSpPr>
        <p:spPr bwMode="auto">
          <a:xfrm>
            <a:off x="9981822" y="1441730"/>
            <a:ext cx="450099" cy="4952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accent1"/>
          </a:solidFill>
          <a:ln>
            <a:noFill/>
          </a:ln>
          <a:effectLst/>
        </p:spPr>
        <p:txBody>
          <a:bodyPr lIns="50789" tIns="50789" rIns="50789" bIns="50789" anchor="ctr"/>
          <a:lstStyle/>
          <a:p>
            <a:pPr defTabSz="456565">
              <a:defRPr/>
            </a:pPr>
            <a:endParaRPr lang="es-ES" sz="3600" dirty="0">
              <a:solidFill>
                <a:srgbClr val="44CEB9"/>
              </a:solidFill>
              <a:effectLst>
                <a:outerShdw blurRad="38100" dist="38100" dir="2700000" algn="tl">
                  <a:srgbClr val="000000"/>
                </a:outerShdw>
              </a:effectLst>
              <a:latin typeface="Arial" panose="020B0604020202020204" pitchFamily="34" charset="0"/>
              <a:ea typeface="微软雅黑" panose="020B0503020204020204" charset="-122"/>
              <a:cs typeface="Gill Sans" charset="0"/>
              <a:sym typeface="Arial" panose="020B0604020202020204" pitchFamily="34" charset="0"/>
            </a:endParaRPr>
          </a:p>
        </p:txBody>
      </p:sp>
      <p:sp>
        <p:nvSpPr>
          <p:cNvPr id="21" name="AutoShape 125"/>
          <p:cNvSpPr>
            <a:spLocks noChangeAspect="1"/>
          </p:cNvSpPr>
          <p:nvPr/>
        </p:nvSpPr>
        <p:spPr bwMode="auto">
          <a:xfrm>
            <a:off x="1858429" y="1714385"/>
            <a:ext cx="545159" cy="543120"/>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accent1"/>
          </a:solidFill>
          <a:ln>
            <a:noFill/>
          </a:ln>
          <a:effectLst/>
        </p:spPr>
        <p:txBody>
          <a:bodyPr lIns="101578" tIns="101578" rIns="101578" bIns="101578" anchor="ctr"/>
          <a:lstStyle/>
          <a:p>
            <a:pPr defTabSz="913765">
              <a:defRPr/>
            </a:pPr>
            <a:endParaRPr lang="es-ES" sz="6600" dirty="0">
              <a:solidFill>
                <a:srgbClr val="44CEB9"/>
              </a:solidFill>
              <a:effectLst>
                <a:outerShdw blurRad="38100" dist="38100" dir="2700000" algn="tl">
                  <a:srgbClr val="000000"/>
                </a:outerShdw>
              </a:effectLst>
              <a:latin typeface="Arial" panose="020B0604020202020204" pitchFamily="34" charset="0"/>
              <a:ea typeface="微软雅黑" panose="020B0503020204020204" charset="-122"/>
              <a:cs typeface="Gill Sans" charset="0"/>
              <a:sym typeface="Arial" panose="020B0604020202020204" pitchFamily="34" charset="0"/>
            </a:endParaRPr>
          </a:p>
        </p:txBody>
      </p:sp>
      <p:sp>
        <p:nvSpPr>
          <p:cNvPr id="22" name="TextBox 21"/>
          <p:cNvSpPr txBox="1"/>
          <p:nvPr/>
        </p:nvSpPr>
        <p:spPr>
          <a:xfrm rot="17488811">
            <a:off x="6806571" y="2454682"/>
            <a:ext cx="800219" cy="338554"/>
          </a:xfrm>
          <a:prstGeom prst="rect">
            <a:avLst/>
          </a:prstGeom>
          <a:noFill/>
        </p:spPr>
        <p:txBody>
          <a:bodyPr wrap="none" rtlCol="0">
            <a:spAutoFit/>
          </a:bodyPr>
          <a:lstStyle/>
          <a:p>
            <a:pPr algn="ctr"/>
            <a:r>
              <a:rPr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rPr>
              <a:t>关键词</a:t>
            </a:r>
            <a:endParaRPr lang="id-ID"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3" name="TextBox 22"/>
          <p:cNvSpPr txBox="1"/>
          <p:nvPr/>
        </p:nvSpPr>
        <p:spPr>
          <a:xfrm>
            <a:off x="6132659" y="4200483"/>
            <a:ext cx="800219" cy="338554"/>
          </a:xfrm>
          <a:prstGeom prst="rect">
            <a:avLst/>
          </a:prstGeom>
          <a:noFill/>
        </p:spPr>
        <p:txBody>
          <a:bodyPr wrap="none" rtlCol="0">
            <a:spAutoFit/>
          </a:bodyPr>
          <a:lstStyle/>
          <a:p>
            <a:pPr algn="ctr"/>
            <a:r>
              <a:rPr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rPr>
              <a:t>关键词</a:t>
            </a:r>
            <a:endParaRPr lang="id-ID"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4" name="TextBox 23"/>
          <p:cNvSpPr txBox="1"/>
          <p:nvPr/>
        </p:nvSpPr>
        <p:spPr>
          <a:xfrm>
            <a:off x="4846693" y="2895252"/>
            <a:ext cx="800219" cy="338554"/>
          </a:xfrm>
          <a:prstGeom prst="rect">
            <a:avLst/>
          </a:prstGeom>
          <a:noFill/>
        </p:spPr>
        <p:txBody>
          <a:bodyPr wrap="none" rtlCol="0">
            <a:spAutoFit/>
          </a:bodyPr>
          <a:lstStyle/>
          <a:p>
            <a:pPr algn="ctr"/>
            <a:r>
              <a:rPr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rPr>
              <a:t>关键词</a:t>
            </a:r>
            <a:endParaRPr lang="id-ID"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5" name="TextBox 24"/>
          <p:cNvSpPr txBox="1"/>
          <p:nvPr/>
        </p:nvSpPr>
        <p:spPr>
          <a:xfrm rot="16200000">
            <a:off x="4802665" y="4202277"/>
            <a:ext cx="800219" cy="338554"/>
          </a:xfrm>
          <a:prstGeom prst="rect">
            <a:avLst/>
          </a:prstGeom>
          <a:noFill/>
        </p:spPr>
        <p:txBody>
          <a:bodyPr wrap="none" rtlCol="0">
            <a:spAutoFit/>
          </a:bodyPr>
          <a:lstStyle/>
          <a:p>
            <a:pPr algn="ctr"/>
            <a:r>
              <a:rPr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rPr>
              <a:t>关键词</a:t>
            </a:r>
            <a:endParaRPr lang="id-ID"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fltVal val="0"/>
                                          </p:val>
                                        </p:tav>
                                        <p:tav tm="100000">
                                          <p:val>
                                            <p:strVal val="#ppt_w"/>
                                          </p:val>
                                        </p:tav>
                                      </p:tavLst>
                                    </p:anim>
                                    <p:anim calcmode="lin" valueType="num">
                                      <p:cBhvr>
                                        <p:cTn id="15" dur="500" fill="hold"/>
                                        <p:tgtEl>
                                          <p:spTgt spid="21"/>
                                        </p:tgtEl>
                                        <p:attrNameLst>
                                          <p:attrName>ppt_h</p:attrName>
                                        </p:attrNameLst>
                                      </p:cBhvr>
                                      <p:tavLst>
                                        <p:tav tm="0">
                                          <p:val>
                                            <p:fltVal val="0"/>
                                          </p:val>
                                        </p:tav>
                                        <p:tav tm="100000">
                                          <p:val>
                                            <p:strVal val="#ppt_h"/>
                                          </p:val>
                                        </p:tav>
                                      </p:tavLst>
                                    </p:anim>
                                    <p:animEffect transition="in" filter="fade">
                                      <p:cBhvr>
                                        <p:cTn id="16" dur="500"/>
                                        <p:tgtEl>
                                          <p:spTgt spid="21"/>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Effect transition="in" filter="fade">
                                      <p:cBhvr>
                                        <p:cTn id="36" dur="500"/>
                                        <p:tgtEl>
                                          <p:spTgt spid="18"/>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childTnLst>
                          </p:cTn>
                        </p:par>
                        <p:par>
                          <p:cTn id="57" fill="hold">
                            <p:stCondLst>
                              <p:cond delay="4000"/>
                            </p:stCondLst>
                            <p:childTnLst>
                              <p:par>
                                <p:cTn id="58" presetID="10" presetClass="entr" presetSubtype="0"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500"/>
                                        <p:tgtEl>
                                          <p:spTgt spid="10"/>
                                        </p:tgtEl>
                                      </p:cBhvr>
                                    </p:animEffect>
                                  </p:childTnLst>
                                </p:cTn>
                              </p:par>
                            </p:childTnLst>
                          </p:cTn>
                        </p:par>
                        <p:par>
                          <p:cTn id="64" fill="hold">
                            <p:stCondLst>
                              <p:cond delay="4500"/>
                            </p:stCondLst>
                            <p:childTnLst>
                              <p:par>
                                <p:cTn id="65" presetID="10" presetClass="entr" presetSubtype="0" fill="hold" grpId="0" nodeType="after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fade">
                                      <p:cBhvr>
                                        <p:cTn id="67" dur="500"/>
                                        <p:tgtEl>
                                          <p:spTgt spid="4"/>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500"/>
                                        <p:tgtEl>
                                          <p:spTgt spid="22"/>
                                        </p:tgtEl>
                                      </p:cBhvr>
                                    </p:animEffect>
                                  </p:childTnLst>
                                </p:cTn>
                              </p:par>
                            </p:childTnLst>
                          </p:cTn>
                        </p:par>
                        <p:par>
                          <p:cTn id="71" fill="hold">
                            <p:stCondLst>
                              <p:cond delay="5000"/>
                            </p:stCondLst>
                            <p:childTnLst>
                              <p:par>
                                <p:cTn id="72" presetID="53" presetClass="entr" presetSubtype="16"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p:cTn id="74" dur="500" fill="hold"/>
                                        <p:tgtEl>
                                          <p:spTgt spid="20"/>
                                        </p:tgtEl>
                                        <p:attrNameLst>
                                          <p:attrName>ppt_w</p:attrName>
                                        </p:attrNameLst>
                                      </p:cBhvr>
                                      <p:tavLst>
                                        <p:tav tm="0">
                                          <p:val>
                                            <p:fltVal val="0"/>
                                          </p:val>
                                        </p:tav>
                                        <p:tav tm="100000">
                                          <p:val>
                                            <p:strVal val="#ppt_w"/>
                                          </p:val>
                                        </p:tav>
                                      </p:tavLst>
                                    </p:anim>
                                    <p:anim calcmode="lin" valueType="num">
                                      <p:cBhvr>
                                        <p:cTn id="75" dur="500" fill="hold"/>
                                        <p:tgtEl>
                                          <p:spTgt spid="20"/>
                                        </p:tgtEl>
                                        <p:attrNameLst>
                                          <p:attrName>ppt_h</p:attrName>
                                        </p:attrNameLst>
                                      </p:cBhvr>
                                      <p:tavLst>
                                        <p:tav tm="0">
                                          <p:val>
                                            <p:fltVal val="0"/>
                                          </p:val>
                                        </p:tav>
                                        <p:tav tm="100000">
                                          <p:val>
                                            <p:strVal val="#ppt_h"/>
                                          </p:val>
                                        </p:tav>
                                      </p:tavLst>
                                    </p:anim>
                                    <p:animEffect transition="in" filter="fade">
                                      <p:cBhvr>
                                        <p:cTn id="76" dur="500"/>
                                        <p:tgtEl>
                                          <p:spTgt spid="20"/>
                                        </p:tgtEl>
                                      </p:cBhvr>
                                    </p:animEffect>
                                  </p:childTnLst>
                                </p:cTn>
                              </p:par>
                            </p:childTnLst>
                          </p:cTn>
                        </p:par>
                        <p:par>
                          <p:cTn id="77" fill="hold">
                            <p:stCondLst>
                              <p:cond delay="5500"/>
                            </p:stCondLst>
                            <p:childTnLst>
                              <p:par>
                                <p:cTn id="78" presetID="10" presetClass="entr" presetSubtype="0"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500"/>
                                        <p:tgtEl>
                                          <p:spTgt spid="14"/>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p:bldP spid="10" grpId="0"/>
      <p:bldP spid="11" grpId="0"/>
      <p:bldP spid="12" grpId="0"/>
      <p:bldP spid="14" grpId="0"/>
      <p:bldP spid="15" grpId="0"/>
      <p:bldP spid="16" grpId="0"/>
      <p:bldP spid="17" grpId="0"/>
      <p:bldP spid="18" grpId="0" bldLvl="0" animBg="1"/>
      <p:bldP spid="19" grpId="0" bldLvl="0" animBg="1"/>
      <p:bldP spid="20" grpId="0" bldLvl="0" animBg="1"/>
      <p:bldP spid="21" grpId="0" bldLvl="0" animBg="1"/>
      <p:bldP spid="22" grpId="0"/>
      <p:bldP spid="23" grpId="0"/>
      <p:bldP spid="24" grpId="0"/>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
          <p:cNvPicPr>
            <a:picLocks noChangeAspect="1"/>
          </p:cNvPicPr>
          <p:nvPr/>
        </p:nvPicPr>
        <p:blipFill>
          <a:blip r:embed="rId2"/>
          <a:stretch>
            <a:fillRect/>
          </a:stretch>
        </p:blipFill>
        <p:spPr>
          <a:xfrm>
            <a:off x="-14605" y="5603875"/>
            <a:ext cx="12224385" cy="1259840"/>
          </a:xfrm>
          <a:prstGeom prst="rect">
            <a:avLst/>
          </a:prstGeom>
        </p:spPr>
      </p:pic>
      <p:sp>
        <p:nvSpPr>
          <p:cNvPr id="8" name="TextBox 8"/>
          <p:cNvSpPr txBox="1"/>
          <p:nvPr/>
        </p:nvSpPr>
        <p:spPr>
          <a:xfrm>
            <a:off x="422875" y="178484"/>
            <a:ext cx="2311176" cy="430530"/>
          </a:xfrm>
          <a:prstGeom prst="rect">
            <a:avLst/>
          </a:prstGeom>
          <a:noFill/>
        </p:spPr>
        <p:txBody>
          <a:bodyPr wrap="square" lIns="0" tIns="0" rIns="0" bIns="0" rtlCol="0" anchor="ctr">
            <a:spAutoFit/>
          </a:bodyPr>
          <a:lstStyle/>
          <a:p>
            <a:r>
              <a:rPr lang="zh-CN" altLang="en-US" sz="28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此处添加名称</a:t>
            </a:r>
          </a:p>
        </p:txBody>
      </p:sp>
      <p:sp>
        <p:nvSpPr>
          <p:cNvPr id="9" name="TextBox 8"/>
          <p:cNvSpPr txBox="1"/>
          <p:nvPr/>
        </p:nvSpPr>
        <p:spPr>
          <a:xfrm>
            <a:off x="422875" y="637211"/>
            <a:ext cx="2311176" cy="168910"/>
          </a:xfrm>
          <a:prstGeom prst="rect">
            <a:avLst/>
          </a:prstGeom>
          <a:noFill/>
        </p:spPr>
        <p:txBody>
          <a:bodyPr wrap="square" lIns="0" tIns="0" rIns="0" bIns="0" rtlCol="0" anchor="ctr">
            <a:spAutoFit/>
          </a:bodyPr>
          <a:lstStyle/>
          <a:p>
            <a:r>
              <a:rPr lang="en-US" altLang="zh-CN" sz="11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graphicFrame>
        <p:nvGraphicFramePr>
          <p:cNvPr id="4" name="Chart 3"/>
          <p:cNvGraphicFramePr/>
          <p:nvPr/>
        </p:nvGraphicFramePr>
        <p:xfrm>
          <a:off x="6030455" y="1652457"/>
          <a:ext cx="5710909" cy="3745865"/>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337163" y="1587501"/>
            <a:ext cx="4913419" cy="1661993"/>
          </a:xfrm>
          <a:prstGeom prst="rect">
            <a:avLst/>
          </a:prstGeom>
          <a:noFill/>
        </p:spPr>
        <p:txBody>
          <a:bodyPr wrap="square" lIns="0" tIns="0" rIns="0" bIns="0" rtlCol="0">
            <a:spAutoFit/>
          </a:bodyPr>
          <a:lstStyle/>
          <a:p>
            <a:pPr algn="just"/>
            <a:r>
              <a:rPr lang="zh-CN" altLang="en-US" sz="24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单击编辑标题</a:t>
            </a:r>
          </a:p>
          <a:p>
            <a:pPr algn="just"/>
            <a:r>
              <a:rPr lang="zh-CN" altLang="en-US" sz="16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此处可编辑内容单击此处可编辑内容单击此处可编辑内容单击此处可编辑内容单击此处可编辑内容单击此处可编辑内容单击此处可编辑内容单击此处可编辑内容单击此处可编辑内容单击此处可编辑内容单击此处可编辑内容单击此处可编辑内容单击此处可编辑内容</a:t>
            </a:r>
          </a:p>
        </p:txBody>
      </p:sp>
      <p:grpSp>
        <p:nvGrpSpPr>
          <p:cNvPr id="6" name="Group 5"/>
          <p:cNvGrpSpPr/>
          <p:nvPr/>
        </p:nvGrpSpPr>
        <p:grpSpPr>
          <a:xfrm>
            <a:off x="1431783" y="3903815"/>
            <a:ext cx="833285" cy="898516"/>
            <a:chOff x="936189" y="3165986"/>
            <a:chExt cx="624964" cy="673887"/>
          </a:xfrm>
        </p:grpSpPr>
        <p:grpSp>
          <p:nvGrpSpPr>
            <p:cNvPr id="7" name="Group 26"/>
            <p:cNvGrpSpPr/>
            <p:nvPr/>
          </p:nvGrpSpPr>
          <p:grpSpPr>
            <a:xfrm>
              <a:off x="936189" y="3165986"/>
              <a:ext cx="624964" cy="673887"/>
              <a:chOff x="899036" y="3165986"/>
              <a:chExt cx="624964" cy="673887"/>
            </a:xfrm>
          </p:grpSpPr>
          <p:sp>
            <p:nvSpPr>
              <p:cNvPr id="3" name="Rounded Rectangle 8"/>
              <p:cNvSpPr/>
              <p:nvPr/>
            </p:nvSpPr>
            <p:spPr>
              <a:xfrm rot="8076719">
                <a:off x="899037" y="3214910"/>
                <a:ext cx="624963" cy="624963"/>
              </a:xfrm>
              <a:prstGeom prst="roundRect">
                <a:avLst/>
              </a:prstGeom>
              <a:solidFill>
                <a:srgbClr val="EE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charset="-122"/>
                  <a:sym typeface="Arial" panose="020B0604020202020204" pitchFamily="34" charset="0"/>
                </a:endParaRPr>
              </a:p>
            </p:txBody>
          </p:sp>
          <p:sp>
            <p:nvSpPr>
              <p:cNvPr id="10" name="Rounded Rectangle 9"/>
              <p:cNvSpPr/>
              <p:nvPr/>
            </p:nvSpPr>
            <p:spPr>
              <a:xfrm rot="8076719">
                <a:off x="899036" y="3165986"/>
                <a:ext cx="624963" cy="62496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charset="-122"/>
                  <a:sym typeface="Arial" panose="020B0604020202020204" pitchFamily="34" charset="0"/>
                </a:endParaRPr>
              </a:p>
            </p:txBody>
          </p:sp>
        </p:grpSp>
        <p:sp>
          <p:nvSpPr>
            <p:cNvPr id="11" name="Freeform 134"/>
            <p:cNvSpPr>
              <a:spLocks noEditPoints="1"/>
            </p:cNvSpPr>
            <p:nvPr/>
          </p:nvSpPr>
          <p:spPr bwMode="auto">
            <a:xfrm>
              <a:off x="1073176" y="3311811"/>
              <a:ext cx="350990" cy="333314"/>
            </a:xfrm>
            <a:custGeom>
              <a:avLst/>
              <a:gdLst/>
              <a:ahLst/>
              <a:cxnLst>
                <a:cxn ang="0">
                  <a:pos x="64" y="57"/>
                </a:cxn>
                <a:cxn ang="0">
                  <a:pos x="60" y="61"/>
                </a:cxn>
                <a:cxn ang="0">
                  <a:pos x="4" y="61"/>
                </a:cxn>
                <a:cxn ang="0">
                  <a:pos x="0" y="57"/>
                </a:cxn>
                <a:cxn ang="0">
                  <a:pos x="0" y="45"/>
                </a:cxn>
                <a:cxn ang="0">
                  <a:pos x="4" y="41"/>
                </a:cxn>
                <a:cxn ang="0">
                  <a:pos x="20" y="41"/>
                </a:cxn>
                <a:cxn ang="0">
                  <a:pos x="27" y="46"/>
                </a:cxn>
                <a:cxn ang="0">
                  <a:pos x="37" y="46"/>
                </a:cxn>
                <a:cxn ang="0">
                  <a:pos x="44" y="41"/>
                </a:cxn>
                <a:cxn ang="0">
                  <a:pos x="60" y="41"/>
                </a:cxn>
                <a:cxn ang="0">
                  <a:pos x="64" y="45"/>
                </a:cxn>
                <a:cxn ang="0">
                  <a:pos x="64" y="57"/>
                </a:cxn>
                <a:cxn ang="0">
                  <a:pos x="49" y="22"/>
                </a:cxn>
                <a:cxn ang="0">
                  <a:pos x="39" y="22"/>
                </a:cxn>
                <a:cxn ang="0">
                  <a:pos x="39" y="39"/>
                </a:cxn>
                <a:cxn ang="0">
                  <a:pos x="37" y="41"/>
                </a:cxn>
                <a:cxn ang="0">
                  <a:pos x="27" y="41"/>
                </a:cxn>
                <a:cxn ang="0">
                  <a:pos x="25" y="39"/>
                </a:cxn>
                <a:cxn ang="0">
                  <a:pos x="25" y="22"/>
                </a:cxn>
                <a:cxn ang="0">
                  <a:pos x="15" y="22"/>
                </a:cxn>
                <a:cxn ang="0">
                  <a:pos x="13" y="20"/>
                </a:cxn>
                <a:cxn ang="0">
                  <a:pos x="13" y="18"/>
                </a:cxn>
                <a:cxn ang="0">
                  <a:pos x="30" y="1"/>
                </a:cxn>
                <a:cxn ang="0">
                  <a:pos x="32" y="0"/>
                </a:cxn>
                <a:cxn ang="0">
                  <a:pos x="34" y="1"/>
                </a:cxn>
                <a:cxn ang="0">
                  <a:pos x="51" y="18"/>
                </a:cxn>
                <a:cxn ang="0">
                  <a:pos x="51" y="20"/>
                </a:cxn>
                <a:cxn ang="0">
                  <a:pos x="49" y="22"/>
                </a:cxn>
                <a:cxn ang="0">
                  <a:pos x="47" y="51"/>
                </a:cxn>
                <a:cxn ang="0">
                  <a:pos x="44" y="54"/>
                </a:cxn>
                <a:cxn ang="0">
                  <a:pos x="47" y="56"/>
                </a:cxn>
                <a:cxn ang="0">
                  <a:pos x="49" y="54"/>
                </a:cxn>
                <a:cxn ang="0">
                  <a:pos x="47" y="51"/>
                </a:cxn>
                <a:cxn ang="0">
                  <a:pos x="56" y="51"/>
                </a:cxn>
                <a:cxn ang="0">
                  <a:pos x="54" y="54"/>
                </a:cxn>
                <a:cxn ang="0">
                  <a:pos x="56" y="56"/>
                </a:cxn>
                <a:cxn ang="0">
                  <a:pos x="59" y="54"/>
                </a:cxn>
                <a:cxn ang="0">
                  <a:pos x="56" y="51"/>
                </a:cxn>
              </a:cxnLst>
              <a:rect l="0" t="0" r="r" b="b"/>
              <a:pathLst>
                <a:path w="64" h="61">
                  <a:moveTo>
                    <a:pt x="64" y="57"/>
                  </a:moveTo>
                  <a:cubicBezTo>
                    <a:pt x="64" y="59"/>
                    <a:pt x="62" y="61"/>
                    <a:pt x="60" y="61"/>
                  </a:cubicBezTo>
                  <a:cubicBezTo>
                    <a:pt x="4" y="61"/>
                    <a:pt x="4" y="61"/>
                    <a:pt x="4" y="61"/>
                  </a:cubicBezTo>
                  <a:cubicBezTo>
                    <a:pt x="2" y="61"/>
                    <a:pt x="0" y="59"/>
                    <a:pt x="0" y="57"/>
                  </a:cubicBezTo>
                  <a:cubicBezTo>
                    <a:pt x="0" y="45"/>
                    <a:pt x="0" y="45"/>
                    <a:pt x="0" y="45"/>
                  </a:cubicBezTo>
                  <a:cubicBezTo>
                    <a:pt x="0" y="43"/>
                    <a:pt x="2" y="41"/>
                    <a:pt x="4" y="41"/>
                  </a:cubicBezTo>
                  <a:cubicBezTo>
                    <a:pt x="20" y="41"/>
                    <a:pt x="20" y="41"/>
                    <a:pt x="20" y="41"/>
                  </a:cubicBezTo>
                  <a:cubicBezTo>
                    <a:pt x="21" y="44"/>
                    <a:pt x="24" y="46"/>
                    <a:pt x="27" y="46"/>
                  </a:cubicBezTo>
                  <a:cubicBezTo>
                    <a:pt x="37" y="46"/>
                    <a:pt x="37" y="46"/>
                    <a:pt x="37" y="46"/>
                  </a:cubicBezTo>
                  <a:cubicBezTo>
                    <a:pt x="40" y="46"/>
                    <a:pt x="43" y="44"/>
                    <a:pt x="44" y="41"/>
                  </a:cubicBezTo>
                  <a:cubicBezTo>
                    <a:pt x="60" y="41"/>
                    <a:pt x="60" y="41"/>
                    <a:pt x="60" y="41"/>
                  </a:cubicBezTo>
                  <a:cubicBezTo>
                    <a:pt x="62" y="41"/>
                    <a:pt x="64" y="43"/>
                    <a:pt x="64" y="45"/>
                  </a:cubicBezTo>
                  <a:lnTo>
                    <a:pt x="64" y="57"/>
                  </a:lnTo>
                  <a:close/>
                  <a:moveTo>
                    <a:pt x="49" y="22"/>
                  </a:moveTo>
                  <a:cubicBezTo>
                    <a:pt x="39" y="22"/>
                    <a:pt x="39" y="22"/>
                    <a:pt x="39" y="22"/>
                  </a:cubicBezTo>
                  <a:cubicBezTo>
                    <a:pt x="39" y="39"/>
                    <a:pt x="39" y="39"/>
                    <a:pt x="39" y="39"/>
                  </a:cubicBezTo>
                  <a:cubicBezTo>
                    <a:pt x="39" y="40"/>
                    <a:pt x="38" y="41"/>
                    <a:pt x="37" y="41"/>
                  </a:cubicBezTo>
                  <a:cubicBezTo>
                    <a:pt x="27" y="41"/>
                    <a:pt x="27" y="41"/>
                    <a:pt x="27" y="41"/>
                  </a:cubicBezTo>
                  <a:cubicBezTo>
                    <a:pt x="26" y="41"/>
                    <a:pt x="25" y="40"/>
                    <a:pt x="25" y="39"/>
                  </a:cubicBezTo>
                  <a:cubicBezTo>
                    <a:pt x="25" y="22"/>
                    <a:pt x="25" y="22"/>
                    <a:pt x="25" y="22"/>
                  </a:cubicBezTo>
                  <a:cubicBezTo>
                    <a:pt x="15" y="22"/>
                    <a:pt x="15" y="22"/>
                    <a:pt x="15" y="22"/>
                  </a:cubicBezTo>
                  <a:cubicBezTo>
                    <a:pt x="14" y="22"/>
                    <a:pt x="13" y="21"/>
                    <a:pt x="13" y="20"/>
                  </a:cubicBezTo>
                  <a:cubicBezTo>
                    <a:pt x="12" y="20"/>
                    <a:pt x="13" y="19"/>
                    <a:pt x="13" y="18"/>
                  </a:cubicBezTo>
                  <a:cubicBezTo>
                    <a:pt x="30" y="1"/>
                    <a:pt x="30" y="1"/>
                    <a:pt x="30" y="1"/>
                  </a:cubicBezTo>
                  <a:cubicBezTo>
                    <a:pt x="31" y="0"/>
                    <a:pt x="31" y="0"/>
                    <a:pt x="32" y="0"/>
                  </a:cubicBezTo>
                  <a:cubicBezTo>
                    <a:pt x="33" y="0"/>
                    <a:pt x="33" y="0"/>
                    <a:pt x="34" y="1"/>
                  </a:cubicBezTo>
                  <a:cubicBezTo>
                    <a:pt x="51" y="18"/>
                    <a:pt x="51" y="18"/>
                    <a:pt x="51" y="18"/>
                  </a:cubicBezTo>
                  <a:cubicBezTo>
                    <a:pt x="51" y="19"/>
                    <a:pt x="52" y="20"/>
                    <a:pt x="51" y="20"/>
                  </a:cubicBezTo>
                  <a:cubicBezTo>
                    <a:pt x="51" y="21"/>
                    <a:pt x="50" y="22"/>
                    <a:pt x="49" y="22"/>
                  </a:cubicBezTo>
                  <a:close/>
                  <a:moveTo>
                    <a:pt x="47" y="51"/>
                  </a:moveTo>
                  <a:cubicBezTo>
                    <a:pt x="45" y="51"/>
                    <a:pt x="44" y="52"/>
                    <a:pt x="44" y="54"/>
                  </a:cubicBezTo>
                  <a:cubicBezTo>
                    <a:pt x="44" y="55"/>
                    <a:pt x="45" y="56"/>
                    <a:pt x="47" y="56"/>
                  </a:cubicBezTo>
                  <a:cubicBezTo>
                    <a:pt x="48" y="56"/>
                    <a:pt x="49" y="55"/>
                    <a:pt x="49" y="54"/>
                  </a:cubicBezTo>
                  <a:cubicBezTo>
                    <a:pt x="49" y="52"/>
                    <a:pt x="48" y="51"/>
                    <a:pt x="47" y="51"/>
                  </a:cubicBezTo>
                  <a:close/>
                  <a:moveTo>
                    <a:pt x="56" y="51"/>
                  </a:moveTo>
                  <a:cubicBezTo>
                    <a:pt x="55" y="51"/>
                    <a:pt x="54" y="52"/>
                    <a:pt x="54" y="54"/>
                  </a:cubicBezTo>
                  <a:cubicBezTo>
                    <a:pt x="54" y="55"/>
                    <a:pt x="55" y="56"/>
                    <a:pt x="56" y="56"/>
                  </a:cubicBezTo>
                  <a:cubicBezTo>
                    <a:pt x="58" y="56"/>
                    <a:pt x="59" y="55"/>
                    <a:pt x="59" y="54"/>
                  </a:cubicBezTo>
                  <a:cubicBezTo>
                    <a:pt x="59" y="52"/>
                    <a:pt x="58" y="51"/>
                    <a:pt x="56" y="51"/>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Arial" panose="020B0604020202020204" pitchFamily="34" charset="0"/>
                <a:ea typeface="微软雅黑" panose="020B0503020204020204" charset="-122"/>
                <a:sym typeface="Arial" panose="020B0604020202020204" pitchFamily="34" charset="0"/>
              </a:endParaRPr>
            </a:p>
          </p:txBody>
        </p:sp>
      </p:grpSp>
      <p:grpSp>
        <p:nvGrpSpPr>
          <p:cNvPr id="12" name="Group 10"/>
          <p:cNvGrpSpPr/>
          <p:nvPr/>
        </p:nvGrpSpPr>
        <p:grpSpPr>
          <a:xfrm>
            <a:off x="2706852" y="3903815"/>
            <a:ext cx="833285" cy="898516"/>
            <a:chOff x="1918710" y="3165986"/>
            <a:chExt cx="624964" cy="673887"/>
          </a:xfrm>
        </p:grpSpPr>
        <p:grpSp>
          <p:nvGrpSpPr>
            <p:cNvPr id="13" name="Group 30"/>
            <p:cNvGrpSpPr/>
            <p:nvPr/>
          </p:nvGrpSpPr>
          <p:grpSpPr>
            <a:xfrm>
              <a:off x="1918710" y="3165986"/>
              <a:ext cx="624964" cy="673887"/>
              <a:chOff x="2057400" y="3165986"/>
              <a:chExt cx="624964" cy="673887"/>
            </a:xfrm>
          </p:grpSpPr>
          <p:sp>
            <p:nvSpPr>
              <p:cNvPr id="14" name="Rounded Rectangle 13"/>
              <p:cNvSpPr/>
              <p:nvPr/>
            </p:nvSpPr>
            <p:spPr>
              <a:xfrm rot="8076719">
                <a:off x="2057401" y="3214910"/>
                <a:ext cx="624963" cy="624963"/>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charset="-122"/>
                  <a:sym typeface="Arial" panose="020B0604020202020204" pitchFamily="34" charset="0"/>
                </a:endParaRPr>
              </a:p>
            </p:txBody>
          </p:sp>
          <p:sp>
            <p:nvSpPr>
              <p:cNvPr id="15" name="Rounded Rectangle 14"/>
              <p:cNvSpPr/>
              <p:nvPr/>
            </p:nvSpPr>
            <p:spPr>
              <a:xfrm rot="8076719">
                <a:off x="2057400" y="3165986"/>
                <a:ext cx="624963" cy="62496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charset="-122"/>
                  <a:sym typeface="Arial" panose="020B0604020202020204" pitchFamily="34" charset="0"/>
                </a:endParaRPr>
              </a:p>
            </p:txBody>
          </p:sp>
        </p:grpSp>
        <p:sp>
          <p:nvSpPr>
            <p:cNvPr id="16" name="Freeform 70"/>
            <p:cNvSpPr>
              <a:spLocks noEditPoints="1"/>
            </p:cNvSpPr>
            <p:nvPr/>
          </p:nvSpPr>
          <p:spPr bwMode="auto">
            <a:xfrm>
              <a:off x="2060367" y="3309303"/>
              <a:ext cx="347472" cy="338328"/>
            </a:xfrm>
            <a:custGeom>
              <a:avLst/>
              <a:gdLst/>
              <a:ahLst/>
              <a:cxnLst>
                <a:cxn ang="0">
                  <a:pos x="59" y="51"/>
                </a:cxn>
                <a:cxn ang="0">
                  <a:pos x="56" y="55"/>
                </a:cxn>
                <a:cxn ang="0">
                  <a:pos x="3" y="55"/>
                </a:cxn>
                <a:cxn ang="0">
                  <a:pos x="0" y="51"/>
                </a:cxn>
                <a:cxn ang="0">
                  <a:pos x="0" y="40"/>
                </a:cxn>
                <a:cxn ang="0">
                  <a:pos x="3" y="37"/>
                </a:cxn>
                <a:cxn ang="0">
                  <a:pos x="20" y="37"/>
                </a:cxn>
                <a:cxn ang="0">
                  <a:pos x="25" y="41"/>
                </a:cxn>
                <a:cxn ang="0">
                  <a:pos x="29" y="43"/>
                </a:cxn>
                <a:cxn ang="0">
                  <a:pos x="34" y="41"/>
                </a:cxn>
                <a:cxn ang="0">
                  <a:pos x="39" y="37"/>
                </a:cxn>
                <a:cxn ang="0">
                  <a:pos x="56" y="37"/>
                </a:cxn>
                <a:cxn ang="0">
                  <a:pos x="59" y="40"/>
                </a:cxn>
                <a:cxn ang="0">
                  <a:pos x="59" y="51"/>
                </a:cxn>
                <a:cxn ang="0">
                  <a:pos x="47" y="22"/>
                </a:cxn>
                <a:cxn ang="0">
                  <a:pos x="31" y="38"/>
                </a:cxn>
                <a:cxn ang="0">
                  <a:pos x="29" y="39"/>
                </a:cxn>
                <a:cxn ang="0">
                  <a:pos x="28" y="38"/>
                </a:cxn>
                <a:cxn ang="0">
                  <a:pos x="12" y="22"/>
                </a:cxn>
                <a:cxn ang="0">
                  <a:pos x="11" y="20"/>
                </a:cxn>
                <a:cxn ang="0">
                  <a:pos x="13" y="18"/>
                </a:cxn>
                <a:cxn ang="0">
                  <a:pos x="23" y="18"/>
                </a:cxn>
                <a:cxn ang="0">
                  <a:pos x="23" y="2"/>
                </a:cxn>
                <a:cxn ang="0">
                  <a:pos x="25" y="0"/>
                </a:cxn>
                <a:cxn ang="0">
                  <a:pos x="34" y="0"/>
                </a:cxn>
                <a:cxn ang="0">
                  <a:pos x="36" y="2"/>
                </a:cxn>
                <a:cxn ang="0">
                  <a:pos x="36" y="18"/>
                </a:cxn>
                <a:cxn ang="0">
                  <a:pos x="45" y="18"/>
                </a:cxn>
                <a:cxn ang="0">
                  <a:pos x="48" y="20"/>
                </a:cxn>
                <a:cxn ang="0">
                  <a:pos x="47" y="22"/>
                </a:cxn>
                <a:cxn ang="0">
                  <a:pos x="43" y="46"/>
                </a:cxn>
                <a:cxn ang="0">
                  <a:pos x="41" y="48"/>
                </a:cxn>
                <a:cxn ang="0">
                  <a:pos x="43" y="50"/>
                </a:cxn>
                <a:cxn ang="0">
                  <a:pos x="45" y="48"/>
                </a:cxn>
                <a:cxn ang="0">
                  <a:pos x="43" y="46"/>
                </a:cxn>
                <a:cxn ang="0">
                  <a:pos x="52" y="46"/>
                </a:cxn>
                <a:cxn ang="0">
                  <a:pos x="50" y="48"/>
                </a:cxn>
                <a:cxn ang="0">
                  <a:pos x="52" y="50"/>
                </a:cxn>
                <a:cxn ang="0">
                  <a:pos x="55" y="48"/>
                </a:cxn>
                <a:cxn ang="0">
                  <a:pos x="52" y="46"/>
                </a:cxn>
              </a:cxnLst>
              <a:rect l="0" t="0" r="r" b="b"/>
              <a:pathLst>
                <a:path w="59" h="55">
                  <a:moveTo>
                    <a:pt x="59" y="51"/>
                  </a:moveTo>
                  <a:cubicBezTo>
                    <a:pt x="59" y="53"/>
                    <a:pt x="58" y="55"/>
                    <a:pt x="56" y="55"/>
                  </a:cubicBezTo>
                  <a:cubicBezTo>
                    <a:pt x="3" y="55"/>
                    <a:pt x="3" y="55"/>
                    <a:pt x="3" y="55"/>
                  </a:cubicBezTo>
                  <a:cubicBezTo>
                    <a:pt x="1" y="55"/>
                    <a:pt x="0" y="53"/>
                    <a:pt x="0" y="51"/>
                  </a:cubicBezTo>
                  <a:cubicBezTo>
                    <a:pt x="0" y="40"/>
                    <a:pt x="0" y="40"/>
                    <a:pt x="0" y="40"/>
                  </a:cubicBezTo>
                  <a:cubicBezTo>
                    <a:pt x="0" y="38"/>
                    <a:pt x="1" y="37"/>
                    <a:pt x="3" y="37"/>
                  </a:cubicBezTo>
                  <a:cubicBezTo>
                    <a:pt x="20" y="37"/>
                    <a:pt x="20" y="37"/>
                    <a:pt x="20" y="37"/>
                  </a:cubicBezTo>
                  <a:cubicBezTo>
                    <a:pt x="25" y="41"/>
                    <a:pt x="25" y="41"/>
                    <a:pt x="25" y="41"/>
                  </a:cubicBezTo>
                  <a:cubicBezTo>
                    <a:pt x="26" y="43"/>
                    <a:pt x="28" y="43"/>
                    <a:pt x="29" y="43"/>
                  </a:cubicBezTo>
                  <a:cubicBezTo>
                    <a:pt x="31" y="43"/>
                    <a:pt x="33" y="43"/>
                    <a:pt x="34" y="41"/>
                  </a:cubicBezTo>
                  <a:cubicBezTo>
                    <a:pt x="39" y="37"/>
                    <a:pt x="39" y="37"/>
                    <a:pt x="39" y="37"/>
                  </a:cubicBezTo>
                  <a:cubicBezTo>
                    <a:pt x="56" y="37"/>
                    <a:pt x="56" y="37"/>
                    <a:pt x="56" y="37"/>
                  </a:cubicBezTo>
                  <a:cubicBezTo>
                    <a:pt x="58" y="37"/>
                    <a:pt x="59" y="38"/>
                    <a:pt x="59" y="40"/>
                  </a:cubicBezTo>
                  <a:lnTo>
                    <a:pt x="59" y="51"/>
                  </a:lnTo>
                  <a:close/>
                  <a:moveTo>
                    <a:pt x="47" y="22"/>
                  </a:moveTo>
                  <a:cubicBezTo>
                    <a:pt x="31" y="38"/>
                    <a:pt x="31" y="38"/>
                    <a:pt x="31" y="38"/>
                  </a:cubicBezTo>
                  <a:cubicBezTo>
                    <a:pt x="31" y="39"/>
                    <a:pt x="30" y="39"/>
                    <a:pt x="29" y="39"/>
                  </a:cubicBezTo>
                  <a:cubicBezTo>
                    <a:pt x="29" y="39"/>
                    <a:pt x="28" y="39"/>
                    <a:pt x="28" y="38"/>
                  </a:cubicBezTo>
                  <a:cubicBezTo>
                    <a:pt x="12" y="22"/>
                    <a:pt x="12" y="22"/>
                    <a:pt x="12" y="22"/>
                  </a:cubicBezTo>
                  <a:cubicBezTo>
                    <a:pt x="11" y="21"/>
                    <a:pt x="11" y="20"/>
                    <a:pt x="11" y="20"/>
                  </a:cubicBezTo>
                  <a:cubicBezTo>
                    <a:pt x="12" y="19"/>
                    <a:pt x="13" y="18"/>
                    <a:pt x="13" y="18"/>
                  </a:cubicBezTo>
                  <a:cubicBezTo>
                    <a:pt x="23" y="18"/>
                    <a:pt x="23" y="18"/>
                    <a:pt x="23" y="18"/>
                  </a:cubicBezTo>
                  <a:cubicBezTo>
                    <a:pt x="23" y="2"/>
                    <a:pt x="23" y="2"/>
                    <a:pt x="23" y="2"/>
                  </a:cubicBezTo>
                  <a:cubicBezTo>
                    <a:pt x="23" y="1"/>
                    <a:pt x="24" y="0"/>
                    <a:pt x="25" y="0"/>
                  </a:cubicBezTo>
                  <a:cubicBezTo>
                    <a:pt x="34" y="0"/>
                    <a:pt x="34" y="0"/>
                    <a:pt x="34" y="0"/>
                  </a:cubicBezTo>
                  <a:cubicBezTo>
                    <a:pt x="35" y="0"/>
                    <a:pt x="36" y="1"/>
                    <a:pt x="36" y="2"/>
                  </a:cubicBezTo>
                  <a:cubicBezTo>
                    <a:pt x="36" y="18"/>
                    <a:pt x="36" y="18"/>
                    <a:pt x="36" y="18"/>
                  </a:cubicBezTo>
                  <a:cubicBezTo>
                    <a:pt x="45" y="18"/>
                    <a:pt x="45" y="18"/>
                    <a:pt x="45" y="18"/>
                  </a:cubicBezTo>
                  <a:cubicBezTo>
                    <a:pt x="46" y="18"/>
                    <a:pt x="47" y="19"/>
                    <a:pt x="48" y="20"/>
                  </a:cubicBezTo>
                  <a:cubicBezTo>
                    <a:pt x="48" y="20"/>
                    <a:pt x="48" y="21"/>
                    <a:pt x="47" y="22"/>
                  </a:cubicBezTo>
                  <a:close/>
                  <a:moveTo>
                    <a:pt x="43" y="46"/>
                  </a:moveTo>
                  <a:cubicBezTo>
                    <a:pt x="42" y="46"/>
                    <a:pt x="41" y="47"/>
                    <a:pt x="41" y="48"/>
                  </a:cubicBezTo>
                  <a:cubicBezTo>
                    <a:pt x="41" y="49"/>
                    <a:pt x="42" y="50"/>
                    <a:pt x="43" y="50"/>
                  </a:cubicBezTo>
                  <a:cubicBezTo>
                    <a:pt x="44" y="50"/>
                    <a:pt x="45" y="49"/>
                    <a:pt x="45" y="48"/>
                  </a:cubicBezTo>
                  <a:cubicBezTo>
                    <a:pt x="45" y="47"/>
                    <a:pt x="44" y="46"/>
                    <a:pt x="43" y="46"/>
                  </a:cubicBezTo>
                  <a:close/>
                  <a:moveTo>
                    <a:pt x="52" y="46"/>
                  </a:moveTo>
                  <a:cubicBezTo>
                    <a:pt x="51" y="46"/>
                    <a:pt x="50" y="47"/>
                    <a:pt x="50" y="48"/>
                  </a:cubicBezTo>
                  <a:cubicBezTo>
                    <a:pt x="50" y="49"/>
                    <a:pt x="51" y="50"/>
                    <a:pt x="52" y="50"/>
                  </a:cubicBezTo>
                  <a:cubicBezTo>
                    <a:pt x="54" y="50"/>
                    <a:pt x="55" y="49"/>
                    <a:pt x="55" y="48"/>
                  </a:cubicBezTo>
                  <a:cubicBezTo>
                    <a:pt x="55" y="47"/>
                    <a:pt x="54" y="46"/>
                    <a:pt x="52" y="46"/>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Arial" panose="020B0604020202020204" pitchFamily="34" charset="0"/>
                <a:ea typeface="微软雅黑" panose="020B0503020204020204" charset="-122"/>
                <a:sym typeface="Arial" panose="020B0604020202020204" pitchFamily="34" charset="0"/>
              </a:endParaRPr>
            </a:p>
          </p:txBody>
        </p:sp>
      </p:grpSp>
      <p:grpSp>
        <p:nvGrpSpPr>
          <p:cNvPr id="17" name="Group 15"/>
          <p:cNvGrpSpPr/>
          <p:nvPr/>
        </p:nvGrpSpPr>
        <p:grpSpPr>
          <a:xfrm>
            <a:off x="3981922" y="3924300"/>
            <a:ext cx="840766" cy="878029"/>
            <a:chOff x="3276601" y="3181351"/>
            <a:chExt cx="630575" cy="658522"/>
          </a:xfrm>
        </p:grpSpPr>
        <p:grpSp>
          <p:nvGrpSpPr>
            <p:cNvPr id="18" name="Group 35"/>
            <p:cNvGrpSpPr/>
            <p:nvPr/>
          </p:nvGrpSpPr>
          <p:grpSpPr>
            <a:xfrm>
              <a:off x="3276601" y="3181351"/>
              <a:ext cx="630575" cy="658522"/>
              <a:chOff x="3276601" y="3181351"/>
              <a:chExt cx="630575" cy="658522"/>
            </a:xfrm>
          </p:grpSpPr>
          <p:sp>
            <p:nvSpPr>
              <p:cNvPr id="19" name="Rounded Rectangle 18"/>
              <p:cNvSpPr/>
              <p:nvPr/>
            </p:nvSpPr>
            <p:spPr>
              <a:xfrm rot="8076719">
                <a:off x="3276601" y="3214910"/>
                <a:ext cx="624963" cy="624963"/>
              </a:xfrm>
              <a:prstGeom prst="roundRect">
                <a:avLst/>
              </a:prstGeom>
              <a:solidFill>
                <a:srgbClr val="EA5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charset="-122"/>
                  <a:sym typeface="Arial" panose="020B0604020202020204" pitchFamily="34" charset="0"/>
                </a:endParaRPr>
              </a:p>
            </p:txBody>
          </p:sp>
          <p:sp>
            <p:nvSpPr>
              <p:cNvPr id="20" name="Rounded Rectangle 19"/>
              <p:cNvSpPr/>
              <p:nvPr/>
            </p:nvSpPr>
            <p:spPr>
              <a:xfrm rot="8076719">
                <a:off x="3282213" y="3181351"/>
                <a:ext cx="624963" cy="62496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charset="-122"/>
                  <a:sym typeface="Arial" panose="020B0604020202020204" pitchFamily="34" charset="0"/>
                </a:endParaRPr>
              </a:p>
            </p:txBody>
          </p:sp>
        </p:grpSp>
        <p:sp>
          <p:nvSpPr>
            <p:cNvPr id="21" name="Freeform 144"/>
            <p:cNvSpPr>
              <a:spLocks noEditPoints="1"/>
            </p:cNvSpPr>
            <p:nvPr/>
          </p:nvSpPr>
          <p:spPr bwMode="auto">
            <a:xfrm>
              <a:off x="3387712" y="3303842"/>
              <a:ext cx="402738" cy="349250"/>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Arial" panose="020B0604020202020204" pitchFamily="34" charset="0"/>
                <a:ea typeface="微软雅黑" panose="020B0503020204020204" charset="-122"/>
                <a:sym typeface="Arial" panose="020B0604020202020204" pitchFamily="34" charset="0"/>
              </a:endParaRPr>
            </a:p>
          </p:txBody>
        </p:sp>
      </p:grpSp>
      <p:grpSp>
        <p:nvGrpSpPr>
          <p:cNvPr id="22" name="Group 20"/>
          <p:cNvGrpSpPr/>
          <p:nvPr/>
        </p:nvGrpSpPr>
        <p:grpSpPr>
          <a:xfrm>
            <a:off x="5256992" y="3924301"/>
            <a:ext cx="833285" cy="898516"/>
            <a:chOff x="4267200" y="3181350"/>
            <a:chExt cx="624964" cy="673887"/>
          </a:xfrm>
        </p:grpSpPr>
        <p:grpSp>
          <p:nvGrpSpPr>
            <p:cNvPr id="23" name="Group 41"/>
            <p:cNvGrpSpPr/>
            <p:nvPr/>
          </p:nvGrpSpPr>
          <p:grpSpPr>
            <a:xfrm>
              <a:off x="4267200" y="3181350"/>
              <a:ext cx="624964" cy="673887"/>
              <a:chOff x="4267200" y="3181350"/>
              <a:chExt cx="624964" cy="673887"/>
            </a:xfrm>
          </p:grpSpPr>
          <p:sp>
            <p:nvSpPr>
              <p:cNvPr id="28" name="Rounded Rectangle 27"/>
              <p:cNvSpPr/>
              <p:nvPr/>
            </p:nvSpPr>
            <p:spPr>
              <a:xfrm rot="8076719">
                <a:off x="4267201" y="3230274"/>
                <a:ext cx="624963" cy="624963"/>
              </a:xfrm>
              <a:prstGeom prst="round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charset="-122"/>
                  <a:sym typeface="Arial" panose="020B0604020202020204" pitchFamily="34" charset="0"/>
                </a:endParaRPr>
              </a:p>
            </p:txBody>
          </p:sp>
          <p:sp>
            <p:nvSpPr>
              <p:cNvPr id="29" name="Rounded Rectangle 28"/>
              <p:cNvSpPr/>
              <p:nvPr/>
            </p:nvSpPr>
            <p:spPr>
              <a:xfrm rot="8076719">
                <a:off x="4267200" y="3181350"/>
                <a:ext cx="624963" cy="62496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charset="-122"/>
                  <a:sym typeface="Arial" panose="020B0604020202020204" pitchFamily="34" charset="0"/>
                </a:endParaRPr>
              </a:p>
            </p:txBody>
          </p:sp>
        </p:grpSp>
        <p:grpSp>
          <p:nvGrpSpPr>
            <p:cNvPr id="24" name="Group 150"/>
            <p:cNvGrpSpPr/>
            <p:nvPr/>
          </p:nvGrpSpPr>
          <p:grpSpPr>
            <a:xfrm>
              <a:off x="4332941" y="3249245"/>
              <a:ext cx="493480" cy="489172"/>
              <a:chOff x="-6350" y="1208088"/>
              <a:chExt cx="363538" cy="360363"/>
            </a:xfrm>
            <a:solidFill>
              <a:schemeClr val="bg1"/>
            </a:solidFill>
          </p:grpSpPr>
          <p:sp>
            <p:nvSpPr>
              <p:cNvPr id="25" name="Freeform 5"/>
              <p:cNvSpPr>
                <a:spLocks noEditPoints="1"/>
              </p:cNvSpPr>
              <p:nvPr/>
            </p:nvSpPr>
            <p:spPr bwMode="auto">
              <a:xfrm>
                <a:off x="-6350" y="1208088"/>
                <a:ext cx="363538" cy="360363"/>
              </a:xfrm>
              <a:custGeom>
                <a:avLst/>
                <a:gdLst/>
                <a:ahLst/>
                <a:cxnLst>
                  <a:cxn ang="0">
                    <a:pos x="121" y="41"/>
                  </a:cxn>
                  <a:cxn ang="0">
                    <a:pos x="83" y="2"/>
                  </a:cxn>
                  <a:cxn ang="0">
                    <a:pos x="76" y="0"/>
                  </a:cxn>
                  <a:cxn ang="0">
                    <a:pos x="72" y="2"/>
                  </a:cxn>
                  <a:cxn ang="0">
                    <a:pos x="70" y="6"/>
                  </a:cxn>
                  <a:cxn ang="0">
                    <a:pos x="61" y="21"/>
                  </a:cxn>
                  <a:cxn ang="0">
                    <a:pos x="39" y="36"/>
                  </a:cxn>
                  <a:cxn ang="0">
                    <a:pos x="14" y="53"/>
                  </a:cxn>
                  <a:cxn ang="0">
                    <a:pos x="1" y="75"/>
                  </a:cxn>
                  <a:cxn ang="0">
                    <a:pos x="3" y="82"/>
                  </a:cxn>
                  <a:cxn ang="0">
                    <a:pos x="42" y="121"/>
                  </a:cxn>
                  <a:cxn ang="0">
                    <a:pos x="49" y="123"/>
                  </a:cxn>
                  <a:cxn ang="0">
                    <a:pos x="52" y="121"/>
                  </a:cxn>
                  <a:cxn ang="0">
                    <a:pos x="54" y="117"/>
                  </a:cxn>
                  <a:cxn ang="0">
                    <a:pos x="63" y="103"/>
                  </a:cxn>
                  <a:cxn ang="0">
                    <a:pos x="85" y="87"/>
                  </a:cxn>
                  <a:cxn ang="0">
                    <a:pos x="110" y="70"/>
                  </a:cxn>
                  <a:cxn ang="0">
                    <a:pos x="123" y="48"/>
                  </a:cxn>
                  <a:cxn ang="0">
                    <a:pos x="121" y="41"/>
                  </a:cxn>
                  <a:cxn ang="0">
                    <a:pos x="47" y="115"/>
                  </a:cxn>
                  <a:cxn ang="0">
                    <a:pos x="9" y="77"/>
                  </a:cxn>
                  <a:cxn ang="0">
                    <a:pos x="78" y="8"/>
                  </a:cxn>
                  <a:cxn ang="0">
                    <a:pos x="116" y="46"/>
                  </a:cxn>
                  <a:cxn ang="0">
                    <a:pos x="47" y="115"/>
                  </a:cxn>
                  <a:cxn ang="0">
                    <a:pos x="47" y="115"/>
                  </a:cxn>
                  <a:cxn ang="0">
                    <a:pos x="47" y="115"/>
                  </a:cxn>
                </a:cxnLst>
                <a:rect l="0" t="0" r="r" b="b"/>
                <a:pathLst>
                  <a:path w="124" h="123">
                    <a:moveTo>
                      <a:pt x="121" y="41"/>
                    </a:moveTo>
                    <a:cubicBezTo>
                      <a:pt x="83" y="2"/>
                      <a:pt x="83" y="2"/>
                      <a:pt x="83" y="2"/>
                    </a:cubicBezTo>
                    <a:cubicBezTo>
                      <a:pt x="81" y="0"/>
                      <a:pt x="78" y="0"/>
                      <a:pt x="76" y="0"/>
                    </a:cubicBezTo>
                    <a:cubicBezTo>
                      <a:pt x="74" y="1"/>
                      <a:pt x="73" y="1"/>
                      <a:pt x="72" y="2"/>
                    </a:cubicBezTo>
                    <a:cubicBezTo>
                      <a:pt x="71" y="3"/>
                      <a:pt x="71" y="4"/>
                      <a:pt x="70" y="6"/>
                    </a:cubicBezTo>
                    <a:cubicBezTo>
                      <a:pt x="69" y="11"/>
                      <a:pt x="66" y="16"/>
                      <a:pt x="61" y="21"/>
                    </a:cubicBezTo>
                    <a:cubicBezTo>
                      <a:pt x="55" y="26"/>
                      <a:pt x="47" y="31"/>
                      <a:pt x="39" y="36"/>
                    </a:cubicBezTo>
                    <a:cubicBezTo>
                      <a:pt x="31" y="41"/>
                      <a:pt x="22" y="46"/>
                      <a:pt x="14" y="53"/>
                    </a:cubicBezTo>
                    <a:cubicBezTo>
                      <a:pt x="8" y="60"/>
                      <a:pt x="4" y="67"/>
                      <a:pt x="1" y="75"/>
                    </a:cubicBezTo>
                    <a:cubicBezTo>
                      <a:pt x="0" y="77"/>
                      <a:pt x="1" y="80"/>
                      <a:pt x="3" y="82"/>
                    </a:cubicBezTo>
                    <a:cubicBezTo>
                      <a:pt x="42" y="121"/>
                      <a:pt x="42" y="121"/>
                      <a:pt x="42" y="121"/>
                    </a:cubicBezTo>
                    <a:cubicBezTo>
                      <a:pt x="43" y="123"/>
                      <a:pt x="46" y="123"/>
                      <a:pt x="49" y="123"/>
                    </a:cubicBezTo>
                    <a:cubicBezTo>
                      <a:pt x="50" y="122"/>
                      <a:pt x="51" y="122"/>
                      <a:pt x="52" y="121"/>
                    </a:cubicBezTo>
                    <a:cubicBezTo>
                      <a:pt x="53" y="120"/>
                      <a:pt x="54" y="119"/>
                      <a:pt x="54" y="117"/>
                    </a:cubicBezTo>
                    <a:cubicBezTo>
                      <a:pt x="56" y="112"/>
                      <a:pt x="59" y="107"/>
                      <a:pt x="63" y="103"/>
                    </a:cubicBezTo>
                    <a:cubicBezTo>
                      <a:pt x="69" y="97"/>
                      <a:pt x="77" y="92"/>
                      <a:pt x="85" y="87"/>
                    </a:cubicBezTo>
                    <a:cubicBezTo>
                      <a:pt x="94" y="82"/>
                      <a:pt x="103" y="77"/>
                      <a:pt x="110" y="70"/>
                    </a:cubicBezTo>
                    <a:cubicBezTo>
                      <a:pt x="117" y="63"/>
                      <a:pt x="121" y="57"/>
                      <a:pt x="123" y="48"/>
                    </a:cubicBezTo>
                    <a:cubicBezTo>
                      <a:pt x="124" y="46"/>
                      <a:pt x="123" y="43"/>
                      <a:pt x="121" y="41"/>
                    </a:cubicBezTo>
                    <a:close/>
                    <a:moveTo>
                      <a:pt x="47" y="115"/>
                    </a:moveTo>
                    <a:cubicBezTo>
                      <a:pt x="34" y="103"/>
                      <a:pt x="21" y="90"/>
                      <a:pt x="9" y="77"/>
                    </a:cubicBezTo>
                    <a:cubicBezTo>
                      <a:pt x="20" y="42"/>
                      <a:pt x="67" y="43"/>
                      <a:pt x="78" y="8"/>
                    </a:cubicBezTo>
                    <a:cubicBezTo>
                      <a:pt x="90" y="21"/>
                      <a:pt x="103" y="33"/>
                      <a:pt x="116" y="46"/>
                    </a:cubicBezTo>
                    <a:cubicBezTo>
                      <a:pt x="105" y="81"/>
                      <a:pt x="58" y="80"/>
                      <a:pt x="47" y="115"/>
                    </a:cubicBezTo>
                    <a:close/>
                    <a:moveTo>
                      <a:pt x="47" y="115"/>
                    </a:moveTo>
                    <a:cubicBezTo>
                      <a:pt x="47" y="115"/>
                      <a:pt x="47" y="115"/>
                      <a:pt x="47" y="115"/>
                    </a:cubicBezTo>
                  </a:path>
                </a:pathLst>
              </a:custGeom>
              <a:grpFill/>
              <a:ln w="9525">
                <a:noFill/>
                <a:round/>
              </a:ln>
            </p:spPr>
            <p:txBody>
              <a:bodyPr vert="horz" wrap="square" lIns="121920" tIns="60960" rIns="121920" bIns="60960" numCol="1" anchor="t" anchorCtr="0" compatLnSpc="1"/>
              <a:lstStyle/>
              <a:p>
                <a:endParaRPr lang="en-US" sz="2400" dirty="0">
                  <a:latin typeface="Arial" panose="020B0604020202020204" pitchFamily="34" charset="0"/>
                  <a:ea typeface="微软雅黑" panose="020B0503020204020204" charset="-122"/>
                  <a:sym typeface="Arial" panose="020B0604020202020204" pitchFamily="34" charset="0"/>
                </a:endParaRPr>
              </a:p>
            </p:txBody>
          </p:sp>
          <p:sp>
            <p:nvSpPr>
              <p:cNvPr id="26" name="Freeform 6"/>
              <p:cNvSpPr>
                <a:spLocks noEditPoints="1"/>
              </p:cNvSpPr>
              <p:nvPr/>
            </p:nvSpPr>
            <p:spPr bwMode="auto">
              <a:xfrm>
                <a:off x="125413" y="1336676"/>
                <a:ext cx="100013" cy="100013"/>
              </a:xfrm>
              <a:custGeom>
                <a:avLst/>
                <a:gdLst/>
                <a:ahLst/>
                <a:cxnLst>
                  <a:cxn ang="0">
                    <a:pos x="27" y="11"/>
                  </a:cxn>
                  <a:cxn ang="0">
                    <a:pos x="20" y="12"/>
                  </a:cxn>
                  <a:cxn ang="0">
                    <a:pos x="9" y="6"/>
                  </a:cxn>
                  <a:cxn ang="0">
                    <a:pos x="15" y="5"/>
                  </a:cxn>
                  <a:cxn ang="0">
                    <a:pos x="19" y="5"/>
                  </a:cxn>
                  <a:cxn ang="0">
                    <a:pos x="19" y="1"/>
                  </a:cxn>
                  <a:cxn ang="0">
                    <a:pos x="12" y="0"/>
                  </a:cxn>
                  <a:cxn ang="0">
                    <a:pos x="6" y="3"/>
                  </a:cxn>
                  <a:cxn ang="0">
                    <a:pos x="4" y="2"/>
                  </a:cxn>
                  <a:cxn ang="0">
                    <a:pos x="3" y="4"/>
                  </a:cxn>
                  <a:cxn ang="0">
                    <a:pos x="4" y="5"/>
                  </a:cxn>
                  <a:cxn ang="0">
                    <a:pos x="1" y="13"/>
                  </a:cxn>
                  <a:cxn ang="0">
                    <a:pos x="3" y="20"/>
                  </a:cxn>
                  <a:cxn ang="0">
                    <a:pos x="18" y="20"/>
                  </a:cxn>
                  <a:cxn ang="0">
                    <a:pos x="22" y="29"/>
                  </a:cxn>
                  <a:cxn ang="0">
                    <a:pos x="18" y="28"/>
                  </a:cxn>
                  <a:cxn ang="0">
                    <a:pos x="15" y="26"/>
                  </a:cxn>
                  <a:cxn ang="0">
                    <a:pos x="13" y="29"/>
                  </a:cxn>
                  <a:cxn ang="0">
                    <a:pos x="16" y="33"/>
                  </a:cxn>
                  <a:cxn ang="0">
                    <a:pos x="24" y="33"/>
                  </a:cxn>
                  <a:cxn ang="0">
                    <a:pos x="30" y="32"/>
                  </a:cxn>
                  <a:cxn ang="0">
                    <a:pos x="32" y="32"/>
                  </a:cxn>
                  <a:cxn ang="0">
                    <a:pos x="32" y="30"/>
                  </a:cxn>
                  <a:cxn ang="0">
                    <a:pos x="32" y="24"/>
                  </a:cxn>
                  <a:cxn ang="0">
                    <a:pos x="33" y="16"/>
                  </a:cxn>
                  <a:cxn ang="0">
                    <a:pos x="10" y="16"/>
                  </a:cxn>
                  <a:cxn ang="0">
                    <a:pos x="6" y="14"/>
                  </a:cxn>
                  <a:cxn ang="0">
                    <a:pos x="6" y="10"/>
                  </a:cxn>
                  <a:cxn ang="0">
                    <a:pos x="13" y="15"/>
                  </a:cxn>
                  <a:cxn ang="0">
                    <a:pos x="28" y="24"/>
                  </a:cxn>
                  <a:cxn ang="0">
                    <a:pos x="20" y="18"/>
                  </a:cxn>
                  <a:cxn ang="0">
                    <a:pos x="24" y="17"/>
                  </a:cxn>
                  <a:cxn ang="0">
                    <a:pos x="27" y="18"/>
                  </a:cxn>
                  <a:cxn ang="0">
                    <a:pos x="28" y="22"/>
                  </a:cxn>
                  <a:cxn ang="0">
                    <a:pos x="28" y="24"/>
                  </a:cxn>
                </a:cxnLst>
                <a:rect l="0" t="0" r="r" b="b"/>
                <a:pathLst>
                  <a:path w="34" h="34">
                    <a:moveTo>
                      <a:pt x="31" y="13"/>
                    </a:moveTo>
                    <a:cubicBezTo>
                      <a:pt x="30" y="12"/>
                      <a:pt x="28" y="12"/>
                      <a:pt x="27" y="11"/>
                    </a:cubicBezTo>
                    <a:cubicBezTo>
                      <a:pt x="26" y="11"/>
                      <a:pt x="25" y="11"/>
                      <a:pt x="23" y="11"/>
                    </a:cubicBezTo>
                    <a:cubicBezTo>
                      <a:pt x="22" y="11"/>
                      <a:pt x="21" y="11"/>
                      <a:pt x="20" y="12"/>
                    </a:cubicBezTo>
                    <a:cubicBezTo>
                      <a:pt x="18" y="12"/>
                      <a:pt x="17" y="13"/>
                      <a:pt x="16" y="13"/>
                    </a:cubicBezTo>
                    <a:cubicBezTo>
                      <a:pt x="14" y="11"/>
                      <a:pt x="12" y="9"/>
                      <a:pt x="9" y="6"/>
                    </a:cubicBezTo>
                    <a:cubicBezTo>
                      <a:pt x="10" y="6"/>
                      <a:pt x="11" y="5"/>
                      <a:pt x="12" y="5"/>
                    </a:cubicBezTo>
                    <a:cubicBezTo>
                      <a:pt x="13" y="5"/>
                      <a:pt x="14" y="5"/>
                      <a:pt x="15" y="5"/>
                    </a:cubicBezTo>
                    <a:cubicBezTo>
                      <a:pt x="16" y="6"/>
                      <a:pt x="16" y="6"/>
                      <a:pt x="17" y="6"/>
                    </a:cubicBezTo>
                    <a:cubicBezTo>
                      <a:pt x="18" y="6"/>
                      <a:pt x="18" y="6"/>
                      <a:pt x="19" y="5"/>
                    </a:cubicBezTo>
                    <a:cubicBezTo>
                      <a:pt x="19" y="5"/>
                      <a:pt x="20" y="4"/>
                      <a:pt x="20" y="4"/>
                    </a:cubicBezTo>
                    <a:cubicBezTo>
                      <a:pt x="20" y="3"/>
                      <a:pt x="19" y="2"/>
                      <a:pt x="19" y="1"/>
                    </a:cubicBezTo>
                    <a:cubicBezTo>
                      <a:pt x="18" y="0"/>
                      <a:pt x="17" y="0"/>
                      <a:pt x="16" y="0"/>
                    </a:cubicBezTo>
                    <a:cubicBezTo>
                      <a:pt x="15" y="0"/>
                      <a:pt x="13" y="0"/>
                      <a:pt x="12" y="0"/>
                    </a:cubicBezTo>
                    <a:cubicBezTo>
                      <a:pt x="11" y="0"/>
                      <a:pt x="10" y="1"/>
                      <a:pt x="9" y="1"/>
                    </a:cubicBezTo>
                    <a:cubicBezTo>
                      <a:pt x="8" y="2"/>
                      <a:pt x="7" y="2"/>
                      <a:pt x="6" y="3"/>
                    </a:cubicBezTo>
                    <a:cubicBezTo>
                      <a:pt x="6" y="3"/>
                      <a:pt x="6" y="3"/>
                      <a:pt x="5" y="2"/>
                    </a:cubicBezTo>
                    <a:cubicBezTo>
                      <a:pt x="5" y="2"/>
                      <a:pt x="5" y="2"/>
                      <a:pt x="4" y="2"/>
                    </a:cubicBezTo>
                    <a:cubicBezTo>
                      <a:pt x="4" y="2"/>
                      <a:pt x="4" y="2"/>
                      <a:pt x="3" y="3"/>
                    </a:cubicBezTo>
                    <a:cubicBezTo>
                      <a:pt x="3" y="3"/>
                      <a:pt x="3" y="3"/>
                      <a:pt x="3" y="4"/>
                    </a:cubicBezTo>
                    <a:cubicBezTo>
                      <a:pt x="3" y="4"/>
                      <a:pt x="3" y="4"/>
                      <a:pt x="3" y="5"/>
                    </a:cubicBezTo>
                    <a:cubicBezTo>
                      <a:pt x="4" y="5"/>
                      <a:pt x="4" y="5"/>
                      <a:pt x="4" y="5"/>
                    </a:cubicBezTo>
                    <a:cubicBezTo>
                      <a:pt x="3" y="6"/>
                      <a:pt x="2" y="8"/>
                      <a:pt x="2" y="9"/>
                    </a:cubicBezTo>
                    <a:cubicBezTo>
                      <a:pt x="1" y="11"/>
                      <a:pt x="1" y="12"/>
                      <a:pt x="1" y="13"/>
                    </a:cubicBezTo>
                    <a:cubicBezTo>
                      <a:pt x="0" y="15"/>
                      <a:pt x="1" y="16"/>
                      <a:pt x="1" y="17"/>
                    </a:cubicBezTo>
                    <a:cubicBezTo>
                      <a:pt x="1" y="18"/>
                      <a:pt x="2" y="19"/>
                      <a:pt x="3" y="20"/>
                    </a:cubicBezTo>
                    <a:cubicBezTo>
                      <a:pt x="5" y="21"/>
                      <a:pt x="7" y="22"/>
                      <a:pt x="10" y="22"/>
                    </a:cubicBezTo>
                    <a:cubicBezTo>
                      <a:pt x="12" y="22"/>
                      <a:pt x="15" y="21"/>
                      <a:pt x="18" y="20"/>
                    </a:cubicBezTo>
                    <a:cubicBezTo>
                      <a:pt x="20" y="22"/>
                      <a:pt x="22" y="25"/>
                      <a:pt x="24" y="27"/>
                    </a:cubicBezTo>
                    <a:cubicBezTo>
                      <a:pt x="24" y="28"/>
                      <a:pt x="23" y="28"/>
                      <a:pt x="22" y="29"/>
                    </a:cubicBezTo>
                    <a:cubicBezTo>
                      <a:pt x="21" y="29"/>
                      <a:pt x="21" y="29"/>
                      <a:pt x="20" y="29"/>
                    </a:cubicBezTo>
                    <a:cubicBezTo>
                      <a:pt x="19" y="28"/>
                      <a:pt x="19" y="28"/>
                      <a:pt x="18" y="28"/>
                    </a:cubicBezTo>
                    <a:cubicBezTo>
                      <a:pt x="18" y="27"/>
                      <a:pt x="17" y="27"/>
                      <a:pt x="17" y="27"/>
                    </a:cubicBezTo>
                    <a:cubicBezTo>
                      <a:pt x="16" y="27"/>
                      <a:pt x="16" y="26"/>
                      <a:pt x="15" y="26"/>
                    </a:cubicBezTo>
                    <a:cubicBezTo>
                      <a:pt x="15" y="26"/>
                      <a:pt x="14" y="27"/>
                      <a:pt x="14" y="27"/>
                    </a:cubicBezTo>
                    <a:cubicBezTo>
                      <a:pt x="13" y="28"/>
                      <a:pt x="13" y="28"/>
                      <a:pt x="13" y="29"/>
                    </a:cubicBezTo>
                    <a:cubicBezTo>
                      <a:pt x="13" y="30"/>
                      <a:pt x="13" y="31"/>
                      <a:pt x="14" y="31"/>
                    </a:cubicBezTo>
                    <a:cubicBezTo>
                      <a:pt x="14" y="32"/>
                      <a:pt x="15" y="33"/>
                      <a:pt x="16" y="33"/>
                    </a:cubicBezTo>
                    <a:cubicBezTo>
                      <a:pt x="17" y="34"/>
                      <a:pt x="18" y="34"/>
                      <a:pt x="20" y="34"/>
                    </a:cubicBezTo>
                    <a:cubicBezTo>
                      <a:pt x="21" y="34"/>
                      <a:pt x="22" y="34"/>
                      <a:pt x="24" y="33"/>
                    </a:cubicBezTo>
                    <a:cubicBezTo>
                      <a:pt x="25" y="33"/>
                      <a:pt x="26" y="32"/>
                      <a:pt x="28" y="31"/>
                    </a:cubicBezTo>
                    <a:cubicBezTo>
                      <a:pt x="28" y="31"/>
                      <a:pt x="29" y="32"/>
                      <a:pt x="30" y="32"/>
                    </a:cubicBezTo>
                    <a:cubicBezTo>
                      <a:pt x="30" y="33"/>
                      <a:pt x="30" y="33"/>
                      <a:pt x="31" y="33"/>
                    </a:cubicBezTo>
                    <a:cubicBezTo>
                      <a:pt x="31" y="33"/>
                      <a:pt x="32" y="33"/>
                      <a:pt x="32" y="32"/>
                    </a:cubicBezTo>
                    <a:cubicBezTo>
                      <a:pt x="32" y="32"/>
                      <a:pt x="32" y="31"/>
                      <a:pt x="32" y="31"/>
                    </a:cubicBezTo>
                    <a:cubicBezTo>
                      <a:pt x="32" y="31"/>
                      <a:pt x="32" y="30"/>
                      <a:pt x="32" y="30"/>
                    </a:cubicBezTo>
                    <a:cubicBezTo>
                      <a:pt x="31" y="30"/>
                      <a:pt x="30" y="29"/>
                      <a:pt x="30" y="28"/>
                    </a:cubicBezTo>
                    <a:cubicBezTo>
                      <a:pt x="31" y="27"/>
                      <a:pt x="32" y="26"/>
                      <a:pt x="32" y="24"/>
                    </a:cubicBezTo>
                    <a:cubicBezTo>
                      <a:pt x="33" y="23"/>
                      <a:pt x="34" y="21"/>
                      <a:pt x="34" y="20"/>
                    </a:cubicBezTo>
                    <a:cubicBezTo>
                      <a:pt x="34" y="19"/>
                      <a:pt x="34" y="17"/>
                      <a:pt x="33" y="16"/>
                    </a:cubicBezTo>
                    <a:cubicBezTo>
                      <a:pt x="33" y="15"/>
                      <a:pt x="32" y="14"/>
                      <a:pt x="31" y="13"/>
                    </a:cubicBezTo>
                    <a:close/>
                    <a:moveTo>
                      <a:pt x="10" y="16"/>
                    </a:moveTo>
                    <a:cubicBezTo>
                      <a:pt x="8" y="16"/>
                      <a:pt x="7" y="16"/>
                      <a:pt x="7" y="15"/>
                    </a:cubicBezTo>
                    <a:cubicBezTo>
                      <a:pt x="6" y="14"/>
                      <a:pt x="6" y="14"/>
                      <a:pt x="6" y="14"/>
                    </a:cubicBezTo>
                    <a:cubicBezTo>
                      <a:pt x="6" y="13"/>
                      <a:pt x="6" y="13"/>
                      <a:pt x="6" y="12"/>
                    </a:cubicBezTo>
                    <a:cubicBezTo>
                      <a:pt x="6" y="11"/>
                      <a:pt x="6" y="11"/>
                      <a:pt x="6" y="10"/>
                    </a:cubicBezTo>
                    <a:cubicBezTo>
                      <a:pt x="7" y="10"/>
                      <a:pt x="7" y="9"/>
                      <a:pt x="8" y="8"/>
                    </a:cubicBezTo>
                    <a:cubicBezTo>
                      <a:pt x="9" y="10"/>
                      <a:pt x="11" y="12"/>
                      <a:pt x="13" y="15"/>
                    </a:cubicBezTo>
                    <a:cubicBezTo>
                      <a:pt x="12" y="15"/>
                      <a:pt x="11" y="16"/>
                      <a:pt x="10" y="16"/>
                    </a:cubicBezTo>
                    <a:close/>
                    <a:moveTo>
                      <a:pt x="28" y="24"/>
                    </a:moveTo>
                    <a:cubicBezTo>
                      <a:pt x="27" y="24"/>
                      <a:pt x="27" y="25"/>
                      <a:pt x="26" y="25"/>
                    </a:cubicBezTo>
                    <a:cubicBezTo>
                      <a:pt x="24" y="23"/>
                      <a:pt x="22" y="21"/>
                      <a:pt x="20" y="18"/>
                    </a:cubicBezTo>
                    <a:cubicBezTo>
                      <a:pt x="21" y="18"/>
                      <a:pt x="21" y="18"/>
                      <a:pt x="22" y="18"/>
                    </a:cubicBezTo>
                    <a:cubicBezTo>
                      <a:pt x="22" y="17"/>
                      <a:pt x="23" y="17"/>
                      <a:pt x="24" y="17"/>
                    </a:cubicBezTo>
                    <a:cubicBezTo>
                      <a:pt x="24" y="17"/>
                      <a:pt x="25" y="17"/>
                      <a:pt x="25" y="17"/>
                    </a:cubicBezTo>
                    <a:cubicBezTo>
                      <a:pt x="26" y="17"/>
                      <a:pt x="27" y="18"/>
                      <a:pt x="27" y="18"/>
                    </a:cubicBezTo>
                    <a:cubicBezTo>
                      <a:pt x="28" y="19"/>
                      <a:pt x="28" y="19"/>
                      <a:pt x="28" y="20"/>
                    </a:cubicBezTo>
                    <a:cubicBezTo>
                      <a:pt x="28" y="20"/>
                      <a:pt x="28" y="21"/>
                      <a:pt x="28" y="22"/>
                    </a:cubicBezTo>
                    <a:cubicBezTo>
                      <a:pt x="28" y="22"/>
                      <a:pt x="28" y="23"/>
                      <a:pt x="28" y="24"/>
                    </a:cubicBezTo>
                    <a:close/>
                    <a:moveTo>
                      <a:pt x="28" y="24"/>
                    </a:moveTo>
                    <a:cubicBezTo>
                      <a:pt x="28" y="24"/>
                      <a:pt x="28" y="24"/>
                      <a:pt x="28" y="24"/>
                    </a:cubicBezTo>
                  </a:path>
                </a:pathLst>
              </a:custGeom>
              <a:grpFill/>
              <a:ln w="9525">
                <a:noFill/>
                <a:round/>
              </a:ln>
            </p:spPr>
            <p:txBody>
              <a:bodyPr vert="horz" wrap="square" lIns="121920" tIns="60960" rIns="121920" bIns="60960" numCol="1" anchor="t" anchorCtr="0" compatLnSpc="1"/>
              <a:lstStyle/>
              <a:p>
                <a:endParaRPr lang="en-US" sz="2400" dirty="0">
                  <a:latin typeface="Arial" panose="020B0604020202020204" pitchFamily="34" charset="0"/>
                  <a:ea typeface="微软雅黑" panose="020B0503020204020204" charset="-122"/>
                  <a:sym typeface="Arial" panose="020B0604020202020204" pitchFamily="34" charset="0"/>
                </a:endParaRPr>
              </a:p>
            </p:txBody>
          </p:sp>
          <p:sp>
            <p:nvSpPr>
              <p:cNvPr id="27" name="Freeform 7"/>
              <p:cNvSpPr>
                <a:spLocks noEditPoints="1"/>
              </p:cNvSpPr>
              <p:nvPr/>
            </p:nvSpPr>
            <p:spPr bwMode="auto">
              <a:xfrm>
                <a:off x="117475" y="1457326"/>
                <a:ext cx="55563" cy="55563"/>
              </a:xfrm>
              <a:custGeom>
                <a:avLst/>
                <a:gdLst/>
                <a:ahLst/>
                <a:cxnLst>
                  <a:cxn ang="0">
                    <a:pos x="15" y="0"/>
                  </a:cxn>
                  <a:cxn ang="0">
                    <a:pos x="15" y="0"/>
                  </a:cxn>
                  <a:cxn ang="0">
                    <a:pos x="8" y="6"/>
                  </a:cxn>
                  <a:cxn ang="0">
                    <a:pos x="3" y="13"/>
                  </a:cxn>
                  <a:cxn ang="0">
                    <a:pos x="0" y="16"/>
                  </a:cxn>
                  <a:cxn ang="0">
                    <a:pos x="1" y="19"/>
                  </a:cxn>
                  <a:cxn ang="0">
                    <a:pos x="3" y="19"/>
                  </a:cxn>
                  <a:cxn ang="0">
                    <a:pos x="4" y="18"/>
                  </a:cxn>
                  <a:cxn ang="0">
                    <a:pos x="6" y="15"/>
                  </a:cxn>
                  <a:cxn ang="0">
                    <a:pos x="11" y="9"/>
                  </a:cxn>
                  <a:cxn ang="0">
                    <a:pos x="18" y="3"/>
                  </a:cxn>
                  <a:cxn ang="0">
                    <a:pos x="18" y="3"/>
                  </a:cxn>
                  <a:cxn ang="0">
                    <a:pos x="18" y="3"/>
                  </a:cxn>
                  <a:cxn ang="0">
                    <a:pos x="18" y="0"/>
                  </a:cxn>
                  <a:cxn ang="0">
                    <a:pos x="15" y="0"/>
                  </a:cxn>
                  <a:cxn ang="0">
                    <a:pos x="15" y="0"/>
                  </a:cxn>
                  <a:cxn ang="0">
                    <a:pos x="15" y="0"/>
                  </a:cxn>
                </a:cxnLst>
                <a:rect l="0" t="0" r="r" b="b"/>
                <a:pathLst>
                  <a:path w="19" h="19">
                    <a:moveTo>
                      <a:pt x="15" y="0"/>
                    </a:moveTo>
                    <a:cubicBezTo>
                      <a:pt x="15" y="0"/>
                      <a:pt x="15" y="0"/>
                      <a:pt x="15" y="0"/>
                    </a:cubicBezTo>
                    <a:cubicBezTo>
                      <a:pt x="13" y="2"/>
                      <a:pt x="11" y="4"/>
                      <a:pt x="8" y="6"/>
                    </a:cubicBezTo>
                    <a:cubicBezTo>
                      <a:pt x="6" y="8"/>
                      <a:pt x="4" y="10"/>
                      <a:pt x="3" y="13"/>
                    </a:cubicBezTo>
                    <a:cubicBezTo>
                      <a:pt x="0" y="16"/>
                      <a:pt x="0" y="16"/>
                      <a:pt x="0" y="16"/>
                    </a:cubicBezTo>
                    <a:cubicBezTo>
                      <a:pt x="0" y="17"/>
                      <a:pt x="0" y="18"/>
                      <a:pt x="1" y="19"/>
                    </a:cubicBezTo>
                    <a:cubicBezTo>
                      <a:pt x="1" y="19"/>
                      <a:pt x="2" y="19"/>
                      <a:pt x="3" y="19"/>
                    </a:cubicBezTo>
                    <a:cubicBezTo>
                      <a:pt x="3" y="19"/>
                      <a:pt x="3" y="18"/>
                      <a:pt x="4" y="18"/>
                    </a:cubicBezTo>
                    <a:cubicBezTo>
                      <a:pt x="6" y="15"/>
                      <a:pt x="6" y="15"/>
                      <a:pt x="6" y="15"/>
                    </a:cubicBezTo>
                    <a:cubicBezTo>
                      <a:pt x="7" y="13"/>
                      <a:pt x="9" y="11"/>
                      <a:pt x="11" y="9"/>
                    </a:cubicBezTo>
                    <a:cubicBezTo>
                      <a:pt x="13" y="7"/>
                      <a:pt x="15" y="5"/>
                      <a:pt x="18" y="3"/>
                    </a:cubicBezTo>
                    <a:cubicBezTo>
                      <a:pt x="18" y="3"/>
                      <a:pt x="18" y="3"/>
                      <a:pt x="18" y="3"/>
                    </a:cubicBezTo>
                    <a:cubicBezTo>
                      <a:pt x="18" y="3"/>
                      <a:pt x="18" y="3"/>
                      <a:pt x="18" y="3"/>
                    </a:cubicBezTo>
                    <a:cubicBezTo>
                      <a:pt x="19" y="2"/>
                      <a:pt x="19" y="1"/>
                      <a:pt x="18" y="0"/>
                    </a:cubicBezTo>
                    <a:cubicBezTo>
                      <a:pt x="17" y="0"/>
                      <a:pt x="16" y="0"/>
                      <a:pt x="15" y="0"/>
                    </a:cubicBezTo>
                    <a:close/>
                    <a:moveTo>
                      <a:pt x="15" y="0"/>
                    </a:moveTo>
                    <a:cubicBezTo>
                      <a:pt x="15" y="0"/>
                      <a:pt x="15" y="0"/>
                      <a:pt x="15" y="0"/>
                    </a:cubicBezTo>
                  </a:path>
                </a:pathLst>
              </a:custGeom>
              <a:grpFill/>
              <a:ln w="9525">
                <a:noFill/>
                <a:round/>
              </a:ln>
            </p:spPr>
            <p:txBody>
              <a:bodyPr vert="horz" wrap="square" lIns="121920" tIns="60960" rIns="121920" bIns="60960" numCol="1" anchor="t" anchorCtr="0" compatLnSpc="1"/>
              <a:lstStyle/>
              <a:p>
                <a:endParaRPr lang="en-US" sz="2400" dirty="0">
                  <a:latin typeface="Arial" panose="020B0604020202020204" pitchFamily="34" charset="0"/>
                  <a:ea typeface="微软雅黑" panose="020B0503020204020204" charset="-122"/>
                  <a:sym typeface="Arial" panose="020B0604020202020204" pitchFamily="34" charset="0"/>
                </a:endParaRPr>
              </a:p>
            </p:txBody>
          </p:sp>
          <p:sp>
            <p:nvSpPr>
              <p:cNvPr id="30" name="Freeform 8"/>
              <p:cNvSpPr>
                <a:spLocks noEditPoints="1"/>
              </p:cNvSpPr>
              <p:nvPr/>
            </p:nvSpPr>
            <p:spPr bwMode="auto">
              <a:xfrm>
                <a:off x="180975" y="1263651"/>
                <a:ext cx="55563" cy="58738"/>
              </a:xfrm>
              <a:custGeom>
                <a:avLst/>
                <a:gdLst/>
                <a:ahLst/>
                <a:cxnLst>
                  <a:cxn ang="0">
                    <a:pos x="7" y="11"/>
                  </a:cxn>
                  <a:cxn ang="0">
                    <a:pos x="1" y="16"/>
                  </a:cxn>
                  <a:cxn ang="0">
                    <a:pos x="1" y="17"/>
                  </a:cxn>
                  <a:cxn ang="0">
                    <a:pos x="1" y="19"/>
                  </a:cxn>
                  <a:cxn ang="0">
                    <a:pos x="3" y="19"/>
                  </a:cxn>
                  <a:cxn ang="0">
                    <a:pos x="3" y="19"/>
                  </a:cxn>
                  <a:cxn ang="0">
                    <a:pos x="10" y="13"/>
                  </a:cxn>
                  <a:cxn ang="0">
                    <a:pos x="16" y="7"/>
                  </a:cxn>
                  <a:cxn ang="0">
                    <a:pos x="18" y="3"/>
                  </a:cxn>
                  <a:cxn ang="0">
                    <a:pos x="18" y="1"/>
                  </a:cxn>
                  <a:cxn ang="0">
                    <a:pos x="16" y="1"/>
                  </a:cxn>
                  <a:cxn ang="0">
                    <a:pos x="15" y="1"/>
                  </a:cxn>
                  <a:cxn ang="0">
                    <a:pos x="13" y="5"/>
                  </a:cxn>
                  <a:cxn ang="0">
                    <a:pos x="7" y="11"/>
                  </a:cxn>
                  <a:cxn ang="0">
                    <a:pos x="7" y="11"/>
                  </a:cxn>
                  <a:cxn ang="0">
                    <a:pos x="7" y="11"/>
                  </a:cxn>
                </a:cxnLst>
                <a:rect l="0" t="0" r="r" b="b"/>
                <a:pathLst>
                  <a:path w="19" h="20">
                    <a:moveTo>
                      <a:pt x="7" y="11"/>
                    </a:moveTo>
                    <a:cubicBezTo>
                      <a:pt x="5" y="13"/>
                      <a:pt x="3" y="15"/>
                      <a:pt x="1" y="16"/>
                    </a:cubicBezTo>
                    <a:cubicBezTo>
                      <a:pt x="1" y="16"/>
                      <a:pt x="1" y="16"/>
                      <a:pt x="1" y="17"/>
                    </a:cubicBezTo>
                    <a:cubicBezTo>
                      <a:pt x="0" y="17"/>
                      <a:pt x="0" y="19"/>
                      <a:pt x="1" y="19"/>
                    </a:cubicBezTo>
                    <a:cubicBezTo>
                      <a:pt x="1" y="20"/>
                      <a:pt x="2" y="20"/>
                      <a:pt x="3" y="19"/>
                    </a:cubicBezTo>
                    <a:cubicBezTo>
                      <a:pt x="3" y="19"/>
                      <a:pt x="3" y="19"/>
                      <a:pt x="3" y="19"/>
                    </a:cubicBezTo>
                    <a:cubicBezTo>
                      <a:pt x="6" y="18"/>
                      <a:pt x="8" y="16"/>
                      <a:pt x="10" y="13"/>
                    </a:cubicBezTo>
                    <a:cubicBezTo>
                      <a:pt x="12" y="11"/>
                      <a:pt x="14" y="9"/>
                      <a:pt x="16" y="7"/>
                    </a:cubicBezTo>
                    <a:cubicBezTo>
                      <a:pt x="18" y="3"/>
                      <a:pt x="18" y="3"/>
                      <a:pt x="18" y="3"/>
                    </a:cubicBezTo>
                    <a:cubicBezTo>
                      <a:pt x="19" y="3"/>
                      <a:pt x="19" y="1"/>
                      <a:pt x="18" y="1"/>
                    </a:cubicBezTo>
                    <a:cubicBezTo>
                      <a:pt x="17" y="0"/>
                      <a:pt x="16" y="0"/>
                      <a:pt x="16" y="1"/>
                    </a:cubicBezTo>
                    <a:cubicBezTo>
                      <a:pt x="15" y="1"/>
                      <a:pt x="15" y="1"/>
                      <a:pt x="15" y="1"/>
                    </a:cubicBezTo>
                    <a:cubicBezTo>
                      <a:pt x="13" y="5"/>
                      <a:pt x="13" y="5"/>
                      <a:pt x="13" y="5"/>
                    </a:cubicBezTo>
                    <a:cubicBezTo>
                      <a:pt x="11" y="7"/>
                      <a:pt x="9" y="9"/>
                      <a:pt x="7" y="11"/>
                    </a:cubicBezTo>
                    <a:close/>
                    <a:moveTo>
                      <a:pt x="7" y="11"/>
                    </a:moveTo>
                    <a:cubicBezTo>
                      <a:pt x="7" y="11"/>
                      <a:pt x="7" y="11"/>
                      <a:pt x="7" y="11"/>
                    </a:cubicBezTo>
                  </a:path>
                </a:pathLst>
              </a:custGeom>
              <a:grpFill/>
              <a:ln w="9525">
                <a:noFill/>
                <a:round/>
              </a:ln>
            </p:spPr>
            <p:txBody>
              <a:bodyPr vert="horz" wrap="square" lIns="121920" tIns="60960" rIns="121920" bIns="60960" numCol="1" anchor="t" anchorCtr="0" compatLnSpc="1"/>
              <a:lstStyle/>
              <a:p>
                <a:endParaRPr lang="en-US" sz="2400" dirty="0">
                  <a:latin typeface="Arial" panose="020B0604020202020204" pitchFamily="34" charset="0"/>
                  <a:ea typeface="微软雅黑" panose="020B0503020204020204" charset="-122"/>
                  <a:sym typeface="Arial" panose="020B0604020202020204" pitchFamily="34" charset="0"/>
                </a:endParaRPr>
              </a:p>
            </p:txBody>
          </p:sp>
        </p:grpSp>
      </p:grpSp>
      <p:sp>
        <p:nvSpPr>
          <p:cNvPr id="31" name="TextBox 29"/>
          <p:cNvSpPr txBox="1"/>
          <p:nvPr/>
        </p:nvSpPr>
        <p:spPr>
          <a:xfrm>
            <a:off x="1140540" y="5041901"/>
            <a:ext cx="1415772" cy="338554"/>
          </a:xfrm>
          <a:prstGeom prst="rect">
            <a:avLst/>
          </a:prstGeom>
          <a:noFill/>
        </p:spPr>
        <p:txBody>
          <a:bodyPr wrap="none" rtlCol="0">
            <a:spAutoFit/>
          </a:bodyPr>
          <a:lstStyle/>
          <a:p>
            <a:pPr algn="ctr"/>
            <a:r>
              <a:rPr lang="zh-CN" altLang="en-US" sz="1600" dirty="0">
                <a:solidFill>
                  <a:srgbClr val="E74E4A"/>
                </a:solidFill>
                <a:latin typeface="Arial" panose="020B0604020202020204" pitchFamily="34" charset="0"/>
                <a:ea typeface="微软雅黑" panose="020B0503020204020204" charset="-122"/>
                <a:sym typeface="Arial" panose="020B0604020202020204" pitchFamily="34" charset="0"/>
              </a:rPr>
              <a:t>单击编辑标题</a:t>
            </a:r>
            <a:endParaRPr lang="en-US" sz="1600" dirty="0">
              <a:solidFill>
                <a:srgbClr val="E74E4A"/>
              </a:solidFill>
              <a:latin typeface="Arial" panose="020B0604020202020204" pitchFamily="34" charset="0"/>
              <a:ea typeface="微软雅黑" panose="020B0503020204020204" charset="-122"/>
              <a:sym typeface="Arial" panose="020B0604020202020204" pitchFamily="34" charset="0"/>
            </a:endParaRPr>
          </a:p>
        </p:txBody>
      </p:sp>
      <p:sp>
        <p:nvSpPr>
          <p:cNvPr id="32" name="TextBox 30"/>
          <p:cNvSpPr txBox="1"/>
          <p:nvPr/>
        </p:nvSpPr>
        <p:spPr>
          <a:xfrm>
            <a:off x="2459160" y="5041901"/>
            <a:ext cx="1415772" cy="338554"/>
          </a:xfrm>
          <a:prstGeom prst="rect">
            <a:avLst/>
          </a:prstGeom>
          <a:noFill/>
        </p:spPr>
        <p:txBody>
          <a:bodyPr wrap="none" rtlCol="0">
            <a:spAutoFit/>
          </a:bodyPr>
          <a:lstStyle/>
          <a:p>
            <a:pPr algn="ctr"/>
            <a:r>
              <a:rPr lang="zh-CN" altLang="en-US" sz="1600" dirty="0">
                <a:solidFill>
                  <a:srgbClr val="FB9732"/>
                </a:solidFill>
                <a:latin typeface="Arial" panose="020B0604020202020204" pitchFamily="34" charset="0"/>
                <a:ea typeface="微软雅黑" panose="020B0503020204020204" charset="-122"/>
                <a:sym typeface="Arial" panose="020B0604020202020204" pitchFamily="34" charset="0"/>
              </a:rPr>
              <a:t>单击编辑标题</a:t>
            </a:r>
            <a:endParaRPr lang="en-US" sz="1600" dirty="0">
              <a:solidFill>
                <a:srgbClr val="FB9732"/>
              </a:solidFill>
              <a:latin typeface="Arial" panose="020B0604020202020204" pitchFamily="34" charset="0"/>
              <a:ea typeface="微软雅黑" panose="020B0503020204020204" charset="-122"/>
              <a:sym typeface="Arial" panose="020B0604020202020204" pitchFamily="34" charset="0"/>
            </a:endParaRPr>
          </a:p>
        </p:txBody>
      </p:sp>
      <p:sp>
        <p:nvSpPr>
          <p:cNvPr id="33" name="TextBox 31"/>
          <p:cNvSpPr txBox="1"/>
          <p:nvPr/>
        </p:nvSpPr>
        <p:spPr>
          <a:xfrm>
            <a:off x="3777780" y="5041901"/>
            <a:ext cx="1415772" cy="338554"/>
          </a:xfrm>
          <a:prstGeom prst="rect">
            <a:avLst/>
          </a:prstGeom>
          <a:noFill/>
        </p:spPr>
        <p:txBody>
          <a:bodyPr wrap="none" rtlCol="0">
            <a:spAutoFit/>
          </a:bodyPr>
          <a:lstStyle/>
          <a:p>
            <a:pPr algn="ctr"/>
            <a:r>
              <a:rPr lang="zh-CN" altLang="en-US" sz="1600" dirty="0">
                <a:solidFill>
                  <a:srgbClr val="E97274"/>
                </a:solidFill>
                <a:latin typeface="Arial" panose="020B0604020202020204" pitchFamily="34" charset="0"/>
                <a:ea typeface="微软雅黑" panose="020B0503020204020204" charset="-122"/>
                <a:sym typeface="Arial" panose="020B0604020202020204" pitchFamily="34" charset="0"/>
              </a:rPr>
              <a:t>单击编辑标题</a:t>
            </a:r>
            <a:endParaRPr lang="en-US" sz="1600" dirty="0">
              <a:solidFill>
                <a:srgbClr val="E97274"/>
              </a:solidFill>
              <a:latin typeface="Arial" panose="020B0604020202020204" pitchFamily="34" charset="0"/>
              <a:ea typeface="微软雅黑" panose="020B0503020204020204" charset="-122"/>
              <a:sym typeface="Arial" panose="020B0604020202020204" pitchFamily="34" charset="0"/>
            </a:endParaRPr>
          </a:p>
        </p:txBody>
      </p:sp>
      <p:sp>
        <p:nvSpPr>
          <p:cNvPr id="34" name="TextBox 32"/>
          <p:cNvSpPr txBox="1"/>
          <p:nvPr/>
        </p:nvSpPr>
        <p:spPr>
          <a:xfrm>
            <a:off x="5096402" y="5041901"/>
            <a:ext cx="1415772" cy="338554"/>
          </a:xfrm>
          <a:prstGeom prst="rect">
            <a:avLst/>
          </a:prstGeom>
          <a:noFill/>
        </p:spPr>
        <p:txBody>
          <a:bodyPr wrap="none" rtlCol="0">
            <a:spAutoFit/>
          </a:bodyPr>
          <a:lstStyle/>
          <a:p>
            <a:pPr algn="ctr"/>
            <a:r>
              <a:rPr lang="zh-CN" altLang="en-US" sz="1600" dirty="0">
                <a:solidFill>
                  <a:srgbClr val="EB8052"/>
                </a:solidFill>
                <a:latin typeface="Arial" panose="020B0604020202020204" pitchFamily="34" charset="0"/>
                <a:ea typeface="微软雅黑" panose="020B0503020204020204" charset="-122"/>
                <a:sym typeface="Arial" panose="020B0604020202020204" pitchFamily="34" charset="0"/>
              </a:rPr>
              <a:t>单击编辑标题</a:t>
            </a:r>
            <a:endParaRPr lang="en-US" sz="1600" dirty="0">
              <a:solidFill>
                <a:srgbClr val="EB8052"/>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2" presetClass="entr" presetSubtype="4" accel="50000" decel="5000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ppt_x"/>
                                          </p:val>
                                        </p:tav>
                                        <p:tav tm="100000">
                                          <p:val>
                                            <p:strVal val="#ppt_x"/>
                                          </p:val>
                                        </p:tav>
                                      </p:tavLst>
                                    </p:anim>
                                    <p:anim calcmode="lin" valueType="num">
                                      <p:cBhvr additive="base">
                                        <p:cTn id="16" dur="500" fill="hold"/>
                                        <p:tgtEl>
                                          <p:spTgt spid="3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accel="50000" decel="5000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ppt_x"/>
                                          </p:val>
                                        </p:tav>
                                        <p:tav tm="100000">
                                          <p:val>
                                            <p:strVal val="#ppt_x"/>
                                          </p:val>
                                        </p:tav>
                                      </p:tavLst>
                                    </p:anim>
                                    <p:anim calcmode="lin" valueType="num">
                                      <p:cBhvr additive="base">
                                        <p:cTn id="25" dur="500" fill="hold"/>
                                        <p:tgtEl>
                                          <p:spTgt spid="32"/>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accel="50000" decel="50000"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ppt_x"/>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par>
                                <p:cTn id="31" presetID="2" presetClass="entr" presetSubtype="4" accel="50000" decel="50000"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fill="hold"/>
                                        <p:tgtEl>
                                          <p:spTgt spid="33"/>
                                        </p:tgtEl>
                                        <p:attrNameLst>
                                          <p:attrName>ppt_x</p:attrName>
                                        </p:attrNameLst>
                                      </p:cBhvr>
                                      <p:tavLst>
                                        <p:tav tm="0">
                                          <p:val>
                                            <p:strVal val="#ppt_x"/>
                                          </p:val>
                                        </p:tav>
                                        <p:tav tm="100000">
                                          <p:val>
                                            <p:strVal val="#ppt_x"/>
                                          </p:val>
                                        </p:tav>
                                      </p:tavLst>
                                    </p:anim>
                                    <p:anim calcmode="lin" valueType="num">
                                      <p:cBhvr additive="base">
                                        <p:cTn id="34" dur="500" fill="hold"/>
                                        <p:tgtEl>
                                          <p:spTgt spid="33"/>
                                        </p:tgtEl>
                                        <p:attrNameLst>
                                          <p:attrName>ppt_y</p:attrName>
                                        </p:attrNameLst>
                                      </p:cBhvr>
                                      <p:tavLst>
                                        <p:tav tm="0">
                                          <p:val>
                                            <p:strVal val="1+#ppt_h/2"/>
                                          </p:val>
                                        </p:tav>
                                        <p:tav tm="100000">
                                          <p:val>
                                            <p:strVal val="#ppt_y"/>
                                          </p:val>
                                        </p:tav>
                                      </p:tavLst>
                                    </p:anim>
                                  </p:childTnLst>
                                </p:cTn>
                              </p:par>
                            </p:childTnLst>
                          </p:cTn>
                        </p:par>
                        <p:par>
                          <p:cTn id="35" fill="hold">
                            <p:stCondLst>
                              <p:cond delay="2500"/>
                            </p:stCondLst>
                            <p:childTnLst>
                              <p:par>
                                <p:cTn id="36" presetID="2" presetClass="entr" presetSubtype="4" accel="50000" decel="50000"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ppt_x"/>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2" presetClass="entr" presetSubtype="4" accel="50000" decel="50000"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category"/>
        </p:bldSub>
      </p:bldGraphic>
      <p:bldP spid="5" grpId="0"/>
      <p:bldP spid="31" grpId="0"/>
      <p:bldP spid="32" grpId="0"/>
      <p:bldP spid="33" grpId="0"/>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
          <p:cNvPicPr>
            <a:picLocks noChangeAspect="1"/>
          </p:cNvPicPr>
          <p:nvPr/>
        </p:nvPicPr>
        <p:blipFill>
          <a:blip r:embed="rId2"/>
          <a:stretch>
            <a:fillRect/>
          </a:stretch>
        </p:blipFill>
        <p:spPr>
          <a:xfrm>
            <a:off x="-14605" y="5603875"/>
            <a:ext cx="12224385" cy="1259840"/>
          </a:xfrm>
          <a:prstGeom prst="rect">
            <a:avLst/>
          </a:prstGeom>
        </p:spPr>
      </p:pic>
      <p:sp>
        <p:nvSpPr>
          <p:cNvPr id="8" name="TextBox 8"/>
          <p:cNvSpPr txBox="1"/>
          <p:nvPr/>
        </p:nvSpPr>
        <p:spPr>
          <a:xfrm>
            <a:off x="422875" y="178484"/>
            <a:ext cx="2311176" cy="430530"/>
          </a:xfrm>
          <a:prstGeom prst="rect">
            <a:avLst/>
          </a:prstGeom>
          <a:noFill/>
        </p:spPr>
        <p:txBody>
          <a:bodyPr wrap="square" lIns="0" tIns="0" rIns="0" bIns="0" rtlCol="0" anchor="ctr">
            <a:spAutoFit/>
          </a:bodyPr>
          <a:lstStyle/>
          <a:p>
            <a:r>
              <a:rPr lang="zh-CN" altLang="en-US" sz="28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此处添加名称</a:t>
            </a:r>
          </a:p>
        </p:txBody>
      </p:sp>
      <p:sp>
        <p:nvSpPr>
          <p:cNvPr id="9" name="TextBox 8"/>
          <p:cNvSpPr txBox="1"/>
          <p:nvPr/>
        </p:nvSpPr>
        <p:spPr>
          <a:xfrm>
            <a:off x="422875" y="637211"/>
            <a:ext cx="2311176" cy="168910"/>
          </a:xfrm>
          <a:prstGeom prst="rect">
            <a:avLst/>
          </a:prstGeom>
          <a:noFill/>
        </p:spPr>
        <p:txBody>
          <a:bodyPr wrap="square" lIns="0" tIns="0" rIns="0" bIns="0" rtlCol="0" anchor="ctr">
            <a:spAutoFit/>
          </a:bodyPr>
          <a:lstStyle/>
          <a:p>
            <a:r>
              <a:rPr lang="en-US" altLang="zh-CN" sz="11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 name="Notched Right Arrow 39"/>
          <p:cNvSpPr/>
          <p:nvPr/>
        </p:nvSpPr>
        <p:spPr>
          <a:xfrm>
            <a:off x="863600" y="1401233"/>
            <a:ext cx="10464800" cy="2641600"/>
          </a:xfrm>
          <a:prstGeom prst="notchedRightArrow">
            <a:avLst>
              <a:gd name="adj1" fmla="val 63793"/>
              <a:gd name="adj2" fmla="val 67241"/>
            </a:avLst>
          </a:prstGeom>
          <a:solidFill>
            <a:schemeClr val="bg1">
              <a:lumMod val="50000"/>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charset="-122"/>
              <a:sym typeface="Arial" panose="020B0604020202020204" pitchFamily="34" charset="0"/>
            </a:endParaRPr>
          </a:p>
        </p:txBody>
      </p:sp>
      <p:sp>
        <p:nvSpPr>
          <p:cNvPr id="4" name="Oval 40"/>
          <p:cNvSpPr/>
          <p:nvPr/>
        </p:nvSpPr>
        <p:spPr>
          <a:xfrm>
            <a:off x="1582348" y="1806391"/>
            <a:ext cx="1943195" cy="19431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charset="-122"/>
              <a:sym typeface="Arial" panose="020B0604020202020204" pitchFamily="34" charset="0"/>
            </a:endParaRPr>
          </a:p>
        </p:txBody>
      </p:sp>
      <p:sp>
        <p:nvSpPr>
          <p:cNvPr id="5" name="Oval 41"/>
          <p:cNvSpPr/>
          <p:nvPr/>
        </p:nvSpPr>
        <p:spPr>
          <a:xfrm>
            <a:off x="3795988" y="1742891"/>
            <a:ext cx="1943195" cy="19431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charset="-122"/>
              <a:sym typeface="Arial" panose="020B0604020202020204" pitchFamily="34" charset="0"/>
            </a:endParaRPr>
          </a:p>
        </p:txBody>
      </p:sp>
      <p:sp>
        <p:nvSpPr>
          <p:cNvPr id="6" name="Oval 42"/>
          <p:cNvSpPr/>
          <p:nvPr/>
        </p:nvSpPr>
        <p:spPr>
          <a:xfrm>
            <a:off x="6046419" y="1742891"/>
            <a:ext cx="1943195" cy="19431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charset="-122"/>
              <a:sym typeface="Arial" panose="020B0604020202020204" pitchFamily="34" charset="0"/>
            </a:endParaRPr>
          </a:p>
        </p:txBody>
      </p:sp>
      <p:sp>
        <p:nvSpPr>
          <p:cNvPr id="7" name="Oval 43"/>
          <p:cNvSpPr/>
          <p:nvPr/>
        </p:nvSpPr>
        <p:spPr>
          <a:xfrm>
            <a:off x="8318407" y="1742891"/>
            <a:ext cx="1943195" cy="19431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panose="020B0604020202020204" pitchFamily="34" charset="0"/>
              <a:ea typeface="微软雅黑" panose="020B0503020204020204" charset="-122"/>
              <a:sym typeface="Arial" panose="020B0604020202020204" pitchFamily="34" charset="0"/>
            </a:endParaRPr>
          </a:p>
        </p:txBody>
      </p:sp>
      <p:sp>
        <p:nvSpPr>
          <p:cNvPr id="10" name="Freeform 245"/>
          <p:cNvSpPr/>
          <p:nvPr/>
        </p:nvSpPr>
        <p:spPr bwMode="auto">
          <a:xfrm>
            <a:off x="8996704" y="2252281"/>
            <a:ext cx="586601" cy="586601"/>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Arial" panose="020B0604020202020204" pitchFamily="34" charset="0"/>
              <a:ea typeface="微软雅黑" panose="020B0503020204020204" charset="-122"/>
              <a:sym typeface="Arial" panose="020B0604020202020204" pitchFamily="34" charset="0"/>
            </a:endParaRPr>
          </a:p>
        </p:txBody>
      </p:sp>
      <p:sp>
        <p:nvSpPr>
          <p:cNvPr id="11" name="Freeform 55"/>
          <p:cNvSpPr>
            <a:spLocks noEditPoints="1"/>
          </p:cNvSpPr>
          <p:nvPr/>
        </p:nvSpPr>
        <p:spPr bwMode="auto">
          <a:xfrm>
            <a:off x="4498754" y="2344901"/>
            <a:ext cx="537665" cy="401355"/>
          </a:xfrm>
          <a:custGeom>
            <a:avLst/>
            <a:gdLst/>
            <a:ahLst/>
            <a:cxnLst>
              <a:cxn ang="0">
                <a:pos x="19" y="42"/>
              </a:cxn>
              <a:cxn ang="0">
                <a:pos x="17" y="42"/>
              </a:cxn>
              <a:cxn ang="0">
                <a:pos x="1" y="25"/>
              </a:cxn>
              <a:cxn ang="0">
                <a:pos x="1" y="24"/>
              </a:cxn>
              <a:cxn ang="0">
                <a:pos x="17" y="7"/>
              </a:cxn>
              <a:cxn ang="0">
                <a:pos x="19" y="7"/>
              </a:cxn>
              <a:cxn ang="0">
                <a:pos x="21" y="9"/>
              </a:cxn>
              <a:cxn ang="0">
                <a:pos x="21" y="11"/>
              </a:cxn>
              <a:cxn ang="0">
                <a:pos x="7" y="25"/>
              </a:cxn>
              <a:cxn ang="0">
                <a:pos x="21" y="39"/>
              </a:cxn>
              <a:cxn ang="0">
                <a:pos x="21" y="40"/>
              </a:cxn>
              <a:cxn ang="0">
                <a:pos x="19" y="42"/>
              </a:cxn>
              <a:cxn ang="0">
                <a:pos x="29" y="48"/>
              </a:cxn>
              <a:cxn ang="0">
                <a:pos x="27" y="49"/>
              </a:cxn>
              <a:cxn ang="0">
                <a:pos x="25" y="48"/>
              </a:cxn>
              <a:cxn ang="0">
                <a:pos x="24" y="47"/>
              </a:cxn>
              <a:cxn ang="0">
                <a:pos x="38" y="1"/>
              </a:cxn>
              <a:cxn ang="0">
                <a:pos x="39" y="0"/>
              </a:cxn>
              <a:cxn ang="0">
                <a:pos x="41" y="1"/>
              </a:cxn>
              <a:cxn ang="0">
                <a:pos x="42" y="2"/>
              </a:cxn>
              <a:cxn ang="0">
                <a:pos x="29" y="48"/>
              </a:cxn>
              <a:cxn ang="0">
                <a:pos x="49" y="42"/>
              </a:cxn>
              <a:cxn ang="0">
                <a:pos x="47" y="42"/>
              </a:cxn>
              <a:cxn ang="0">
                <a:pos x="45" y="40"/>
              </a:cxn>
              <a:cxn ang="0">
                <a:pos x="45" y="39"/>
              </a:cxn>
              <a:cxn ang="0">
                <a:pos x="59" y="25"/>
              </a:cxn>
              <a:cxn ang="0">
                <a:pos x="45" y="11"/>
              </a:cxn>
              <a:cxn ang="0">
                <a:pos x="45" y="9"/>
              </a:cxn>
              <a:cxn ang="0">
                <a:pos x="47" y="7"/>
              </a:cxn>
              <a:cxn ang="0">
                <a:pos x="49" y="7"/>
              </a:cxn>
              <a:cxn ang="0">
                <a:pos x="65" y="24"/>
              </a:cxn>
              <a:cxn ang="0">
                <a:pos x="65" y="25"/>
              </a:cxn>
              <a:cxn ang="0">
                <a:pos x="49" y="42"/>
              </a:cxn>
            </a:cxnLst>
            <a:rect l="0" t="0" r="r" b="b"/>
            <a:pathLst>
              <a:path w="66" h="49">
                <a:moveTo>
                  <a:pt x="19" y="42"/>
                </a:moveTo>
                <a:cubicBezTo>
                  <a:pt x="19" y="43"/>
                  <a:pt x="18" y="43"/>
                  <a:pt x="17" y="42"/>
                </a:cubicBezTo>
                <a:cubicBezTo>
                  <a:pt x="1" y="25"/>
                  <a:pt x="1" y="25"/>
                  <a:pt x="1" y="25"/>
                </a:cubicBezTo>
                <a:cubicBezTo>
                  <a:pt x="0" y="25"/>
                  <a:pt x="0" y="24"/>
                  <a:pt x="1" y="24"/>
                </a:cubicBezTo>
                <a:cubicBezTo>
                  <a:pt x="17" y="7"/>
                  <a:pt x="17" y="7"/>
                  <a:pt x="17" y="7"/>
                </a:cubicBezTo>
                <a:cubicBezTo>
                  <a:pt x="18" y="7"/>
                  <a:pt x="19" y="7"/>
                  <a:pt x="19" y="7"/>
                </a:cubicBezTo>
                <a:cubicBezTo>
                  <a:pt x="21" y="9"/>
                  <a:pt x="21" y="9"/>
                  <a:pt x="21" y="9"/>
                </a:cubicBezTo>
                <a:cubicBezTo>
                  <a:pt x="21" y="9"/>
                  <a:pt x="21" y="10"/>
                  <a:pt x="21" y="11"/>
                </a:cubicBezTo>
                <a:cubicBezTo>
                  <a:pt x="7" y="25"/>
                  <a:pt x="7" y="25"/>
                  <a:pt x="7" y="25"/>
                </a:cubicBezTo>
                <a:cubicBezTo>
                  <a:pt x="21" y="39"/>
                  <a:pt x="21" y="39"/>
                  <a:pt x="21" y="39"/>
                </a:cubicBezTo>
                <a:cubicBezTo>
                  <a:pt x="21" y="39"/>
                  <a:pt x="21" y="40"/>
                  <a:pt x="21" y="40"/>
                </a:cubicBezTo>
                <a:lnTo>
                  <a:pt x="19" y="42"/>
                </a:lnTo>
                <a:close/>
                <a:moveTo>
                  <a:pt x="29" y="48"/>
                </a:moveTo>
                <a:cubicBezTo>
                  <a:pt x="28" y="49"/>
                  <a:pt x="28" y="49"/>
                  <a:pt x="27" y="49"/>
                </a:cubicBezTo>
                <a:cubicBezTo>
                  <a:pt x="25" y="48"/>
                  <a:pt x="25" y="48"/>
                  <a:pt x="25" y="48"/>
                </a:cubicBezTo>
                <a:cubicBezTo>
                  <a:pt x="24" y="48"/>
                  <a:pt x="24" y="48"/>
                  <a:pt x="24" y="47"/>
                </a:cubicBezTo>
                <a:cubicBezTo>
                  <a:pt x="38" y="1"/>
                  <a:pt x="38" y="1"/>
                  <a:pt x="38" y="1"/>
                </a:cubicBezTo>
                <a:cubicBezTo>
                  <a:pt x="38" y="0"/>
                  <a:pt x="38" y="0"/>
                  <a:pt x="39" y="0"/>
                </a:cubicBezTo>
                <a:cubicBezTo>
                  <a:pt x="41" y="1"/>
                  <a:pt x="41" y="1"/>
                  <a:pt x="41" y="1"/>
                </a:cubicBezTo>
                <a:cubicBezTo>
                  <a:pt x="42" y="1"/>
                  <a:pt x="42" y="2"/>
                  <a:pt x="42" y="2"/>
                </a:cubicBezTo>
                <a:lnTo>
                  <a:pt x="29" y="48"/>
                </a:lnTo>
                <a:close/>
                <a:moveTo>
                  <a:pt x="49" y="42"/>
                </a:moveTo>
                <a:cubicBezTo>
                  <a:pt x="48" y="43"/>
                  <a:pt x="48" y="43"/>
                  <a:pt x="47" y="42"/>
                </a:cubicBezTo>
                <a:cubicBezTo>
                  <a:pt x="45" y="40"/>
                  <a:pt x="45" y="40"/>
                  <a:pt x="45" y="40"/>
                </a:cubicBezTo>
                <a:cubicBezTo>
                  <a:pt x="45" y="40"/>
                  <a:pt x="45" y="39"/>
                  <a:pt x="45" y="39"/>
                </a:cubicBezTo>
                <a:cubicBezTo>
                  <a:pt x="59" y="25"/>
                  <a:pt x="59" y="25"/>
                  <a:pt x="59" y="25"/>
                </a:cubicBezTo>
                <a:cubicBezTo>
                  <a:pt x="45" y="11"/>
                  <a:pt x="45" y="11"/>
                  <a:pt x="45" y="11"/>
                </a:cubicBezTo>
                <a:cubicBezTo>
                  <a:pt x="45" y="10"/>
                  <a:pt x="45" y="9"/>
                  <a:pt x="45" y="9"/>
                </a:cubicBezTo>
                <a:cubicBezTo>
                  <a:pt x="47" y="7"/>
                  <a:pt x="47" y="7"/>
                  <a:pt x="47" y="7"/>
                </a:cubicBezTo>
                <a:cubicBezTo>
                  <a:pt x="48" y="7"/>
                  <a:pt x="48" y="7"/>
                  <a:pt x="49" y="7"/>
                </a:cubicBezTo>
                <a:cubicBezTo>
                  <a:pt x="65" y="24"/>
                  <a:pt x="65" y="24"/>
                  <a:pt x="65" y="24"/>
                </a:cubicBezTo>
                <a:cubicBezTo>
                  <a:pt x="66" y="24"/>
                  <a:pt x="66" y="25"/>
                  <a:pt x="65" y="25"/>
                </a:cubicBezTo>
                <a:lnTo>
                  <a:pt x="49" y="42"/>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Arial" panose="020B0604020202020204" pitchFamily="34" charset="0"/>
              <a:ea typeface="微软雅黑" panose="020B0503020204020204" charset="-122"/>
              <a:sym typeface="Arial" panose="020B0604020202020204" pitchFamily="34" charset="0"/>
            </a:endParaRPr>
          </a:p>
        </p:txBody>
      </p:sp>
      <p:sp>
        <p:nvSpPr>
          <p:cNvPr id="12" name="Freeform 105"/>
          <p:cNvSpPr>
            <a:spLocks noEditPoints="1"/>
          </p:cNvSpPr>
          <p:nvPr/>
        </p:nvSpPr>
        <p:spPr bwMode="auto">
          <a:xfrm>
            <a:off x="2298697" y="2294029"/>
            <a:ext cx="510497" cy="503099"/>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accent3">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3" name="Freeform 34"/>
          <p:cNvSpPr>
            <a:spLocks noEditPoints="1"/>
          </p:cNvSpPr>
          <p:nvPr/>
        </p:nvSpPr>
        <p:spPr bwMode="auto">
          <a:xfrm>
            <a:off x="6797473" y="2325037"/>
            <a:ext cx="441083" cy="441083"/>
          </a:xfrm>
          <a:custGeom>
            <a:avLst/>
            <a:gdLst/>
            <a:ahLst/>
            <a:cxnLst>
              <a:cxn ang="0">
                <a:pos x="27" y="55"/>
              </a:cxn>
              <a:cxn ang="0">
                <a:pos x="0" y="28"/>
              </a:cxn>
              <a:cxn ang="0">
                <a:pos x="27" y="0"/>
              </a:cxn>
              <a:cxn ang="0">
                <a:pos x="55" y="28"/>
              </a:cxn>
              <a:cxn ang="0">
                <a:pos x="27" y="55"/>
              </a:cxn>
              <a:cxn ang="0">
                <a:pos x="27" y="5"/>
              </a:cxn>
              <a:cxn ang="0">
                <a:pos x="4" y="28"/>
              </a:cxn>
              <a:cxn ang="0">
                <a:pos x="27" y="51"/>
              </a:cxn>
              <a:cxn ang="0">
                <a:pos x="50" y="28"/>
              </a:cxn>
              <a:cxn ang="0">
                <a:pos x="27" y="5"/>
              </a:cxn>
              <a:cxn ang="0">
                <a:pos x="27" y="46"/>
              </a:cxn>
              <a:cxn ang="0">
                <a:pos x="9" y="28"/>
              </a:cxn>
              <a:cxn ang="0">
                <a:pos x="27" y="9"/>
              </a:cxn>
              <a:cxn ang="0">
                <a:pos x="45" y="28"/>
              </a:cxn>
              <a:cxn ang="0">
                <a:pos x="27" y="46"/>
              </a:cxn>
              <a:cxn ang="0">
                <a:pos x="27" y="14"/>
              </a:cxn>
              <a:cxn ang="0">
                <a:pos x="13" y="28"/>
              </a:cxn>
              <a:cxn ang="0">
                <a:pos x="27" y="41"/>
              </a:cxn>
              <a:cxn ang="0">
                <a:pos x="41" y="28"/>
              </a:cxn>
              <a:cxn ang="0">
                <a:pos x="27" y="14"/>
              </a:cxn>
              <a:cxn ang="0">
                <a:pos x="27" y="37"/>
              </a:cxn>
              <a:cxn ang="0">
                <a:pos x="18" y="28"/>
              </a:cxn>
              <a:cxn ang="0">
                <a:pos x="27" y="19"/>
              </a:cxn>
              <a:cxn ang="0">
                <a:pos x="36" y="28"/>
              </a:cxn>
              <a:cxn ang="0">
                <a:pos x="27" y="37"/>
              </a:cxn>
            </a:cxnLst>
            <a:rect l="0" t="0" r="r" b="b"/>
            <a:pathLst>
              <a:path w="55" h="55">
                <a:moveTo>
                  <a:pt x="27" y="55"/>
                </a:moveTo>
                <a:cubicBezTo>
                  <a:pt x="12" y="55"/>
                  <a:pt x="0" y="43"/>
                  <a:pt x="0" y="28"/>
                </a:cubicBezTo>
                <a:cubicBezTo>
                  <a:pt x="0" y="13"/>
                  <a:pt x="12" y="0"/>
                  <a:pt x="27" y="0"/>
                </a:cubicBezTo>
                <a:cubicBezTo>
                  <a:pt x="42" y="0"/>
                  <a:pt x="55" y="13"/>
                  <a:pt x="55" y="28"/>
                </a:cubicBezTo>
                <a:cubicBezTo>
                  <a:pt x="55" y="43"/>
                  <a:pt x="42" y="55"/>
                  <a:pt x="27" y="55"/>
                </a:cubicBezTo>
                <a:close/>
                <a:moveTo>
                  <a:pt x="27" y="5"/>
                </a:moveTo>
                <a:cubicBezTo>
                  <a:pt x="15" y="5"/>
                  <a:pt x="4" y="15"/>
                  <a:pt x="4" y="28"/>
                </a:cubicBezTo>
                <a:cubicBezTo>
                  <a:pt x="4" y="40"/>
                  <a:pt x="15" y="51"/>
                  <a:pt x="27" y="51"/>
                </a:cubicBezTo>
                <a:cubicBezTo>
                  <a:pt x="40" y="51"/>
                  <a:pt x="50" y="40"/>
                  <a:pt x="50" y="28"/>
                </a:cubicBezTo>
                <a:cubicBezTo>
                  <a:pt x="50" y="15"/>
                  <a:pt x="40" y="5"/>
                  <a:pt x="27" y="5"/>
                </a:cubicBezTo>
                <a:close/>
                <a:moveTo>
                  <a:pt x="27" y="46"/>
                </a:moveTo>
                <a:cubicBezTo>
                  <a:pt x="17" y="46"/>
                  <a:pt x="9" y="38"/>
                  <a:pt x="9" y="28"/>
                </a:cubicBezTo>
                <a:cubicBezTo>
                  <a:pt x="9" y="18"/>
                  <a:pt x="17" y="9"/>
                  <a:pt x="27" y="9"/>
                </a:cubicBezTo>
                <a:cubicBezTo>
                  <a:pt x="37" y="9"/>
                  <a:pt x="45" y="18"/>
                  <a:pt x="45" y="28"/>
                </a:cubicBezTo>
                <a:cubicBezTo>
                  <a:pt x="45" y="38"/>
                  <a:pt x="37" y="46"/>
                  <a:pt x="27" y="46"/>
                </a:cubicBezTo>
                <a:close/>
                <a:moveTo>
                  <a:pt x="27" y="14"/>
                </a:moveTo>
                <a:cubicBezTo>
                  <a:pt x="20" y="14"/>
                  <a:pt x="13" y="20"/>
                  <a:pt x="13" y="28"/>
                </a:cubicBezTo>
                <a:cubicBezTo>
                  <a:pt x="13" y="35"/>
                  <a:pt x="20" y="41"/>
                  <a:pt x="27" y="41"/>
                </a:cubicBezTo>
                <a:cubicBezTo>
                  <a:pt x="35" y="41"/>
                  <a:pt x="41" y="35"/>
                  <a:pt x="41" y="28"/>
                </a:cubicBezTo>
                <a:cubicBezTo>
                  <a:pt x="41" y="20"/>
                  <a:pt x="35" y="14"/>
                  <a:pt x="27" y="14"/>
                </a:cubicBezTo>
                <a:close/>
                <a:moveTo>
                  <a:pt x="27" y="37"/>
                </a:moveTo>
                <a:cubicBezTo>
                  <a:pt x="22" y="37"/>
                  <a:pt x="18" y="33"/>
                  <a:pt x="18" y="28"/>
                </a:cubicBezTo>
                <a:cubicBezTo>
                  <a:pt x="18" y="23"/>
                  <a:pt x="22" y="19"/>
                  <a:pt x="27" y="19"/>
                </a:cubicBezTo>
                <a:cubicBezTo>
                  <a:pt x="32" y="19"/>
                  <a:pt x="36" y="23"/>
                  <a:pt x="36" y="28"/>
                </a:cubicBezTo>
                <a:cubicBezTo>
                  <a:pt x="36" y="33"/>
                  <a:pt x="32" y="37"/>
                  <a:pt x="27" y="37"/>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Arial" panose="020B0604020202020204" pitchFamily="34" charset="0"/>
              <a:ea typeface="微软雅黑" panose="020B0503020204020204" charset="-122"/>
              <a:sym typeface="Arial" panose="020B0604020202020204" pitchFamily="34" charset="0"/>
            </a:endParaRPr>
          </a:p>
        </p:txBody>
      </p:sp>
      <p:sp>
        <p:nvSpPr>
          <p:cNvPr id="14" name="Text Placeholder 3"/>
          <p:cNvSpPr txBox="1"/>
          <p:nvPr/>
        </p:nvSpPr>
        <p:spPr>
          <a:xfrm>
            <a:off x="1888805" y="2875707"/>
            <a:ext cx="1330281" cy="43088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1465" b="1" dirty="0">
                <a:solidFill>
                  <a:schemeClr val="bg1"/>
                </a:solidFill>
                <a:latin typeface="Arial" panose="020B0604020202020204" pitchFamily="34" charset="0"/>
                <a:ea typeface="微软雅黑" panose="020B0503020204020204" charset="-122"/>
                <a:sym typeface="Arial" panose="020B0604020202020204" pitchFamily="34" charset="0"/>
              </a:rPr>
              <a:t>单击编辑标题</a:t>
            </a:r>
          </a:p>
          <a:p>
            <a:endParaRPr lang="en-US" sz="1335"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5" name="Text Placeholder 3"/>
          <p:cNvSpPr txBox="1"/>
          <p:nvPr/>
        </p:nvSpPr>
        <p:spPr>
          <a:xfrm>
            <a:off x="4102446" y="2875707"/>
            <a:ext cx="1330281" cy="43088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1465" b="1" dirty="0">
                <a:solidFill>
                  <a:schemeClr val="bg1"/>
                </a:solidFill>
                <a:latin typeface="Arial" panose="020B0604020202020204" pitchFamily="34" charset="0"/>
                <a:ea typeface="微软雅黑" panose="020B0503020204020204" charset="-122"/>
                <a:sym typeface="Arial" panose="020B0604020202020204" pitchFamily="34" charset="0"/>
              </a:rPr>
              <a:t>单击编辑标题</a:t>
            </a:r>
            <a:endParaRPr lang="en-US" sz="1465" b="1" dirty="0">
              <a:solidFill>
                <a:schemeClr val="bg1"/>
              </a:solidFill>
              <a:latin typeface="Arial" panose="020B0604020202020204" pitchFamily="34" charset="0"/>
              <a:ea typeface="微软雅黑" panose="020B0503020204020204" charset="-122"/>
              <a:sym typeface="Arial" panose="020B0604020202020204" pitchFamily="34" charset="0"/>
            </a:endParaRPr>
          </a:p>
          <a:p>
            <a:endParaRPr lang="en-US" sz="1335"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6" name="Text Placeholder 3"/>
          <p:cNvSpPr txBox="1"/>
          <p:nvPr/>
        </p:nvSpPr>
        <p:spPr>
          <a:xfrm>
            <a:off x="6352877" y="2875707"/>
            <a:ext cx="1330281" cy="43088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1465" b="1" dirty="0">
                <a:solidFill>
                  <a:schemeClr val="bg1"/>
                </a:solidFill>
                <a:latin typeface="Arial" panose="020B0604020202020204" pitchFamily="34" charset="0"/>
                <a:ea typeface="微软雅黑" panose="020B0503020204020204" charset="-122"/>
                <a:sym typeface="Arial" panose="020B0604020202020204" pitchFamily="34" charset="0"/>
              </a:rPr>
              <a:t>单击编辑标题</a:t>
            </a:r>
            <a:endParaRPr lang="en-US" sz="1465" b="1" dirty="0">
              <a:solidFill>
                <a:schemeClr val="bg1"/>
              </a:solidFill>
              <a:latin typeface="Arial" panose="020B0604020202020204" pitchFamily="34" charset="0"/>
              <a:ea typeface="微软雅黑" panose="020B0503020204020204" charset="-122"/>
              <a:sym typeface="Arial" panose="020B0604020202020204" pitchFamily="34" charset="0"/>
            </a:endParaRPr>
          </a:p>
          <a:p>
            <a:endParaRPr lang="en-US" sz="1335"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7" name="Text Placeholder 3"/>
          <p:cNvSpPr txBox="1"/>
          <p:nvPr/>
        </p:nvSpPr>
        <p:spPr>
          <a:xfrm>
            <a:off x="8624864" y="2875707"/>
            <a:ext cx="1330281" cy="43088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1465" b="1" dirty="0">
                <a:solidFill>
                  <a:schemeClr val="bg1"/>
                </a:solidFill>
                <a:latin typeface="Arial" panose="020B0604020202020204" pitchFamily="34" charset="0"/>
                <a:ea typeface="微软雅黑" panose="020B0503020204020204" charset="-122"/>
                <a:sym typeface="Arial" panose="020B0604020202020204" pitchFamily="34" charset="0"/>
              </a:rPr>
              <a:t>单击编辑标题</a:t>
            </a:r>
            <a:endParaRPr lang="en-US" sz="1465" b="1" dirty="0">
              <a:solidFill>
                <a:schemeClr val="bg1"/>
              </a:solidFill>
              <a:latin typeface="Arial" panose="020B0604020202020204" pitchFamily="34" charset="0"/>
              <a:ea typeface="微软雅黑" panose="020B0503020204020204" charset="-122"/>
              <a:sym typeface="Arial" panose="020B0604020202020204" pitchFamily="34" charset="0"/>
            </a:endParaRPr>
          </a:p>
          <a:p>
            <a:endParaRPr lang="en-US" sz="1335" dirty="0">
              <a:solidFill>
                <a:schemeClr val="bg1"/>
              </a:solidFill>
              <a:latin typeface="Arial" panose="020B0604020202020204" pitchFamily="34" charset="0"/>
              <a:ea typeface="微软雅黑" panose="020B0503020204020204" charset="-122"/>
              <a:sym typeface="Arial" panose="020B0604020202020204" pitchFamily="34" charset="0"/>
            </a:endParaRPr>
          </a:p>
        </p:txBody>
      </p:sp>
      <p:cxnSp>
        <p:nvCxnSpPr>
          <p:cNvPr id="18" name="Straight Connector 52"/>
          <p:cNvCxnSpPr/>
          <p:nvPr/>
        </p:nvCxnSpPr>
        <p:spPr>
          <a:xfrm rot="5400000" flipH="1" flipV="1">
            <a:off x="2186826" y="4189670"/>
            <a:ext cx="711199" cy="2469"/>
          </a:xfrm>
          <a:prstGeom prst="line">
            <a:avLst/>
          </a:prstGeom>
          <a:ln w="25400">
            <a:solidFill>
              <a:srgbClr val="E74E4A"/>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9" name="Straight Connector 61"/>
          <p:cNvCxnSpPr/>
          <p:nvPr/>
        </p:nvCxnSpPr>
        <p:spPr>
          <a:xfrm rot="5400000" flipH="1" flipV="1">
            <a:off x="4436019" y="4189670"/>
            <a:ext cx="711199" cy="2469"/>
          </a:xfrm>
          <a:prstGeom prst="line">
            <a:avLst/>
          </a:prstGeom>
          <a:ln w="25400">
            <a:solidFill>
              <a:srgbClr val="E74E4A"/>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 name="Straight Connector 62"/>
          <p:cNvCxnSpPr/>
          <p:nvPr/>
        </p:nvCxnSpPr>
        <p:spPr>
          <a:xfrm rot="5400000" flipH="1" flipV="1">
            <a:off x="6685214" y="4189672"/>
            <a:ext cx="711199" cy="2469"/>
          </a:xfrm>
          <a:prstGeom prst="line">
            <a:avLst/>
          </a:prstGeom>
          <a:ln w="25400">
            <a:solidFill>
              <a:srgbClr val="E74E4A"/>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Straight Connector 63"/>
          <p:cNvCxnSpPr/>
          <p:nvPr/>
        </p:nvCxnSpPr>
        <p:spPr>
          <a:xfrm rot="5400000" flipH="1" flipV="1">
            <a:off x="8934407" y="4189672"/>
            <a:ext cx="711199" cy="2469"/>
          </a:xfrm>
          <a:prstGeom prst="line">
            <a:avLst/>
          </a:prstGeom>
          <a:ln w="25400">
            <a:solidFill>
              <a:srgbClr val="E74E4A"/>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2" name="Group 56"/>
          <p:cNvGrpSpPr/>
          <p:nvPr/>
        </p:nvGrpSpPr>
        <p:grpSpPr>
          <a:xfrm>
            <a:off x="1554427" y="4650108"/>
            <a:ext cx="1978464" cy="1027840"/>
            <a:chOff x="495837" y="1363501"/>
            <a:chExt cx="1483848" cy="770879"/>
          </a:xfrm>
        </p:grpSpPr>
        <p:sp>
          <p:nvSpPr>
            <p:cNvPr id="23" name="TextBox 68"/>
            <p:cNvSpPr txBox="1"/>
            <p:nvPr/>
          </p:nvSpPr>
          <p:spPr>
            <a:xfrm>
              <a:off x="495837" y="1611304"/>
              <a:ext cx="1483848" cy="523076"/>
            </a:xfrm>
            <a:prstGeom prst="rect">
              <a:avLst/>
            </a:prstGeom>
            <a:noFill/>
          </p:spPr>
          <p:txBody>
            <a:bodyPr wrap="square" lIns="0" tIns="0" rIns="0" bIns="0" rtlCol="0">
              <a:spAutoFit/>
            </a:bodyPr>
            <a:lstStyle/>
            <a:p>
              <a:pPr algn="ctr" defTabSz="1218565">
                <a:spcBef>
                  <a:spcPct val="20000"/>
                </a:spcBef>
                <a:defRPr/>
              </a:pPr>
              <a:r>
                <a:rPr lang="zh-CN" altLang="en-US" sz="1335"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单击可编辑内容</a:t>
              </a:r>
            </a:p>
            <a:p>
              <a:pPr algn="ctr" defTabSz="1218565">
                <a:spcBef>
                  <a:spcPct val="20000"/>
                </a:spcBef>
                <a:defRPr/>
              </a:pPr>
              <a:r>
                <a:rPr lang="zh-CN" altLang="en-US" sz="1335"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单击可编辑内容</a:t>
              </a:r>
            </a:p>
            <a:p>
              <a:pPr algn="ctr" defTabSz="1218565">
                <a:spcBef>
                  <a:spcPct val="20000"/>
                </a:spcBef>
                <a:defRPr/>
              </a:pPr>
              <a:r>
                <a:rPr lang="zh-CN" altLang="en-US" sz="1335"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单击可编辑内容</a:t>
              </a:r>
            </a:p>
          </p:txBody>
        </p:sp>
        <p:sp>
          <p:nvSpPr>
            <p:cNvPr id="24" name="Rectangle 69"/>
            <p:cNvSpPr/>
            <p:nvPr/>
          </p:nvSpPr>
          <p:spPr>
            <a:xfrm>
              <a:off x="700358" y="1363501"/>
              <a:ext cx="1074814" cy="215492"/>
            </a:xfrm>
            <a:prstGeom prst="rect">
              <a:avLst/>
            </a:prstGeom>
          </p:spPr>
          <p:txBody>
            <a:bodyPr wrap="none" lIns="0" tIns="0" rIns="0" bIns="0">
              <a:spAutoFit/>
            </a:bodyPr>
            <a:lstStyle/>
            <a:p>
              <a:pPr algn="ctr"/>
              <a:r>
                <a:rPr lang="zh-CN" altLang="en-US" sz="1865"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单击编辑标题</a:t>
              </a:r>
            </a:p>
          </p:txBody>
        </p:sp>
      </p:grpSp>
      <p:grpSp>
        <p:nvGrpSpPr>
          <p:cNvPr id="25" name="Group 56"/>
          <p:cNvGrpSpPr/>
          <p:nvPr/>
        </p:nvGrpSpPr>
        <p:grpSpPr>
          <a:xfrm>
            <a:off x="3803620" y="4650107"/>
            <a:ext cx="1978464" cy="1027839"/>
            <a:chOff x="495837" y="1363501"/>
            <a:chExt cx="1483848" cy="770879"/>
          </a:xfrm>
        </p:grpSpPr>
        <p:sp>
          <p:nvSpPr>
            <p:cNvPr id="26" name="TextBox 71"/>
            <p:cNvSpPr txBox="1"/>
            <p:nvPr/>
          </p:nvSpPr>
          <p:spPr>
            <a:xfrm>
              <a:off x="495837" y="1611304"/>
              <a:ext cx="1483848" cy="523076"/>
            </a:xfrm>
            <a:prstGeom prst="rect">
              <a:avLst/>
            </a:prstGeom>
            <a:noFill/>
          </p:spPr>
          <p:txBody>
            <a:bodyPr wrap="square" lIns="0" tIns="0" rIns="0" bIns="0" rtlCol="0">
              <a:spAutoFit/>
            </a:bodyPr>
            <a:lstStyle/>
            <a:p>
              <a:pPr algn="ctr" defTabSz="1218565">
                <a:spcBef>
                  <a:spcPct val="20000"/>
                </a:spcBef>
                <a:defRPr/>
              </a:pPr>
              <a:r>
                <a:rPr lang="zh-CN" altLang="en-US" sz="1335"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单击可编辑内容</a:t>
              </a:r>
            </a:p>
            <a:p>
              <a:pPr algn="ctr" defTabSz="1218565">
                <a:spcBef>
                  <a:spcPct val="20000"/>
                </a:spcBef>
                <a:defRPr/>
              </a:pPr>
              <a:r>
                <a:rPr lang="zh-CN" altLang="en-US" sz="1335"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单击可编辑内容</a:t>
              </a:r>
            </a:p>
            <a:p>
              <a:pPr algn="ctr" defTabSz="1218565">
                <a:spcBef>
                  <a:spcPct val="20000"/>
                </a:spcBef>
                <a:defRPr/>
              </a:pPr>
              <a:r>
                <a:rPr lang="zh-CN" altLang="en-US" sz="1335"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单击可编辑内容</a:t>
              </a:r>
            </a:p>
          </p:txBody>
        </p:sp>
        <p:sp>
          <p:nvSpPr>
            <p:cNvPr id="27" name="Rectangle 72"/>
            <p:cNvSpPr/>
            <p:nvPr/>
          </p:nvSpPr>
          <p:spPr>
            <a:xfrm>
              <a:off x="700358" y="1363501"/>
              <a:ext cx="1074814" cy="215492"/>
            </a:xfrm>
            <a:prstGeom prst="rect">
              <a:avLst/>
            </a:prstGeom>
          </p:spPr>
          <p:txBody>
            <a:bodyPr wrap="none" lIns="0" tIns="0" rIns="0" bIns="0">
              <a:spAutoFit/>
            </a:bodyPr>
            <a:lstStyle/>
            <a:p>
              <a:pPr algn="ctr"/>
              <a:r>
                <a:rPr lang="zh-CN" altLang="en-US" sz="1865"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单击编辑标题</a:t>
              </a:r>
            </a:p>
          </p:txBody>
        </p:sp>
      </p:grpSp>
      <p:grpSp>
        <p:nvGrpSpPr>
          <p:cNvPr id="28" name="Group 56"/>
          <p:cNvGrpSpPr/>
          <p:nvPr/>
        </p:nvGrpSpPr>
        <p:grpSpPr>
          <a:xfrm>
            <a:off x="6052815" y="4650107"/>
            <a:ext cx="1978464" cy="1027839"/>
            <a:chOff x="495837" y="1363501"/>
            <a:chExt cx="1483848" cy="770879"/>
          </a:xfrm>
        </p:grpSpPr>
        <p:sp>
          <p:nvSpPr>
            <p:cNvPr id="29" name="TextBox 76"/>
            <p:cNvSpPr txBox="1"/>
            <p:nvPr/>
          </p:nvSpPr>
          <p:spPr>
            <a:xfrm>
              <a:off x="495837" y="1611304"/>
              <a:ext cx="1483848" cy="523076"/>
            </a:xfrm>
            <a:prstGeom prst="rect">
              <a:avLst/>
            </a:prstGeom>
            <a:noFill/>
          </p:spPr>
          <p:txBody>
            <a:bodyPr wrap="square" lIns="0" tIns="0" rIns="0" bIns="0" rtlCol="0">
              <a:spAutoFit/>
            </a:bodyPr>
            <a:lstStyle/>
            <a:p>
              <a:pPr algn="ctr" defTabSz="1218565">
                <a:spcBef>
                  <a:spcPct val="20000"/>
                </a:spcBef>
                <a:defRPr/>
              </a:pPr>
              <a:r>
                <a:rPr lang="zh-CN" altLang="en-US" sz="1335"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单击可编辑内容</a:t>
              </a:r>
            </a:p>
            <a:p>
              <a:pPr algn="ctr" defTabSz="1218565">
                <a:spcBef>
                  <a:spcPct val="20000"/>
                </a:spcBef>
                <a:defRPr/>
              </a:pPr>
              <a:r>
                <a:rPr lang="zh-CN" altLang="en-US" sz="1335"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单击可编辑内容</a:t>
              </a:r>
            </a:p>
            <a:p>
              <a:pPr algn="ctr" defTabSz="1218565">
                <a:spcBef>
                  <a:spcPct val="20000"/>
                </a:spcBef>
                <a:defRPr/>
              </a:pPr>
              <a:r>
                <a:rPr lang="zh-CN" altLang="en-US" sz="1335"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单击可编辑内容</a:t>
              </a:r>
            </a:p>
          </p:txBody>
        </p:sp>
        <p:sp>
          <p:nvSpPr>
            <p:cNvPr id="30" name="Rectangle 77"/>
            <p:cNvSpPr/>
            <p:nvPr/>
          </p:nvSpPr>
          <p:spPr>
            <a:xfrm>
              <a:off x="700356" y="1363501"/>
              <a:ext cx="1074814" cy="215492"/>
            </a:xfrm>
            <a:prstGeom prst="rect">
              <a:avLst/>
            </a:prstGeom>
          </p:spPr>
          <p:txBody>
            <a:bodyPr wrap="none" lIns="0" tIns="0" rIns="0" bIns="0">
              <a:spAutoFit/>
            </a:bodyPr>
            <a:lstStyle/>
            <a:p>
              <a:pPr algn="ctr"/>
              <a:r>
                <a:rPr lang="zh-CN" altLang="en-US" sz="1865"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单击编辑标题</a:t>
              </a:r>
            </a:p>
          </p:txBody>
        </p:sp>
      </p:grpSp>
      <p:grpSp>
        <p:nvGrpSpPr>
          <p:cNvPr id="31" name="Group 56"/>
          <p:cNvGrpSpPr/>
          <p:nvPr/>
        </p:nvGrpSpPr>
        <p:grpSpPr>
          <a:xfrm>
            <a:off x="8318405" y="4650107"/>
            <a:ext cx="1978464" cy="1027839"/>
            <a:chOff x="495837" y="1363501"/>
            <a:chExt cx="1483848" cy="770879"/>
          </a:xfrm>
        </p:grpSpPr>
        <p:sp>
          <p:nvSpPr>
            <p:cNvPr id="32" name="TextBox 80"/>
            <p:cNvSpPr txBox="1"/>
            <p:nvPr/>
          </p:nvSpPr>
          <p:spPr>
            <a:xfrm>
              <a:off x="495837" y="1611304"/>
              <a:ext cx="1483848" cy="523076"/>
            </a:xfrm>
            <a:prstGeom prst="rect">
              <a:avLst/>
            </a:prstGeom>
            <a:noFill/>
          </p:spPr>
          <p:txBody>
            <a:bodyPr wrap="square" lIns="0" tIns="0" rIns="0" bIns="0" rtlCol="0">
              <a:spAutoFit/>
            </a:bodyPr>
            <a:lstStyle/>
            <a:p>
              <a:pPr algn="ctr" defTabSz="1218565">
                <a:spcBef>
                  <a:spcPct val="20000"/>
                </a:spcBef>
                <a:defRPr/>
              </a:pPr>
              <a:r>
                <a:rPr lang="zh-CN" altLang="en-US" sz="1335"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单击可编辑内容</a:t>
              </a:r>
            </a:p>
            <a:p>
              <a:pPr algn="ctr" defTabSz="1218565">
                <a:spcBef>
                  <a:spcPct val="20000"/>
                </a:spcBef>
                <a:defRPr/>
              </a:pPr>
              <a:r>
                <a:rPr lang="zh-CN" altLang="en-US" sz="1335"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单击可编辑内容</a:t>
              </a:r>
            </a:p>
            <a:p>
              <a:pPr algn="ctr" defTabSz="1218565">
                <a:spcBef>
                  <a:spcPct val="20000"/>
                </a:spcBef>
                <a:defRPr/>
              </a:pPr>
              <a:r>
                <a:rPr lang="zh-CN" altLang="en-US" sz="1335"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单击可编辑内容</a:t>
              </a:r>
            </a:p>
          </p:txBody>
        </p:sp>
        <p:sp>
          <p:nvSpPr>
            <p:cNvPr id="33" name="Rectangle 81"/>
            <p:cNvSpPr/>
            <p:nvPr/>
          </p:nvSpPr>
          <p:spPr>
            <a:xfrm>
              <a:off x="700358" y="1363501"/>
              <a:ext cx="1074814" cy="215492"/>
            </a:xfrm>
            <a:prstGeom prst="rect">
              <a:avLst/>
            </a:prstGeom>
          </p:spPr>
          <p:txBody>
            <a:bodyPr wrap="none" lIns="0" tIns="0" rIns="0" bIns="0">
              <a:spAutoFit/>
            </a:bodyPr>
            <a:lstStyle/>
            <a:p>
              <a:pPr algn="ctr"/>
              <a:r>
                <a:rPr lang="zh-CN" altLang="en-US" sz="1865"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单击编辑标题</a:t>
              </a:r>
            </a:p>
          </p:txBody>
        </p:sp>
      </p:gr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ppt_w</p:attrName>
                                        </p:attrNameLst>
                                      </p:cBhvr>
                                      <p:tavLst>
                                        <p:tav tm="0">
                                          <p:val>
                                            <p:fltVal val="0"/>
                                          </p:val>
                                        </p:tav>
                                        <p:tav tm="100000">
                                          <p:val>
                                            <p:strVal val="#ppt_w"/>
                                          </p:val>
                                        </p:tav>
                                      </p:tavLst>
                                    </p:anim>
                                    <p:anim calcmode="lin" valueType="num">
                                      <p:cBhvr>
                                        <p:cTn id="43" dur="500" fill="hold"/>
                                        <p:tgtEl>
                                          <p:spTgt spid="6"/>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3" presetClass="entr" presetSubtype="16"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childTnLst>
                                </p:cTn>
                              </p:par>
                            </p:childTnLst>
                          </p:cTn>
                        </p:par>
                        <p:par>
                          <p:cTn id="49" fill="hold">
                            <p:stCondLst>
                              <p:cond delay="4500"/>
                            </p:stCondLst>
                            <p:childTnLst>
                              <p:par>
                                <p:cTn id="50" presetID="23" presetClass="entr" presetSubtype="16"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childTnLst>
                                </p:cTn>
                              </p:par>
                            </p:childTnLst>
                          </p:cTn>
                        </p:par>
                        <p:par>
                          <p:cTn id="54" fill="hold">
                            <p:stCondLst>
                              <p:cond delay="5000"/>
                            </p:stCondLst>
                            <p:childTnLst>
                              <p:par>
                                <p:cTn id="55" presetID="23" presetClass="entr" presetSubtype="16"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childTnLst>
                                </p:cTn>
                              </p:par>
                            </p:childTnLst>
                          </p:cTn>
                        </p:par>
                        <p:par>
                          <p:cTn id="59" fill="hold">
                            <p:stCondLst>
                              <p:cond delay="5500"/>
                            </p:stCondLst>
                            <p:childTnLst>
                              <p:par>
                                <p:cTn id="60" presetID="23" presetClass="entr" presetSubtype="16"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500" fill="hold"/>
                                        <p:tgtEl>
                                          <p:spTgt spid="10"/>
                                        </p:tgtEl>
                                        <p:attrNameLst>
                                          <p:attrName>ppt_w</p:attrName>
                                        </p:attrNameLst>
                                      </p:cBhvr>
                                      <p:tavLst>
                                        <p:tav tm="0">
                                          <p:val>
                                            <p:fltVal val="0"/>
                                          </p:val>
                                        </p:tav>
                                        <p:tav tm="100000">
                                          <p:val>
                                            <p:strVal val="#ppt_w"/>
                                          </p:val>
                                        </p:tav>
                                      </p:tavLst>
                                    </p:anim>
                                    <p:anim calcmode="lin" valueType="num">
                                      <p:cBhvr>
                                        <p:cTn id="63" dur="500" fill="hold"/>
                                        <p:tgtEl>
                                          <p:spTgt spid="10"/>
                                        </p:tgtEl>
                                        <p:attrNameLst>
                                          <p:attrName>ppt_h</p:attrName>
                                        </p:attrNameLst>
                                      </p:cBhvr>
                                      <p:tavLst>
                                        <p:tav tm="0">
                                          <p:val>
                                            <p:fltVal val="0"/>
                                          </p:val>
                                        </p:tav>
                                        <p:tav tm="100000">
                                          <p:val>
                                            <p:strVal val="#ppt_h"/>
                                          </p:val>
                                        </p:tav>
                                      </p:tavLst>
                                    </p:anim>
                                  </p:childTnLst>
                                </p:cTn>
                              </p:par>
                            </p:childTnLst>
                          </p:cTn>
                        </p:par>
                        <p:par>
                          <p:cTn id="64" fill="hold">
                            <p:stCondLst>
                              <p:cond delay="6000"/>
                            </p:stCondLst>
                            <p:childTnLst>
                              <p:par>
                                <p:cTn id="65" presetID="23" presetClass="entr" presetSubtype="16"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fltVal val="0"/>
                                          </p:val>
                                        </p:tav>
                                        <p:tav tm="100000">
                                          <p:val>
                                            <p:strVal val="#ppt_w"/>
                                          </p:val>
                                        </p:tav>
                                      </p:tavLst>
                                    </p:anim>
                                    <p:anim calcmode="lin" valueType="num">
                                      <p:cBhvr>
                                        <p:cTn id="68" dur="500" fill="hold"/>
                                        <p:tgtEl>
                                          <p:spTgt spid="17"/>
                                        </p:tgtEl>
                                        <p:attrNameLst>
                                          <p:attrName>ppt_h</p:attrName>
                                        </p:attrNameLst>
                                      </p:cBhvr>
                                      <p:tavLst>
                                        <p:tav tm="0">
                                          <p:val>
                                            <p:fltVal val="0"/>
                                          </p:val>
                                        </p:tav>
                                        <p:tav tm="100000">
                                          <p:val>
                                            <p:strVal val="#ppt_h"/>
                                          </p:val>
                                        </p:tav>
                                      </p:tavLst>
                                    </p:anim>
                                  </p:childTnLst>
                                </p:cTn>
                              </p:par>
                            </p:childTnLst>
                          </p:cTn>
                        </p:par>
                        <p:par>
                          <p:cTn id="69" fill="hold">
                            <p:stCondLst>
                              <p:cond delay="6500"/>
                            </p:stCondLst>
                            <p:childTnLst>
                              <p:par>
                                <p:cTn id="70" presetID="22" presetClass="entr" presetSubtype="1" fill="hold"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up)">
                                      <p:cBhvr>
                                        <p:cTn id="72" dur="500"/>
                                        <p:tgtEl>
                                          <p:spTgt spid="18"/>
                                        </p:tgtEl>
                                      </p:cBhvr>
                                    </p:animEffect>
                                  </p:childTnLst>
                                </p:cTn>
                              </p:par>
                              <p:par>
                                <p:cTn id="73" presetID="2" presetClass="entr" presetSubtype="4" accel="50000" decel="50000" fill="hold" nodeType="withEffect">
                                  <p:stCondLst>
                                    <p:cond delay="0"/>
                                  </p:stCondLst>
                                  <p:childTnLst>
                                    <p:set>
                                      <p:cBhvr>
                                        <p:cTn id="74" dur="1" fill="hold">
                                          <p:stCondLst>
                                            <p:cond delay="0"/>
                                          </p:stCondLst>
                                        </p:cTn>
                                        <p:tgtEl>
                                          <p:spTgt spid="22"/>
                                        </p:tgtEl>
                                        <p:attrNameLst>
                                          <p:attrName>style.visibility</p:attrName>
                                        </p:attrNameLst>
                                      </p:cBhvr>
                                      <p:to>
                                        <p:strVal val="visible"/>
                                      </p:to>
                                    </p:set>
                                    <p:anim calcmode="lin" valueType="num">
                                      <p:cBhvr additive="base">
                                        <p:cTn id="75" dur="500" fill="hold"/>
                                        <p:tgtEl>
                                          <p:spTgt spid="22"/>
                                        </p:tgtEl>
                                        <p:attrNameLst>
                                          <p:attrName>ppt_x</p:attrName>
                                        </p:attrNameLst>
                                      </p:cBhvr>
                                      <p:tavLst>
                                        <p:tav tm="0">
                                          <p:val>
                                            <p:strVal val="#ppt_x"/>
                                          </p:val>
                                        </p:tav>
                                        <p:tav tm="100000">
                                          <p:val>
                                            <p:strVal val="#ppt_x"/>
                                          </p:val>
                                        </p:tav>
                                      </p:tavLst>
                                    </p:anim>
                                    <p:anim calcmode="lin" valueType="num">
                                      <p:cBhvr additive="base">
                                        <p:cTn id="76" dur="500" fill="hold"/>
                                        <p:tgtEl>
                                          <p:spTgt spid="22"/>
                                        </p:tgtEl>
                                        <p:attrNameLst>
                                          <p:attrName>ppt_y</p:attrName>
                                        </p:attrNameLst>
                                      </p:cBhvr>
                                      <p:tavLst>
                                        <p:tav tm="0">
                                          <p:val>
                                            <p:strVal val="1+#ppt_h/2"/>
                                          </p:val>
                                        </p:tav>
                                        <p:tav tm="100000">
                                          <p:val>
                                            <p:strVal val="#ppt_y"/>
                                          </p:val>
                                        </p:tav>
                                      </p:tavLst>
                                    </p:anim>
                                  </p:childTnLst>
                                </p:cTn>
                              </p:par>
                            </p:childTnLst>
                          </p:cTn>
                        </p:par>
                        <p:par>
                          <p:cTn id="77" fill="hold">
                            <p:stCondLst>
                              <p:cond delay="7000"/>
                            </p:stCondLst>
                            <p:childTnLst>
                              <p:par>
                                <p:cTn id="78" presetID="22" presetClass="entr" presetSubtype="1" fill="hold" nodeType="after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wipe(up)">
                                      <p:cBhvr>
                                        <p:cTn id="80" dur="500"/>
                                        <p:tgtEl>
                                          <p:spTgt spid="19"/>
                                        </p:tgtEl>
                                      </p:cBhvr>
                                    </p:animEffect>
                                  </p:childTnLst>
                                </p:cTn>
                              </p:par>
                              <p:par>
                                <p:cTn id="81" presetID="2" presetClass="entr" presetSubtype="4" accel="50000" decel="50000" fill="hold" nodeType="withEffect">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500" fill="hold"/>
                                        <p:tgtEl>
                                          <p:spTgt spid="25"/>
                                        </p:tgtEl>
                                        <p:attrNameLst>
                                          <p:attrName>ppt_x</p:attrName>
                                        </p:attrNameLst>
                                      </p:cBhvr>
                                      <p:tavLst>
                                        <p:tav tm="0">
                                          <p:val>
                                            <p:strVal val="#ppt_x"/>
                                          </p:val>
                                        </p:tav>
                                        <p:tav tm="100000">
                                          <p:val>
                                            <p:strVal val="#ppt_x"/>
                                          </p:val>
                                        </p:tav>
                                      </p:tavLst>
                                    </p:anim>
                                    <p:anim calcmode="lin" valueType="num">
                                      <p:cBhvr additive="base">
                                        <p:cTn id="84" dur="500" fill="hold"/>
                                        <p:tgtEl>
                                          <p:spTgt spid="25"/>
                                        </p:tgtEl>
                                        <p:attrNameLst>
                                          <p:attrName>ppt_y</p:attrName>
                                        </p:attrNameLst>
                                      </p:cBhvr>
                                      <p:tavLst>
                                        <p:tav tm="0">
                                          <p:val>
                                            <p:strVal val="1+#ppt_h/2"/>
                                          </p:val>
                                        </p:tav>
                                        <p:tav tm="100000">
                                          <p:val>
                                            <p:strVal val="#ppt_y"/>
                                          </p:val>
                                        </p:tav>
                                      </p:tavLst>
                                    </p:anim>
                                  </p:childTnLst>
                                </p:cTn>
                              </p:par>
                            </p:childTnLst>
                          </p:cTn>
                        </p:par>
                        <p:par>
                          <p:cTn id="85" fill="hold">
                            <p:stCondLst>
                              <p:cond delay="7500"/>
                            </p:stCondLst>
                            <p:childTnLst>
                              <p:par>
                                <p:cTn id="86" presetID="22" presetClass="entr" presetSubtype="1" fill="hold" nodeType="after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wipe(up)">
                                      <p:cBhvr>
                                        <p:cTn id="88" dur="500"/>
                                        <p:tgtEl>
                                          <p:spTgt spid="20"/>
                                        </p:tgtEl>
                                      </p:cBhvr>
                                    </p:animEffect>
                                  </p:childTnLst>
                                </p:cTn>
                              </p:par>
                              <p:par>
                                <p:cTn id="89" presetID="2" presetClass="entr" presetSubtype="4" accel="50000" decel="50000" fill="hold" nodeType="withEffect">
                                  <p:stCondLst>
                                    <p:cond delay="0"/>
                                  </p:stCondLst>
                                  <p:childTnLst>
                                    <p:set>
                                      <p:cBhvr>
                                        <p:cTn id="90" dur="1" fill="hold">
                                          <p:stCondLst>
                                            <p:cond delay="0"/>
                                          </p:stCondLst>
                                        </p:cTn>
                                        <p:tgtEl>
                                          <p:spTgt spid="28"/>
                                        </p:tgtEl>
                                        <p:attrNameLst>
                                          <p:attrName>style.visibility</p:attrName>
                                        </p:attrNameLst>
                                      </p:cBhvr>
                                      <p:to>
                                        <p:strVal val="visible"/>
                                      </p:to>
                                    </p:set>
                                    <p:anim calcmode="lin" valueType="num">
                                      <p:cBhvr additive="base">
                                        <p:cTn id="91" dur="500" fill="hold"/>
                                        <p:tgtEl>
                                          <p:spTgt spid="28"/>
                                        </p:tgtEl>
                                        <p:attrNameLst>
                                          <p:attrName>ppt_x</p:attrName>
                                        </p:attrNameLst>
                                      </p:cBhvr>
                                      <p:tavLst>
                                        <p:tav tm="0">
                                          <p:val>
                                            <p:strVal val="#ppt_x"/>
                                          </p:val>
                                        </p:tav>
                                        <p:tav tm="100000">
                                          <p:val>
                                            <p:strVal val="#ppt_x"/>
                                          </p:val>
                                        </p:tav>
                                      </p:tavLst>
                                    </p:anim>
                                    <p:anim calcmode="lin" valueType="num">
                                      <p:cBhvr additive="base">
                                        <p:cTn id="92" dur="500" fill="hold"/>
                                        <p:tgtEl>
                                          <p:spTgt spid="28"/>
                                        </p:tgtEl>
                                        <p:attrNameLst>
                                          <p:attrName>ppt_y</p:attrName>
                                        </p:attrNameLst>
                                      </p:cBhvr>
                                      <p:tavLst>
                                        <p:tav tm="0">
                                          <p:val>
                                            <p:strVal val="1+#ppt_h/2"/>
                                          </p:val>
                                        </p:tav>
                                        <p:tav tm="100000">
                                          <p:val>
                                            <p:strVal val="#ppt_y"/>
                                          </p:val>
                                        </p:tav>
                                      </p:tavLst>
                                    </p:anim>
                                  </p:childTnLst>
                                </p:cTn>
                              </p:par>
                            </p:childTnLst>
                          </p:cTn>
                        </p:par>
                        <p:par>
                          <p:cTn id="93" fill="hold">
                            <p:stCondLst>
                              <p:cond delay="8000"/>
                            </p:stCondLst>
                            <p:childTnLst>
                              <p:par>
                                <p:cTn id="94" presetID="22" presetClass="entr" presetSubtype="1" fill="hold" nodeType="afterEffect">
                                  <p:stCondLst>
                                    <p:cond delay="0"/>
                                  </p:stCondLst>
                                  <p:childTnLst>
                                    <p:set>
                                      <p:cBhvr>
                                        <p:cTn id="95" dur="1" fill="hold">
                                          <p:stCondLst>
                                            <p:cond delay="0"/>
                                          </p:stCondLst>
                                        </p:cTn>
                                        <p:tgtEl>
                                          <p:spTgt spid="21"/>
                                        </p:tgtEl>
                                        <p:attrNameLst>
                                          <p:attrName>style.visibility</p:attrName>
                                        </p:attrNameLst>
                                      </p:cBhvr>
                                      <p:to>
                                        <p:strVal val="visible"/>
                                      </p:to>
                                    </p:set>
                                    <p:animEffect transition="in" filter="wipe(up)">
                                      <p:cBhvr>
                                        <p:cTn id="96" dur="500"/>
                                        <p:tgtEl>
                                          <p:spTgt spid="21"/>
                                        </p:tgtEl>
                                      </p:cBhvr>
                                    </p:animEffect>
                                  </p:childTnLst>
                                </p:cTn>
                              </p:par>
                              <p:par>
                                <p:cTn id="97" presetID="2" presetClass="entr" presetSubtype="4" accel="50000" decel="50000" fill="hold" nodeType="withEffect">
                                  <p:stCondLst>
                                    <p:cond delay="0"/>
                                  </p:stCondLst>
                                  <p:childTnLst>
                                    <p:set>
                                      <p:cBhvr>
                                        <p:cTn id="98" dur="1" fill="hold">
                                          <p:stCondLst>
                                            <p:cond delay="0"/>
                                          </p:stCondLst>
                                        </p:cTn>
                                        <p:tgtEl>
                                          <p:spTgt spid="31"/>
                                        </p:tgtEl>
                                        <p:attrNameLst>
                                          <p:attrName>style.visibility</p:attrName>
                                        </p:attrNameLst>
                                      </p:cBhvr>
                                      <p:to>
                                        <p:strVal val="visible"/>
                                      </p:to>
                                    </p:set>
                                    <p:anim calcmode="lin" valueType="num">
                                      <p:cBhvr additive="base">
                                        <p:cTn id="99" dur="500" fill="hold"/>
                                        <p:tgtEl>
                                          <p:spTgt spid="31"/>
                                        </p:tgtEl>
                                        <p:attrNameLst>
                                          <p:attrName>ppt_x</p:attrName>
                                        </p:attrNameLst>
                                      </p:cBhvr>
                                      <p:tavLst>
                                        <p:tav tm="0">
                                          <p:val>
                                            <p:strVal val="#ppt_x"/>
                                          </p:val>
                                        </p:tav>
                                        <p:tav tm="100000">
                                          <p:val>
                                            <p:strVal val="#ppt_x"/>
                                          </p:val>
                                        </p:tav>
                                      </p:tavLst>
                                    </p:anim>
                                    <p:anim calcmode="lin" valueType="num">
                                      <p:cBhvr additive="base">
                                        <p:cTn id="10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bldLvl="0" animBg="1"/>
      <p:bldP spid="10" grpId="0" bldLvl="0" animBg="1"/>
      <p:bldP spid="11" grpId="0" bldLvl="0" animBg="1"/>
      <p:bldP spid="12" grpId="0" bldLvl="0" animBg="1"/>
      <p:bldP spid="13" grpId="0" bldLvl="0" animBg="1"/>
      <p:bldP spid="14" grpId="0"/>
      <p:bldP spid="15" grpId="0"/>
      <p:bldP spid="16" grpId="0"/>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
          <p:cNvPicPr>
            <a:picLocks noChangeAspect="1"/>
          </p:cNvPicPr>
          <p:nvPr/>
        </p:nvPicPr>
        <p:blipFill>
          <a:blip r:embed="rId2"/>
          <a:stretch>
            <a:fillRect/>
          </a:stretch>
        </p:blipFill>
        <p:spPr>
          <a:xfrm>
            <a:off x="-14605" y="5603875"/>
            <a:ext cx="12224385" cy="1259840"/>
          </a:xfrm>
          <a:prstGeom prst="rect">
            <a:avLst/>
          </a:prstGeom>
        </p:spPr>
      </p:pic>
      <p:sp>
        <p:nvSpPr>
          <p:cNvPr id="8" name="TextBox 8"/>
          <p:cNvSpPr txBox="1"/>
          <p:nvPr/>
        </p:nvSpPr>
        <p:spPr>
          <a:xfrm>
            <a:off x="422875" y="178484"/>
            <a:ext cx="2311176" cy="430530"/>
          </a:xfrm>
          <a:prstGeom prst="rect">
            <a:avLst/>
          </a:prstGeom>
          <a:noFill/>
        </p:spPr>
        <p:txBody>
          <a:bodyPr wrap="square" lIns="0" tIns="0" rIns="0" bIns="0" rtlCol="0" anchor="ctr">
            <a:spAutoFit/>
          </a:bodyPr>
          <a:lstStyle/>
          <a:p>
            <a:r>
              <a:rPr lang="zh-CN" altLang="en-US" sz="28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此处添加名称</a:t>
            </a:r>
          </a:p>
        </p:txBody>
      </p:sp>
      <p:sp>
        <p:nvSpPr>
          <p:cNvPr id="9" name="TextBox 8"/>
          <p:cNvSpPr txBox="1"/>
          <p:nvPr/>
        </p:nvSpPr>
        <p:spPr>
          <a:xfrm>
            <a:off x="422875" y="637211"/>
            <a:ext cx="2311176" cy="168910"/>
          </a:xfrm>
          <a:prstGeom prst="rect">
            <a:avLst/>
          </a:prstGeom>
          <a:noFill/>
        </p:spPr>
        <p:txBody>
          <a:bodyPr wrap="square" lIns="0" tIns="0" rIns="0" bIns="0" rtlCol="0" anchor="ctr">
            <a:spAutoFit/>
          </a:bodyPr>
          <a:lstStyle/>
          <a:p>
            <a:r>
              <a:rPr lang="en-US" altLang="zh-CN" sz="11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 name="Freeform 59"/>
          <p:cNvSpPr/>
          <p:nvPr/>
        </p:nvSpPr>
        <p:spPr bwMode="auto">
          <a:xfrm>
            <a:off x="3092636" y="1849243"/>
            <a:ext cx="509542" cy="439435"/>
          </a:xfrm>
          <a:custGeom>
            <a:avLst/>
            <a:gdLst>
              <a:gd name="T0" fmla="*/ 352 w 705"/>
              <a:gd name="T1" fmla="*/ 0 h 608"/>
              <a:gd name="T2" fmla="*/ 0 w 705"/>
              <a:gd name="T3" fmla="*/ 608 h 608"/>
              <a:gd name="T4" fmla="*/ 705 w 705"/>
              <a:gd name="T5" fmla="*/ 608 h 608"/>
              <a:gd name="T6" fmla="*/ 352 w 705"/>
              <a:gd name="T7" fmla="*/ 0 h 608"/>
            </a:gdLst>
            <a:ahLst/>
            <a:cxnLst>
              <a:cxn ang="0">
                <a:pos x="T0" y="T1"/>
              </a:cxn>
              <a:cxn ang="0">
                <a:pos x="T2" y="T3"/>
              </a:cxn>
              <a:cxn ang="0">
                <a:pos x="T4" y="T5"/>
              </a:cxn>
              <a:cxn ang="0">
                <a:pos x="T6" y="T7"/>
              </a:cxn>
            </a:cxnLst>
            <a:rect l="0" t="0" r="r" b="b"/>
            <a:pathLst>
              <a:path w="705" h="608">
                <a:moveTo>
                  <a:pt x="352" y="0"/>
                </a:moveTo>
                <a:lnTo>
                  <a:pt x="0" y="608"/>
                </a:lnTo>
                <a:lnTo>
                  <a:pt x="705" y="608"/>
                </a:lnTo>
                <a:lnTo>
                  <a:pt x="352" y="0"/>
                </a:lnTo>
                <a:close/>
              </a:path>
            </a:pathLst>
          </a:custGeom>
          <a:solidFill>
            <a:schemeClr val="accent4"/>
          </a:solidFill>
          <a:ln>
            <a:noFill/>
          </a:ln>
        </p:spPr>
        <p:txBody>
          <a:bodyPr vert="horz" wrap="square" lIns="91440" tIns="45720" rIns="91440" bIns="45720" numCol="1" anchor="t" anchorCtr="0" compatLnSpc="1"/>
          <a:lstStyle/>
          <a:p>
            <a:endParaRPr lang="en-US" dirty="0">
              <a:latin typeface="Arial" panose="020B0604020202020204" pitchFamily="34" charset="0"/>
              <a:ea typeface="微软雅黑" panose="020B0503020204020204" charset="-122"/>
              <a:sym typeface="Arial" panose="020B0604020202020204" pitchFamily="34" charset="0"/>
            </a:endParaRPr>
          </a:p>
        </p:txBody>
      </p:sp>
      <p:cxnSp>
        <p:nvCxnSpPr>
          <p:cNvPr id="4" name="Straight Connector 5"/>
          <p:cNvCxnSpPr/>
          <p:nvPr/>
        </p:nvCxnSpPr>
        <p:spPr>
          <a:xfrm flipH="1">
            <a:off x="2594657" y="3045401"/>
            <a:ext cx="60712" cy="105883"/>
          </a:xfrm>
          <a:prstGeom prst="line">
            <a:avLst/>
          </a:prstGeom>
          <a:ln w="1270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 name="Straight Connector 6"/>
          <p:cNvCxnSpPr/>
          <p:nvPr/>
        </p:nvCxnSpPr>
        <p:spPr>
          <a:xfrm>
            <a:off x="3031924" y="2394561"/>
            <a:ext cx="630965" cy="0"/>
          </a:xfrm>
          <a:prstGeom prst="line">
            <a:avLst/>
          </a:prstGeom>
          <a:ln w="1270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 name="Straight Connector 7"/>
          <p:cNvCxnSpPr/>
          <p:nvPr/>
        </p:nvCxnSpPr>
        <p:spPr>
          <a:xfrm>
            <a:off x="3662889" y="2394561"/>
            <a:ext cx="60711" cy="105884"/>
          </a:xfrm>
          <a:prstGeom prst="line">
            <a:avLst/>
          </a:prstGeom>
          <a:ln w="1270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Straight Connector 8"/>
          <p:cNvCxnSpPr/>
          <p:nvPr/>
        </p:nvCxnSpPr>
        <p:spPr>
          <a:xfrm>
            <a:off x="2594657" y="3151284"/>
            <a:ext cx="1499238" cy="0"/>
          </a:xfrm>
          <a:prstGeom prst="line">
            <a:avLst/>
          </a:prstGeom>
          <a:ln w="1270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093895" y="3151284"/>
            <a:ext cx="60711" cy="105884"/>
          </a:xfrm>
          <a:prstGeom prst="line">
            <a:avLst/>
          </a:prstGeom>
          <a:ln w="1270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2156668" y="3802265"/>
            <a:ext cx="60712" cy="105883"/>
          </a:xfrm>
          <a:prstGeom prst="line">
            <a:avLst/>
          </a:prstGeom>
          <a:ln w="1270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156668" y="3908148"/>
            <a:ext cx="2382200" cy="0"/>
          </a:xfrm>
          <a:prstGeom prst="line">
            <a:avLst/>
          </a:prstGeom>
          <a:ln w="1270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538146" y="3910728"/>
            <a:ext cx="62156" cy="108225"/>
          </a:xfrm>
          <a:prstGeom prst="line">
            <a:avLst/>
          </a:prstGeom>
          <a:ln w="1270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1719401" y="4563910"/>
            <a:ext cx="60712" cy="105883"/>
          </a:xfrm>
          <a:prstGeom prst="line">
            <a:avLst/>
          </a:prstGeom>
          <a:ln w="1270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719401" y="4669793"/>
            <a:ext cx="3251929" cy="0"/>
          </a:xfrm>
          <a:prstGeom prst="line">
            <a:avLst/>
          </a:prstGeom>
          <a:ln w="1270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971330" y="4668623"/>
            <a:ext cx="62156" cy="108225"/>
          </a:xfrm>
          <a:prstGeom prst="line">
            <a:avLst/>
          </a:prstGeom>
          <a:ln w="1270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a:off x="3031924" y="2287593"/>
            <a:ext cx="60712" cy="105883"/>
          </a:xfrm>
          <a:prstGeom prst="line">
            <a:avLst/>
          </a:prstGeom>
          <a:ln w="1270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8" name="Group 17"/>
          <p:cNvGrpSpPr/>
          <p:nvPr/>
        </p:nvGrpSpPr>
        <p:grpSpPr>
          <a:xfrm>
            <a:off x="2655369" y="2500445"/>
            <a:ext cx="1384075" cy="547125"/>
            <a:chOff x="2655369" y="2620016"/>
            <a:chExt cx="1384075" cy="547125"/>
          </a:xfrm>
          <a:solidFill>
            <a:schemeClr val="accent3"/>
          </a:solidFill>
        </p:grpSpPr>
        <p:sp>
          <p:nvSpPr>
            <p:cNvPr id="19" name="Freeform 60"/>
            <p:cNvSpPr/>
            <p:nvPr/>
          </p:nvSpPr>
          <p:spPr bwMode="auto">
            <a:xfrm>
              <a:off x="2655369" y="2620016"/>
              <a:ext cx="1384075" cy="547125"/>
            </a:xfrm>
            <a:custGeom>
              <a:avLst/>
              <a:gdLst>
                <a:gd name="T0" fmla="*/ 1915 w 1915"/>
                <a:gd name="T1" fmla="*/ 757 h 757"/>
                <a:gd name="T2" fmla="*/ 1478 w 1915"/>
                <a:gd name="T3" fmla="*/ 0 h 757"/>
                <a:gd name="T4" fmla="*/ 437 w 1915"/>
                <a:gd name="T5" fmla="*/ 0 h 757"/>
                <a:gd name="T6" fmla="*/ 0 w 1915"/>
                <a:gd name="T7" fmla="*/ 757 h 757"/>
                <a:gd name="T8" fmla="*/ 1915 w 1915"/>
                <a:gd name="T9" fmla="*/ 757 h 757"/>
              </a:gdLst>
              <a:ahLst/>
              <a:cxnLst>
                <a:cxn ang="0">
                  <a:pos x="T0" y="T1"/>
                </a:cxn>
                <a:cxn ang="0">
                  <a:pos x="T2" y="T3"/>
                </a:cxn>
                <a:cxn ang="0">
                  <a:pos x="T4" y="T5"/>
                </a:cxn>
                <a:cxn ang="0">
                  <a:pos x="T6" y="T7"/>
                </a:cxn>
                <a:cxn ang="0">
                  <a:pos x="T8" y="T9"/>
                </a:cxn>
              </a:cxnLst>
              <a:rect l="0" t="0" r="r" b="b"/>
              <a:pathLst>
                <a:path w="1915" h="757">
                  <a:moveTo>
                    <a:pt x="1915" y="757"/>
                  </a:moveTo>
                  <a:lnTo>
                    <a:pt x="1478" y="0"/>
                  </a:lnTo>
                  <a:lnTo>
                    <a:pt x="437" y="0"/>
                  </a:lnTo>
                  <a:lnTo>
                    <a:pt x="0" y="757"/>
                  </a:lnTo>
                  <a:lnTo>
                    <a:pt x="1915" y="757"/>
                  </a:lnTo>
                  <a:close/>
                </a:path>
              </a:pathLst>
            </a:custGeom>
            <a:grpFill/>
            <a:ln>
              <a:noFill/>
            </a:ln>
          </p:spPr>
          <p:txBody>
            <a:bodyPr vert="horz" wrap="square" lIns="91440" tIns="45720" rIns="91440" bIns="45720" numCol="1" anchor="t" anchorCtr="0" compatLnSpc="1"/>
            <a:lstStyle/>
            <a:p>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20" name="TextBox 19"/>
            <p:cNvSpPr txBox="1"/>
            <p:nvPr/>
          </p:nvSpPr>
          <p:spPr>
            <a:xfrm>
              <a:off x="2977232" y="2730820"/>
              <a:ext cx="830484" cy="338554"/>
            </a:xfrm>
            <a:prstGeom prst="rect">
              <a:avLst/>
            </a:prstGeom>
            <a:grpFill/>
          </p:spPr>
          <p:txBody>
            <a:bodyPr wrap="none" rtlCol="0">
              <a:spAutoFit/>
            </a:bodyPr>
            <a:lstStyle/>
            <a:p>
              <a:pPr algn="ctr"/>
              <a:r>
                <a:rPr lang="en-US" sz="1600" b="1" dirty="0">
                  <a:solidFill>
                    <a:schemeClr val="bg1"/>
                  </a:solidFill>
                  <a:latin typeface="Arial" panose="020B0604020202020204" pitchFamily="34" charset="0"/>
                  <a:ea typeface="微软雅黑" panose="020B0503020204020204" charset="-122"/>
                  <a:cs typeface="Lato Regular"/>
                  <a:sym typeface="Arial" panose="020B0604020202020204" pitchFamily="34" charset="0"/>
                </a:rPr>
                <a:t>Step 1</a:t>
              </a:r>
              <a:endParaRPr lang="id-ID" sz="1600" b="1" dirty="0">
                <a:solidFill>
                  <a:schemeClr val="bg1"/>
                </a:solidFill>
                <a:latin typeface="Arial" panose="020B0604020202020204" pitchFamily="34" charset="0"/>
                <a:ea typeface="微软雅黑" panose="020B0503020204020204" charset="-122"/>
                <a:cs typeface="Lato Regular"/>
                <a:sym typeface="Arial" panose="020B0604020202020204" pitchFamily="34" charset="0"/>
              </a:endParaRPr>
            </a:p>
          </p:txBody>
        </p:sp>
      </p:grpSp>
      <p:grpSp>
        <p:nvGrpSpPr>
          <p:cNvPr id="21" name="Group 20"/>
          <p:cNvGrpSpPr/>
          <p:nvPr/>
        </p:nvGrpSpPr>
        <p:grpSpPr>
          <a:xfrm>
            <a:off x="2217380" y="3259337"/>
            <a:ext cx="2260054" cy="545680"/>
            <a:chOff x="2217380" y="3378908"/>
            <a:chExt cx="2260054" cy="545680"/>
          </a:xfrm>
          <a:solidFill>
            <a:schemeClr val="accent2"/>
          </a:solidFill>
        </p:grpSpPr>
        <p:sp>
          <p:nvSpPr>
            <p:cNvPr id="22" name="Freeform 57"/>
            <p:cNvSpPr/>
            <p:nvPr/>
          </p:nvSpPr>
          <p:spPr bwMode="auto">
            <a:xfrm>
              <a:off x="2217380" y="3378908"/>
              <a:ext cx="2260054" cy="545680"/>
            </a:xfrm>
            <a:custGeom>
              <a:avLst/>
              <a:gdLst>
                <a:gd name="T0" fmla="*/ 3127 w 3127"/>
                <a:gd name="T1" fmla="*/ 755 h 755"/>
                <a:gd name="T2" fmla="*/ 2689 w 3127"/>
                <a:gd name="T3" fmla="*/ 0 h 755"/>
                <a:gd name="T4" fmla="*/ 438 w 3127"/>
                <a:gd name="T5" fmla="*/ 0 h 755"/>
                <a:gd name="T6" fmla="*/ 0 w 3127"/>
                <a:gd name="T7" fmla="*/ 755 h 755"/>
                <a:gd name="T8" fmla="*/ 3127 w 3127"/>
                <a:gd name="T9" fmla="*/ 755 h 755"/>
              </a:gdLst>
              <a:ahLst/>
              <a:cxnLst>
                <a:cxn ang="0">
                  <a:pos x="T0" y="T1"/>
                </a:cxn>
                <a:cxn ang="0">
                  <a:pos x="T2" y="T3"/>
                </a:cxn>
                <a:cxn ang="0">
                  <a:pos x="T4" y="T5"/>
                </a:cxn>
                <a:cxn ang="0">
                  <a:pos x="T6" y="T7"/>
                </a:cxn>
                <a:cxn ang="0">
                  <a:pos x="T8" y="T9"/>
                </a:cxn>
              </a:cxnLst>
              <a:rect l="0" t="0" r="r" b="b"/>
              <a:pathLst>
                <a:path w="3127" h="755">
                  <a:moveTo>
                    <a:pt x="3127" y="755"/>
                  </a:moveTo>
                  <a:lnTo>
                    <a:pt x="2689" y="0"/>
                  </a:lnTo>
                  <a:lnTo>
                    <a:pt x="438" y="0"/>
                  </a:lnTo>
                  <a:lnTo>
                    <a:pt x="0" y="755"/>
                  </a:lnTo>
                  <a:lnTo>
                    <a:pt x="3127" y="755"/>
                  </a:lnTo>
                  <a:close/>
                </a:path>
              </a:pathLst>
            </a:custGeom>
            <a:grpFill/>
            <a:ln>
              <a:noFill/>
            </a:ln>
          </p:spPr>
          <p:txBody>
            <a:bodyPr vert="horz" wrap="square" lIns="91440" tIns="45720" rIns="91440" bIns="45720" numCol="1" anchor="t" anchorCtr="0" compatLnSpc="1"/>
            <a:lstStyle/>
            <a:p>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23" name="TextBox 22"/>
            <p:cNvSpPr txBox="1"/>
            <p:nvPr/>
          </p:nvSpPr>
          <p:spPr>
            <a:xfrm>
              <a:off x="2977234" y="3474075"/>
              <a:ext cx="830484" cy="338554"/>
            </a:xfrm>
            <a:prstGeom prst="rect">
              <a:avLst/>
            </a:prstGeom>
            <a:grpFill/>
          </p:spPr>
          <p:txBody>
            <a:bodyPr wrap="none" rtlCol="0">
              <a:spAutoFit/>
            </a:bodyPr>
            <a:lstStyle/>
            <a:p>
              <a:pPr algn="ctr"/>
              <a:r>
                <a:rPr lang="en-US" sz="1600" b="1" dirty="0">
                  <a:solidFill>
                    <a:schemeClr val="bg1"/>
                  </a:solidFill>
                  <a:latin typeface="Arial" panose="020B0604020202020204" pitchFamily="34" charset="0"/>
                  <a:ea typeface="微软雅黑" panose="020B0503020204020204" charset="-122"/>
                  <a:cs typeface="Lato Regular"/>
                  <a:sym typeface="Arial" panose="020B0604020202020204" pitchFamily="34" charset="0"/>
                </a:rPr>
                <a:t>Step 2</a:t>
              </a:r>
              <a:endParaRPr lang="id-ID" sz="1600" b="1" dirty="0">
                <a:solidFill>
                  <a:schemeClr val="bg1"/>
                </a:solidFill>
                <a:latin typeface="Arial" panose="020B0604020202020204" pitchFamily="34" charset="0"/>
                <a:ea typeface="微软雅黑" panose="020B0503020204020204" charset="-122"/>
                <a:cs typeface="Lato Regular"/>
                <a:sym typeface="Arial" panose="020B0604020202020204" pitchFamily="34" charset="0"/>
              </a:endParaRPr>
            </a:p>
          </p:txBody>
        </p:sp>
      </p:grpSp>
      <p:grpSp>
        <p:nvGrpSpPr>
          <p:cNvPr id="24" name="Group 23"/>
          <p:cNvGrpSpPr/>
          <p:nvPr/>
        </p:nvGrpSpPr>
        <p:grpSpPr>
          <a:xfrm>
            <a:off x="1780113" y="4018953"/>
            <a:ext cx="3134587" cy="544957"/>
            <a:chOff x="1780113" y="4138524"/>
            <a:chExt cx="3134587" cy="544957"/>
          </a:xfrm>
          <a:solidFill>
            <a:schemeClr val="accent1"/>
          </a:solidFill>
        </p:grpSpPr>
        <p:sp>
          <p:nvSpPr>
            <p:cNvPr id="25" name="Freeform 56"/>
            <p:cNvSpPr/>
            <p:nvPr/>
          </p:nvSpPr>
          <p:spPr bwMode="auto">
            <a:xfrm>
              <a:off x="1780113" y="4138524"/>
              <a:ext cx="3134587" cy="544957"/>
            </a:xfrm>
            <a:custGeom>
              <a:avLst/>
              <a:gdLst>
                <a:gd name="T0" fmla="*/ 4337 w 4337"/>
                <a:gd name="T1" fmla="*/ 754 h 754"/>
                <a:gd name="T2" fmla="*/ 3902 w 4337"/>
                <a:gd name="T3" fmla="*/ 0 h 754"/>
                <a:gd name="T4" fmla="*/ 435 w 4337"/>
                <a:gd name="T5" fmla="*/ 0 h 754"/>
                <a:gd name="T6" fmla="*/ 0 w 4337"/>
                <a:gd name="T7" fmla="*/ 754 h 754"/>
                <a:gd name="T8" fmla="*/ 4337 w 4337"/>
                <a:gd name="T9" fmla="*/ 754 h 754"/>
              </a:gdLst>
              <a:ahLst/>
              <a:cxnLst>
                <a:cxn ang="0">
                  <a:pos x="T0" y="T1"/>
                </a:cxn>
                <a:cxn ang="0">
                  <a:pos x="T2" y="T3"/>
                </a:cxn>
                <a:cxn ang="0">
                  <a:pos x="T4" y="T5"/>
                </a:cxn>
                <a:cxn ang="0">
                  <a:pos x="T6" y="T7"/>
                </a:cxn>
                <a:cxn ang="0">
                  <a:pos x="T8" y="T9"/>
                </a:cxn>
              </a:cxnLst>
              <a:rect l="0" t="0" r="r" b="b"/>
              <a:pathLst>
                <a:path w="4337" h="754">
                  <a:moveTo>
                    <a:pt x="4337" y="754"/>
                  </a:moveTo>
                  <a:lnTo>
                    <a:pt x="3902" y="0"/>
                  </a:lnTo>
                  <a:lnTo>
                    <a:pt x="435" y="0"/>
                  </a:lnTo>
                  <a:lnTo>
                    <a:pt x="0" y="754"/>
                  </a:lnTo>
                  <a:lnTo>
                    <a:pt x="4337" y="754"/>
                  </a:lnTo>
                  <a:close/>
                </a:path>
              </a:pathLst>
            </a:custGeom>
            <a:grpFill/>
            <a:ln>
              <a:noFill/>
            </a:ln>
          </p:spPr>
          <p:txBody>
            <a:bodyPr vert="horz" wrap="square" lIns="91440" tIns="45720" rIns="91440" bIns="45720" numCol="1" anchor="t" anchorCtr="0" compatLnSpc="1"/>
            <a:lstStyle/>
            <a:p>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26" name="TextBox 25"/>
            <p:cNvSpPr txBox="1"/>
            <p:nvPr/>
          </p:nvSpPr>
          <p:spPr>
            <a:xfrm>
              <a:off x="2977234" y="4241725"/>
              <a:ext cx="830484" cy="338554"/>
            </a:xfrm>
            <a:prstGeom prst="rect">
              <a:avLst/>
            </a:prstGeom>
            <a:grpFill/>
          </p:spPr>
          <p:txBody>
            <a:bodyPr wrap="none" rtlCol="0">
              <a:spAutoFit/>
            </a:bodyPr>
            <a:lstStyle/>
            <a:p>
              <a:pPr algn="ctr"/>
              <a:r>
                <a:rPr lang="en-US" sz="1600" b="1" dirty="0">
                  <a:solidFill>
                    <a:schemeClr val="bg1"/>
                  </a:solidFill>
                  <a:latin typeface="Arial" panose="020B0604020202020204" pitchFamily="34" charset="0"/>
                  <a:ea typeface="微软雅黑" panose="020B0503020204020204" charset="-122"/>
                  <a:cs typeface="Lato Regular"/>
                  <a:sym typeface="Arial" panose="020B0604020202020204" pitchFamily="34" charset="0"/>
                </a:rPr>
                <a:t>Step 3</a:t>
              </a:r>
              <a:endParaRPr lang="id-ID" sz="1600" b="1" dirty="0">
                <a:solidFill>
                  <a:schemeClr val="bg1"/>
                </a:solidFill>
                <a:latin typeface="Arial" panose="020B0604020202020204" pitchFamily="34" charset="0"/>
                <a:ea typeface="微软雅黑" panose="020B0503020204020204" charset="-122"/>
                <a:cs typeface="Lato Regular"/>
                <a:sym typeface="Arial" panose="020B0604020202020204" pitchFamily="34" charset="0"/>
              </a:endParaRPr>
            </a:p>
          </p:txBody>
        </p:sp>
      </p:grpSp>
      <p:grpSp>
        <p:nvGrpSpPr>
          <p:cNvPr id="27" name="Group 26"/>
          <p:cNvGrpSpPr/>
          <p:nvPr/>
        </p:nvGrpSpPr>
        <p:grpSpPr>
          <a:xfrm>
            <a:off x="1342124" y="4775677"/>
            <a:ext cx="4009843" cy="547125"/>
            <a:chOff x="1342124" y="4895248"/>
            <a:chExt cx="4009843" cy="547125"/>
          </a:xfrm>
          <a:solidFill>
            <a:schemeClr val="accent6"/>
          </a:solidFill>
        </p:grpSpPr>
        <p:sp>
          <p:nvSpPr>
            <p:cNvPr id="28" name="Freeform 58"/>
            <p:cNvSpPr/>
            <p:nvPr/>
          </p:nvSpPr>
          <p:spPr bwMode="auto">
            <a:xfrm>
              <a:off x="1342124" y="4895248"/>
              <a:ext cx="4009843" cy="547125"/>
            </a:xfrm>
            <a:custGeom>
              <a:avLst/>
              <a:gdLst>
                <a:gd name="T0" fmla="*/ 5548 w 5548"/>
                <a:gd name="T1" fmla="*/ 757 h 757"/>
                <a:gd name="T2" fmla="*/ 5113 w 5548"/>
                <a:gd name="T3" fmla="*/ 0 h 757"/>
                <a:gd name="T4" fmla="*/ 435 w 5548"/>
                <a:gd name="T5" fmla="*/ 0 h 757"/>
                <a:gd name="T6" fmla="*/ 0 w 5548"/>
                <a:gd name="T7" fmla="*/ 757 h 757"/>
                <a:gd name="T8" fmla="*/ 5548 w 5548"/>
                <a:gd name="T9" fmla="*/ 757 h 757"/>
              </a:gdLst>
              <a:ahLst/>
              <a:cxnLst>
                <a:cxn ang="0">
                  <a:pos x="T0" y="T1"/>
                </a:cxn>
                <a:cxn ang="0">
                  <a:pos x="T2" y="T3"/>
                </a:cxn>
                <a:cxn ang="0">
                  <a:pos x="T4" y="T5"/>
                </a:cxn>
                <a:cxn ang="0">
                  <a:pos x="T6" y="T7"/>
                </a:cxn>
                <a:cxn ang="0">
                  <a:pos x="T8" y="T9"/>
                </a:cxn>
              </a:cxnLst>
              <a:rect l="0" t="0" r="r" b="b"/>
              <a:pathLst>
                <a:path w="5548" h="757">
                  <a:moveTo>
                    <a:pt x="5548" y="757"/>
                  </a:moveTo>
                  <a:lnTo>
                    <a:pt x="5113" y="0"/>
                  </a:lnTo>
                  <a:lnTo>
                    <a:pt x="435" y="0"/>
                  </a:lnTo>
                  <a:lnTo>
                    <a:pt x="0" y="757"/>
                  </a:lnTo>
                  <a:lnTo>
                    <a:pt x="5548" y="757"/>
                  </a:lnTo>
                  <a:close/>
                </a:path>
              </a:pathLst>
            </a:custGeom>
            <a:grpFill/>
            <a:ln>
              <a:noFill/>
            </a:ln>
          </p:spPr>
          <p:txBody>
            <a:bodyPr vert="horz" wrap="square" lIns="91440" tIns="45720" rIns="91440" bIns="45720" numCol="1" anchor="t" anchorCtr="0" compatLnSpc="1"/>
            <a:lstStyle/>
            <a:p>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29" name="TextBox 28"/>
            <p:cNvSpPr txBox="1"/>
            <p:nvPr/>
          </p:nvSpPr>
          <p:spPr>
            <a:xfrm>
              <a:off x="2977234" y="4999533"/>
              <a:ext cx="830484" cy="338554"/>
            </a:xfrm>
            <a:prstGeom prst="rect">
              <a:avLst/>
            </a:prstGeom>
            <a:grpFill/>
          </p:spPr>
          <p:txBody>
            <a:bodyPr wrap="none" rtlCol="0">
              <a:spAutoFit/>
            </a:bodyPr>
            <a:lstStyle/>
            <a:p>
              <a:pPr algn="ctr"/>
              <a:r>
                <a:rPr lang="en-US" sz="1600" b="1" dirty="0">
                  <a:solidFill>
                    <a:schemeClr val="bg1"/>
                  </a:solidFill>
                  <a:latin typeface="Arial" panose="020B0604020202020204" pitchFamily="34" charset="0"/>
                  <a:ea typeface="微软雅黑" panose="020B0503020204020204" charset="-122"/>
                  <a:cs typeface="Lato Regular"/>
                  <a:sym typeface="Arial" panose="020B0604020202020204" pitchFamily="34" charset="0"/>
                </a:rPr>
                <a:t>Step 4</a:t>
              </a:r>
              <a:endParaRPr lang="id-ID" sz="1600" b="1" dirty="0">
                <a:solidFill>
                  <a:schemeClr val="bg1"/>
                </a:solidFill>
                <a:latin typeface="Arial" panose="020B0604020202020204" pitchFamily="34" charset="0"/>
                <a:ea typeface="微软雅黑" panose="020B0503020204020204" charset="-122"/>
                <a:cs typeface="Lato Regular"/>
                <a:sym typeface="Arial" panose="020B0604020202020204" pitchFamily="34" charset="0"/>
              </a:endParaRPr>
            </a:p>
          </p:txBody>
        </p:sp>
      </p:grpSp>
      <p:sp>
        <p:nvSpPr>
          <p:cNvPr id="30" name="TextBox 29"/>
          <p:cNvSpPr txBox="1"/>
          <p:nvPr/>
        </p:nvSpPr>
        <p:spPr>
          <a:xfrm>
            <a:off x="6655773" y="1867651"/>
            <a:ext cx="1425390" cy="338554"/>
          </a:xfrm>
          <a:prstGeom prst="rect">
            <a:avLst/>
          </a:prstGeom>
          <a:noFill/>
        </p:spPr>
        <p:txBody>
          <a:bodyPr wrap="none" rtlCol="0">
            <a:spAutoFit/>
          </a:bodyPr>
          <a:lstStyle/>
          <a:p>
            <a:r>
              <a:rPr lang="zh-CN" altLang="en-US" sz="1600" b="1" dirty="0">
                <a:solidFill>
                  <a:schemeClr val="bg1">
                    <a:lumMod val="50000"/>
                  </a:schemeClr>
                </a:solidFill>
                <a:latin typeface="Arial" panose="020B0604020202020204" pitchFamily="34" charset="0"/>
                <a:ea typeface="微软雅黑" panose="020B0503020204020204" charset="-122"/>
                <a:cs typeface="Lato Regular"/>
                <a:sym typeface="Arial" panose="020B0604020202020204" pitchFamily="34" charset="0"/>
              </a:rPr>
              <a:t>单击编辑标题</a:t>
            </a:r>
          </a:p>
        </p:txBody>
      </p:sp>
      <p:sp>
        <p:nvSpPr>
          <p:cNvPr id="31" name="Freeform 16"/>
          <p:cNvSpPr>
            <a:spLocks noChangeAspect="1" noChangeArrowheads="1"/>
          </p:cNvSpPr>
          <p:nvPr/>
        </p:nvSpPr>
        <p:spPr bwMode="auto">
          <a:xfrm>
            <a:off x="6811274" y="3139122"/>
            <a:ext cx="267946" cy="420912"/>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accent1"/>
          </a:solidFill>
          <a:ln>
            <a:noFill/>
          </a:ln>
          <a:effectLst/>
        </p:spPr>
        <p:txBody>
          <a:bodyPr wrap="none" lIns="182843" tIns="91422" rIns="182843" bIns="91422" anchor="ctr"/>
          <a:lstStyle/>
          <a:p>
            <a:pPr>
              <a:defRPr/>
            </a:pPr>
            <a:endParaRPr lang="en-US" sz="2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grpSp>
        <p:nvGrpSpPr>
          <p:cNvPr id="32" name="Group 4681"/>
          <p:cNvGrpSpPr>
            <a:grpSpLocks noChangeAspect="1"/>
          </p:cNvGrpSpPr>
          <p:nvPr/>
        </p:nvGrpSpPr>
        <p:grpSpPr bwMode="auto">
          <a:xfrm>
            <a:off x="6785289" y="4933732"/>
            <a:ext cx="321138" cy="420912"/>
            <a:chOff x="4576763" y="2300287"/>
            <a:chExt cx="276225" cy="361950"/>
          </a:xfrm>
          <a:solidFill>
            <a:schemeClr val="accent1"/>
          </a:solidFill>
        </p:grpSpPr>
        <p:sp>
          <p:nvSpPr>
            <p:cNvPr id="33" name="Freeform 250"/>
            <p:cNvSpPr>
              <a:spLocks noChangeArrowheads="1"/>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 name="T14" fmla="*/ 92 w 336"/>
                <a:gd name="T15" fmla="*/ 0 h 336"/>
                <a:gd name="T16" fmla="*/ 92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92" y="0"/>
                  </a:moveTo>
                  <a:lnTo>
                    <a:pt x="0" y="243"/>
                  </a:lnTo>
                  <a:lnTo>
                    <a:pt x="159" y="193"/>
                  </a:lnTo>
                  <a:lnTo>
                    <a:pt x="251" y="335"/>
                  </a:lnTo>
                  <a:lnTo>
                    <a:pt x="335" y="84"/>
                  </a:lnTo>
                  <a:lnTo>
                    <a:pt x="251" y="9"/>
                  </a:lnTo>
                  <a:lnTo>
                    <a:pt x="92" y="0"/>
                  </a:lnTo>
                  <a:close/>
                  <a:moveTo>
                    <a:pt x="92" y="0"/>
                  </a:moveTo>
                  <a:lnTo>
                    <a:pt x="92" y="0"/>
                  </a:lnTo>
                  <a:close/>
                </a:path>
              </a:pathLst>
            </a:custGeom>
            <a:grpFill/>
            <a:ln>
              <a:noFill/>
            </a:ln>
            <a:effectLst/>
          </p:spPr>
          <p:txBody>
            <a:bodyPr wrap="none" anchor="ctr"/>
            <a:lstStyle/>
            <a:p>
              <a:pPr>
                <a:defRPr/>
              </a:pPr>
              <a:endParaRPr lang="en-US" sz="2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4" name="Freeform 251"/>
            <p:cNvSpPr>
              <a:spLocks noChangeArrowheads="1"/>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92" y="0"/>
                  </a:moveTo>
                  <a:lnTo>
                    <a:pt x="0" y="243"/>
                  </a:lnTo>
                  <a:lnTo>
                    <a:pt x="159" y="193"/>
                  </a:lnTo>
                  <a:lnTo>
                    <a:pt x="251" y="335"/>
                  </a:lnTo>
                  <a:lnTo>
                    <a:pt x="335" y="84"/>
                  </a:lnTo>
                  <a:lnTo>
                    <a:pt x="251" y="9"/>
                  </a:lnTo>
                  <a:lnTo>
                    <a:pt x="92" y="0"/>
                  </a:lnTo>
                </a:path>
              </a:pathLst>
            </a:custGeom>
            <a:grpFill/>
            <a:ln>
              <a:noFill/>
            </a:ln>
            <a:effectLst/>
          </p:spPr>
          <p:txBody>
            <a:bodyPr wrap="none" anchor="ctr"/>
            <a:lstStyle/>
            <a:p>
              <a:pPr>
                <a:defRPr/>
              </a:pPr>
              <a:endParaRPr lang="en-US" sz="2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5" name="Freeform 252"/>
            <p:cNvSpPr>
              <a:spLocks noChangeArrowheads="1"/>
            </p:cNvSpPr>
            <p:nvPr/>
          </p:nvSpPr>
          <p:spPr bwMode="auto">
            <a:xfrm>
              <a:off x="4610100"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pPr>
                <a:defRPr/>
              </a:pPr>
              <a:endParaRPr lang="en-US" sz="2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6" name="Freeform 253"/>
            <p:cNvSpPr>
              <a:spLocks noChangeArrowheads="1"/>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 name="T14" fmla="*/ 251 w 336"/>
                <a:gd name="T15" fmla="*/ 0 h 336"/>
                <a:gd name="T16" fmla="*/ 251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251" y="0"/>
                  </a:moveTo>
                  <a:lnTo>
                    <a:pt x="84" y="9"/>
                  </a:lnTo>
                  <a:lnTo>
                    <a:pt x="0" y="84"/>
                  </a:lnTo>
                  <a:lnTo>
                    <a:pt x="92" y="335"/>
                  </a:lnTo>
                  <a:lnTo>
                    <a:pt x="176" y="193"/>
                  </a:lnTo>
                  <a:lnTo>
                    <a:pt x="335" y="243"/>
                  </a:lnTo>
                  <a:lnTo>
                    <a:pt x="251" y="0"/>
                  </a:lnTo>
                  <a:close/>
                  <a:moveTo>
                    <a:pt x="251" y="0"/>
                  </a:moveTo>
                  <a:lnTo>
                    <a:pt x="251" y="0"/>
                  </a:lnTo>
                  <a:close/>
                </a:path>
              </a:pathLst>
            </a:custGeom>
            <a:grpFill/>
            <a:ln>
              <a:noFill/>
            </a:ln>
            <a:effectLst/>
          </p:spPr>
          <p:txBody>
            <a:bodyPr wrap="none" anchor="ctr"/>
            <a:lstStyle/>
            <a:p>
              <a:pPr>
                <a:defRPr/>
              </a:pPr>
              <a:endParaRPr lang="en-US" sz="2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7" name="Freeform 254"/>
            <p:cNvSpPr>
              <a:spLocks noChangeArrowheads="1"/>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251" y="0"/>
                  </a:moveTo>
                  <a:lnTo>
                    <a:pt x="84" y="9"/>
                  </a:lnTo>
                  <a:lnTo>
                    <a:pt x="0" y="84"/>
                  </a:lnTo>
                  <a:lnTo>
                    <a:pt x="92" y="335"/>
                  </a:lnTo>
                  <a:lnTo>
                    <a:pt x="176" y="193"/>
                  </a:lnTo>
                  <a:lnTo>
                    <a:pt x="335" y="243"/>
                  </a:lnTo>
                  <a:lnTo>
                    <a:pt x="251" y="0"/>
                  </a:lnTo>
                </a:path>
              </a:pathLst>
            </a:custGeom>
            <a:grpFill/>
            <a:ln>
              <a:noFill/>
            </a:ln>
            <a:effectLst/>
          </p:spPr>
          <p:txBody>
            <a:bodyPr wrap="none" anchor="ctr"/>
            <a:lstStyle/>
            <a:p>
              <a:pPr>
                <a:defRPr/>
              </a:pPr>
              <a:endParaRPr lang="en-US" sz="2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8" name="Freeform 255"/>
            <p:cNvSpPr>
              <a:spLocks noChangeArrowheads="1"/>
            </p:cNvSpPr>
            <p:nvPr/>
          </p:nvSpPr>
          <p:spPr bwMode="auto">
            <a:xfrm>
              <a:off x="4822825"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pPr>
                <a:defRPr/>
              </a:pPr>
              <a:endParaRPr lang="en-US" sz="2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9" name="Freeform 256"/>
            <p:cNvSpPr>
              <a:spLocks noChangeArrowheads="1"/>
            </p:cNvSpPr>
            <p:nvPr/>
          </p:nvSpPr>
          <p:spPr bwMode="auto">
            <a:xfrm>
              <a:off x="4586288" y="2300287"/>
              <a:ext cx="261937" cy="258762"/>
            </a:xfrm>
            <a:custGeom>
              <a:avLst/>
              <a:gdLst>
                <a:gd name="T0" fmla="*/ 618 w 728"/>
                <a:gd name="T1" fmla="*/ 619 h 720"/>
                <a:gd name="T2" fmla="*/ 627 w 728"/>
                <a:gd name="T3" fmla="*/ 469 h 720"/>
                <a:gd name="T4" fmla="*/ 727 w 728"/>
                <a:gd name="T5" fmla="*/ 360 h 720"/>
                <a:gd name="T6" fmla="*/ 627 w 728"/>
                <a:gd name="T7" fmla="*/ 251 h 720"/>
                <a:gd name="T8" fmla="*/ 618 w 728"/>
                <a:gd name="T9" fmla="*/ 101 h 720"/>
                <a:gd name="T10" fmla="*/ 468 w 728"/>
                <a:gd name="T11" fmla="*/ 92 h 720"/>
                <a:gd name="T12" fmla="*/ 359 w 728"/>
                <a:gd name="T13" fmla="*/ 0 h 720"/>
                <a:gd name="T14" fmla="*/ 250 w 728"/>
                <a:gd name="T15" fmla="*/ 92 h 720"/>
                <a:gd name="T16" fmla="*/ 100 w 728"/>
                <a:gd name="T17" fmla="*/ 101 h 720"/>
                <a:gd name="T18" fmla="*/ 92 w 728"/>
                <a:gd name="T19" fmla="*/ 251 h 720"/>
                <a:gd name="T20" fmla="*/ 0 w 728"/>
                <a:gd name="T21" fmla="*/ 360 h 720"/>
                <a:gd name="T22" fmla="*/ 92 w 728"/>
                <a:gd name="T23" fmla="*/ 469 h 720"/>
                <a:gd name="T24" fmla="*/ 100 w 728"/>
                <a:gd name="T25" fmla="*/ 619 h 720"/>
                <a:gd name="T26" fmla="*/ 250 w 728"/>
                <a:gd name="T27" fmla="*/ 628 h 720"/>
                <a:gd name="T28" fmla="*/ 359 w 728"/>
                <a:gd name="T29" fmla="*/ 719 h 720"/>
                <a:gd name="T30" fmla="*/ 468 w 728"/>
                <a:gd name="T31" fmla="*/ 628 h 720"/>
                <a:gd name="T32" fmla="*/ 618 w 728"/>
                <a:gd name="T33" fmla="*/ 619 h 720"/>
                <a:gd name="T34" fmla="*/ 359 w 728"/>
                <a:gd name="T35" fmla="*/ 561 h 720"/>
                <a:gd name="T36" fmla="*/ 159 w 728"/>
                <a:gd name="T37" fmla="*/ 360 h 720"/>
                <a:gd name="T38" fmla="*/ 359 w 728"/>
                <a:gd name="T39" fmla="*/ 159 h 720"/>
                <a:gd name="T40" fmla="*/ 560 w 728"/>
                <a:gd name="T41" fmla="*/ 360 h 720"/>
                <a:gd name="T42" fmla="*/ 359 w 728"/>
                <a:gd name="T43" fmla="*/ 561 h 720"/>
                <a:gd name="T44" fmla="*/ 359 w 728"/>
                <a:gd name="T45" fmla="*/ 561 h 720"/>
                <a:gd name="T46" fmla="*/ 359 w 728"/>
                <a:gd name="T47" fmla="*/ 561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8" h="720">
                  <a:moveTo>
                    <a:pt x="618" y="619"/>
                  </a:moveTo>
                  <a:cubicBezTo>
                    <a:pt x="627" y="469"/>
                    <a:pt x="627" y="469"/>
                    <a:pt x="627" y="469"/>
                  </a:cubicBezTo>
                  <a:cubicBezTo>
                    <a:pt x="727" y="360"/>
                    <a:pt x="727" y="360"/>
                    <a:pt x="727" y="360"/>
                  </a:cubicBezTo>
                  <a:cubicBezTo>
                    <a:pt x="627" y="251"/>
                    <a:pt x="627" y="251"/>
                    <a:pt x="627" y="251"/>
                  </a:cubicBezTo>
                  <a:cubicBezTo>
                    <a:pt x="618" y="101"/>
                    <a:pt x="618" y="101"/>
                    <a:pt x="618" y="101"/>
                  </a:cubicBezTo>
                  <a:cubicBezTo>
                    <a:pt x="468" y="92"/>
                    <a:pt x="468" y="92"/>
                    <a:pt x="468" y="92"/>
                  </a:cubicBezTo>
                  <a:cubicBezTo>
                    <a:pt x="359" y="0"/>
                    <a:pt x="359" y="0"/>
                    <a:pt x="359" y="0"/>
                  </a:cubicBezTo>
                  <a:cubicBezTo>
                    <a:pt x="250" y="92"/>
                    <a:pt x="250" y="92"/>
                    <a:pt x="250" y="92"/>
                  </a:cubicBezTo>
                  <a:cubicBezTo>
                    <a:pt x="100" y="101"/>
                    <a:pt x="100" y="101"/>
                    <a:pt x="100" y="101"/>
                  </a:cubicBezTo>
                  <a:cubicBezTo>
                    <a:pt x="92" y="251"/>
                    <a:pt x="92" y="251"/>
                    <a:pt x="92" y="251"/>
                  </a:cubicBezTo>
                  <a:cubicBezTo>
                    <a:pt x="0" y="360"/>
                    <a:pt x="0" y="360"/>
                    <a:pt x="0" y="360"/>
                  </a:cubicBezTo>
                  <a:cubicBezTo>
                    <a:pt x="92" y="469"/>
                    <a:pt x="92" y="469"/>
                    <a:pt x="92" y="469"/>
                  </a:cubicBezTo>
                  <a:cubicBezTo>
                    <a:pt x="100" y="619"/>
                    <a:pt x="100" y="619"/>
                    <a:pt x="100" y="619"/>
                  </a:cubicBezTo>
                  <a:cubicBezTo>
                    <a:pt x="250" y="628"/>
                    <a:pt x="250" y="628"/>
                    <a:pt x="250" y="628"/>
                  </a:cubicBezTo>
                  <a:cubicBezTo>
                    <a:pt x="359" y="719"/>
                    <a:pt x="359" y="719"/>
                    <a:pt x="359" y="719"/>
                  </a:cubicBezTo>
                  <a:cubicBezTo>
                    <a:pt x="468" y="628"/>
                    <a:pt x="468" y="628"/>
                    <a:pt x="468" y="628"/>
                  </a:cubicBezTo>
                  <a:lnTo>
                    <a:pt x="618" y="619"/>
                  </a:lnTo>
                  <a:close/>
                  <a:moveTo>
                    <a:pt x="359" y="561"/>
                  </a:moveTo>
                  <a:cubicBezTo>
                    <a:pt x="250" y="561"/>
                    <a:pt x="159" y="469"/>
                    <a:pt x="159" y="360"/>
                  </a:cubicBezTo>
                  <a:cubicBezTo>
                    <a:pt x="159" y="243"/>
                    <a:pt x="250" y="159"/>
                    <a:pt x="359" y="159"/>
                  </a:cubicBezTo>
                  <a:cubicBezTo>
                    <a:pt x="468" y="159"/>
                    <a:pt x="560" y="243"/>
                    <a:pt x="560" y="360"/>
                  </a:cubicBezTo>
                  <a:cubicBezTo>
                    <a:pt x="560" y="469"/>
                    <a:pt x="468" y="561"/>
                    <a:pt x="359" y="561"/>
                  </a:cubicBezTo>
                  <a:close/>
                  <a:moveTo>
                    <a:pt x="359" y="561"/>
                  </a:moveTo>
                  <a:lnTo>
                    <a:pt x="359" y="561"/>
                  </a:lnTo>
                  <a:close/>
                </a:path>
              </a:pathLst>
            </a:custGeom>
            <a:grpFill/>
            <a:ln>
              <a:noFill/>
            </a:ln>
            <a:effectLst/>
          </p:spPr>
          <p:txBody>
            <a:bodyPr wrap="none" anchor="ctr"/>
            <a:lstStyle/>
            <a:p>
              <a:pPr>
                <a:defRPr/>
              </a:pPr>
              <a:endParaRPr lang="en-US" sz="2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40" name="Freeform 257"/>
            <p:cNvSpPr>
              <a:spLocks noChangeArrowheads="1"/>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226 h 227"/>
                <a:gd name="T8" fmla="*/ 101 w 102"/>
                <a:gd name="T9" fmla="*/ 226 h 227"/>
                <a:gd name="T10" fmla="*/ 101 w 102"/>
                <a:gd name="T11" fmla="*/ 0 h 227"/>
                <a:gd name="T12" fmla="*/ 59 w 102"/>
                <a:gd name="T13" fmla="*/ 0 h 227"/>
                <a:gd name="T14" fmla="*/ 0 w 102"/>
                <a:gd name="T15" fmla="*/ 33 h 227"/>
                <a:gd name="T16" fmla="*/ 0 w 102"/>
                <a:gd name="T17" fmla="*/ 33 h 227"/>
                <a:gd name="T18" fmla="*/ 0 w 102"/>
                <a:gd name="T19"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227">
                  <a:moveTo>
                    <a:pt x="0" y="33"/>
                  </a:moveTo>
                  <a:lnTo>
                    <a:pt x="9" y="67"/>
                  </a:lnTo>
                  <a:lnTo>
                    <a:pt x="50" y="50"/>
                  </a:lnTo>
                  <a:lnTo>
                    <a:pt x="50" y="226"/>
                  </a:lnTo>
                  <a:lnTo>
                    <a:pt x="101" y="226"/>
                  </a:lnTo>
                  <a:lnTo>
                    <a:pt x="101" y="0"/>
                  </a:lnTo>
                  <a:lnTo>
                    <a:pt x="59" y="0"/>
                  </a:lnTo>
                  <a:lnTo>
                    <a:pt x="0" y="33"/>
                  </a:lnTo>
                  <a:close/>
                  <a:moveTo>
                    <a:pt x="0" y="33"/>
                  </a:moveTo>
                  <a:lnTo>
                    <a:pt x="0" y="33"/>
                  </a:lnTo>
                  <a:close/>
                </a:path>
              </a:pathLst>
            </a:custGeom>
            <a:grpFill/>
            <a:ln>
              <a:noFill/>
            </a:ln>
            <a:effectLst/>
          </p:spPr>
          <p:txBody>
            <a:bodyPr wrap="none" anchor="ctr"/>
            <a:lstStyle/>
            <a:p>
              <a:pPr>
                <a:defRPr/>
              </a:pPr>
              <a:endParaRPr lang="en-US" sz="2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41" name="Freeform 258"/>
            <p:cNvSpPr>
              <a:spLocks noChangeArrowheads="1"/>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50 h 227"/>
                <a:gd name="T8" fmla="*/ 50 w 102"/>
                <a:gd name="T9" fmla="*/ 226 h 227"/>
                <a:gd name="T10" fmla="*/ 101 w 102"/>
                <a:gd name="T11" fmla="*/ 226 h 227"/>
                <a:gd name="T12" fmla="*/ 101 w 102"/>
                <a:gd name="T13" fmla="*/ 0 h 227"/>
                <a:gd name="T14" fmla="*/ 59 w 102"/>
                <a:gd name="T15" fmla="*/ 0 h 227"/>
                <a:gd name="T16" fmla="*/ 0 w 102"/>
                <a:gd name="T17"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227">
                  <a:moveTo>
                    <a:pt x="0" y="33"/>
                  </a:moveTo>
                  <a:lnTo>
                    <a:pt x="9" y="67"/>
                  </a:lnTo>
                  <a:lnTo>
                    <a:pt x="50" y="50"/>
                  </a:lnTo>
                  <a:lnTo>
                    <a:pt x="50" y="50"/>
                  </a:lnTo>
                  <a:lnTo>
                    <a:pt x="50" y="226"/>
                  </a:lnTo>
                  <a:lnTo>
                    <a:pt x="101" y="226"/>
                  </a:lnTo>
                  <a:lnTo>
                    <a:pt x="101" y="0"/>
                  </a:lnTo>
                  <a:lnTo>
                    <a:pt x="59" y="0"/>
                  </a:lnTo>
                  <a:lnTo>
                    <a:pt x="0" y="33"/>
                  </a:lnTo>
                </a:path>
              </a:pathLst>
            </a:custGeom>
            <a:grpFill/>
            <a:ln>
              <a:noFill/>
            </a:ln>
            <a:effectLst/>
          </p:spPr>
          <p:txBody>
            <a:bodyPr wrap="none" anchor="ctr"/>
            <a:lstStyle/>
            <a:p>
              <a:pPr>
                <a:defRPr/>
              </a:pPr>
              <a:endParaRPr lang="en-US" sz="2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42" name="Freeform 259"/>
            <p:cNvSpPr>
              <a:spLocks noChangeArrowheads="1"/>
            </p:cNvSpPr>
            <p:nvPr/>
          </p:nvSpPr>
          <p:spPr bwMode="auto">
            <a:xfrm>
              <a:off x="4691063" y="2400299"/>
              <a:ext cx="1587"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pPr>
                <a:defRPr/>
              </a:pPr>
              <a:endParaRPr lang="en-US" sz="2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grpSp>
      <p:sp>
        <p:nvSpPr>
          <p:cNvPr id="43" name="AutoShape 125"/>
          <p:cNvSpPr>
            <a:spLocks noChangeAspect="1"/>
          </p:cNvSpPr>
          <p:nvPr/>
        </p:nvSpPr>
        <p:spPr bwMode="auto">
          <a:xfrm>
            <a:off x="6764007" y="4070153"/>
            <a:ext cx="351803" cy="350488"/>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accent1"/>
          </a:solidFill>
          <a:ln>
            <a:noFill/>
          </a:ln>
          <a:effectLst/>
        </p:spPr>
        <p:txBody>
          <a:bodyPr lIns="101578" tIns="101578" rIns="101578" bIns="101578" anchor="ctr"/>
          <a:lstStyle/>
          <a:p>
            <a:pPr defTabSz="913765">
              <a:defRPr/>
            </a:pPr>
            <a:endParaRPr lang="es-ES" sz="6600" dirty="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charset="-122"/>
              <a:cs typeface="Gill Sans" charset="0"/>
              <a:sym typeface="Arial" panose="020B0604020202020204" pitchFamily="34" charset="0"/>
            </a:endParaRPr>
          </a:p>
        </p:txBody>
      </p:sp>
      <p:sp>
        <p:nvSpPr>
          <p:cNvPr id="44" name="Freeform 21"/>
          <p:cNvSpPr>
            <a:spLocks noEditPoints="1"/>
          </p:cNvSpPr>
          <p:nvPr/>
        </p:nvSpPr>
        <p:spPr bwMode="auto">
          <a:xfrm>
            <a:off x="6784165" y="2231306"/>
            <a:ext cx="322262" cy="374904"/>
          </a:xfrm>
          <a:custGeom>
            <a:avLst/>
            <a:gdLst>
              <a:gd name="T0" fmla="*/ 432 w 504"/>
              <a:gd name="T1" fmla="*/ 541 h 577"/>
              <a:gd name="T2" fmla="*/ 407 w 504"/>
              <a:gd name="T3" fmla="*/ 541 h 577"/>
              <a:gd name="T4" fmla="*/ 504 w 504"/>
              <a:gd name="T5" fmla="*/ 361 h 577"/>
              <a:gd name="T6" fmla="*/ 341 w 504"/>
              <a:gd name="T7" fmla="*/ 152 h 577"/>
              <a:gd name="T8" fmla="*/ 382 w 504"/>
              <a:gd name="T9" fmla="*/ 75 h 577"/>
              <a:gd name="T10" fmla="*/ 374 w 504"/>
              <a:gd name="T11" fmla="*/ 50 h 577"/>
              <a:gd name="T12" fmla="*/ 277 w 504"/>
              <a:gd name="T13" fmla="*/ 3 h 577"/>
              <a:gd name="T14" fmla="*/ 263 w 504"/>
              <a:gd name="T15" fmla="*/ 2 h 577"/>
              <a:gd name="T16" fmla="*/ 252 w 504"/>
              <a:gd name="T17" fmla="*/ 12 h 577"/>
              <a:gd name="T18" fmla="*/ 137 w 504"/>
              <a:gd name="T19" fmla="*/ 230 h 577"/>
              <a:gd name="T20" fmla="*/ 153 w 504"/>
              <a:gd name="T21" fmla="*/ 280 h 577"/>
              <a:gd name="T22" fmla="*/ 137 w 504"/>
              <a:gd name="T23" fmla="*/ 313 h 577"/>
              <a:gd name="T24" fmla="*/ 202 w 504"/>
              <a:gd name="T25" fmla="*/ 344 h 577"/>
              <a:gd name="T26" fmla="*/ 217 w 504"/>
              <a:gd name="T27" fmla="*/ 312 h 577"/>
              <a:gd name="T28" fmla="*/ 217 w 504"/>
              <a:gd name="T29" fmla="*/ 312 h 577"/>
              <a:gd name="T30" fmla="*/ 267 w 504"/>
              <a:gd name="T31" fmla="*/ 293 h 577"/>
              <a:gd name="T32" fmla="*/ 306 w 504"/>
              <a:gd name="T33" fmla="*/ 219 h 577"/>
              <a:gd name="T34" fmla="*/ 432 w 504"/>
              <a:gd name="T35" fmla="*/ 361 h 577"/>
              <a:gd name="T36" fmla="*/ 288 w 504"/>
              <a:gd name="T37" fmla="*/ 505 h 577"/>
              <a:gd name="T38" fmla="*/ 180 w 504"/>
              <a:gd name="T39" fmla="*/ 469 h 577"/>
              <a:gd name="T40" fmla="*/ 180 w 504"/>
              <a:gd name="T41" fmla="*/ 451 h 577"/>
              <a:gd name="T42" fmla="*/ 198 w 504"/>
              <a:gd name="T43" fmla="*/ 433 h 577"/>
              <a:gd name="T44" fmla="*/ 288 w 504"/>
              <a:gd name="T45" fmla="*/ 433 h 577"/>
              <a:gd name="T46" fmla="*/ 288 w 504"/>
              <a:gd name="T47" fmla="*/ 397 h 577"/>
              <a:gd name="T48" fmla="*/ 149 w 504"/>
              <a:gd name="T49" fmla="*/ 397 h 577"/>
              <a:gd name="T50" fmla="*/ 75 w 504"/>
              <a:gd name="T51" fmla="*/ 397 h 577"/>
              <a:gd name="T52" fmla="*/ 0 w 504"/>
              <a:gd name="T53" fmla="*/ 397 h 577"/>
              <a:gd name="T54" fmla="*/ 0 w 504"/>
              <a:gd name="T55" fmla="*/ 433 h 577"/>
              <a:gd name="T56" fmla="*/ 85 w 504"/>
              <a:gd name="T57" fmla="*/ 433 h 577"/>
              <a:gd name="T58" fmla="*/ 90 w 504"/>
              <a:gd name="T59" fmla="*/ 433 h 577"/>
              <a:gd name="T60" fmla="*/ 108 w 504"/>
              <a:gd name="T61" fmla="*/ 451 h 577"/>
              <a:gd name="T62" fmla="*/ 108 w 504"/>
              <a:gd name="T63" fmla="*/ 469 h 577"/>
              <a:gd name="T64" fmla="*/ 108 w 504"/>
              <a:gd name="T65" fmla="*/ 541 h 577"/>
              <a:gd name="T66" fmla="*/ 36 w 504"/>
              <a:gd name="T67" fmla="*/ 577 h 577"/>
              <a:gd name="T68" fmla="*/ 504 w 504"/>
              <a:gd name="T69" fmla="*/ 577 h 577"/>
              <a:gd name="T70" fmla="*/ 432 w 504"/>
              <a:gd name="T71" fmla="*/ 541 h 577"/>
              <a:gd name="T72" fmla="*/ 306 w 504"/>
              <a:gd name="T73" fmla="*/ 49 h 577"/>
              <a:gd name="T74" fmla="*/ 294 w 504"/>
              <a:gd name="T75" fmla="*/ 61 h 577"/>
              <a:gd name="T76" fmla="*/ 212 w 504"/>
              <a:gd name="T77" fmla="*/ 217 h 577"/>
              <a:gd name="T78" fmla="*/ 180 w 504"/>
              <a:gd name="T79" fmla="*/ 202 h 577"/>
              <a:gd name="T80" fmla="*/ 182 w 504"/>
              <a:gd name="T81" fmla="*/ 195 h 577"/>
              <a:gd name="T82" fmla="*/ 261 w 504"/>
              <a:gd name="T83" fmla="*/ 48 h 577"/>
              <a:gd name="T84" fmla="*/ 272 w 504"/>
              <a:gd name="T85" fmla="*/ 38 h 577"/>
              <a:gd name="T86" fmla="*/ 286 w 504"/>
              <a:gd name="T87" fmla="*/ 39 h 577"/>
              <a:gd name="T88" fmla="*/ 306 w 504"/>
              <a:gd name="T89" fmla="*/ 49 h 577"/>
              <a:gd name="T90" fmla="*/ 306 w 504"/>
              <a:gd name="T91" fmla="*/ 49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577">
                <a:moveTo>
                  <a:pt x="432" y="541"/>
                </a:moveTo>
                <a:cubicBezTo>
                  <a:pt x="407" y="541"/>
                  <a:pt x="407" y="541"/>
                  <a:pt x="407" y="541"/>
                </a:cubicBezTo>
                <a:cubicBezTo>
                  <a:pt x="466" y="502"/>
                  <a:pt x="504" y="436"/>
                  <a:pt x="504" y="361"/>
                </a:cubicBezTo>
                <a:cubicBezTo>
                  <a:pt x="504" y="260"/>
                  <a:pt x="435" y="175"/>
                  <a:pt x="341" y="152"/>
                </a:cubicBezTo>
                <a:cubicBezTo>
                  <a:pt x="382" y="75"/>
                  <a:pt x="382" y="75"/>
                  <a:pt x="382" y="75"/>
                </a:cubicBezTo>
                <a:cubicBezTo>
                  <a:pt x="386" y="65"/>
                  <a:pt x="383" y="54"/>
                  <a:pt x="374" y="50"/>
                </a:cubicBezTo>
                <a:cubicBezTo>
                  <a:pt x="277" y="3"/>
                  <a:pt x="277" y="3"/>
                  <a:pt x="277" y="3"/>
                </a:cubicBezTo>
                <a:cubicBezTo>
                  <a:pt x="272" y="1"/>
                  <a:pt x="267" y="0"/>
                  <a:pt x="263" y="2"/>
                </a:cubicBezTo>
                <a:cubicBezTo>
                  <a:pt x="258" y="4"/>
                  <a:pt x="254" y="7"/>
                  <a:pt x="252" y="12"/>
                </a:cubicBezTo>
                <a:cubicBezTo>
                  <a:pt x="137" y="230"/>
                  <a:pt x="137" y="230"/>
                  <a:pt x="137" y="230"/>
                </a:cubicBezTo>
                <a:cubicBezTo>
                  <a:pt x="128" y="249"/>
                  <a:pt x="135" y="272"/>
                  <a:pt x="153" y="280"/>
                </a:cubicBezTo>
                <a:cubicBezTo>
                  <a:pt x="137" y="313"/>
                  <a:pt x="137" y="313"/>
                  <a:pt x="137" y="313"/>
                </a:cubicBezTo>
                <a:cubicBezTo>
                  <a:pt x="202" y="344"/>
                  <a:pt x="202" y="344"/>
                  <a:pt x="202" y="344"/>
                </a:cubicBezTo>
                <a:cubicBezTo>
                  <a:pt x="217" y="312"/>
                  <a:pt x="217" y="312"/>
                  <a:pt x="217" y="312"/>
                </a:cubicBezTo>
                <a:cubicBezTo>
                  <a:pt x="217" y="312"/>
                  <a:pt x="217" y="312"/>
                  <a:pt x="217" y="312"/>
                </a:cubicBezTo>
                <a:cubicBezTo>
                  <a:pt x="235" y="320"/>
                  <a:pt x="257" y="312"/>
                  <a:pt x="267" y="293"/>
                </a:cubicBezTo>
                <a:cubicBezTo>
                  <a:pt x="306" y="219"/>
                  <a:pt x="306" y="219"/>
                  <a:pt x="306" y="219"/>
                </a:cubicBezTo>
                <a:cubicBezTo>
                  <a:pt x="377" y="228"/>
                  <a:pt x="432" y="288"/>
                  <a:pt x="432" y="361"/>
                </a:cubicBezTo>
                <a:cubicBezTo>
                  <a:pt x="432" y="440"/>
                  <a:pt x="367" y="505"/>
                  <a:pt x="288" y="505"/>
                </a:cubicBezTo>
                <a:cubicBezTo>
                  <a:pt x="252" y="505"/>
                  <a:pt x="205" y="491"/>
                  <a:pt x="180" y="469"/>
                </a:cubicBezTo>
                <a:cubicBezTo>
                  <a:pt x="180" y="451"/>
                  <a:pt x="180" y="451"/>
                  <a:pt x="180" y="451"/>
                </a:cubicBezTo>
                <a:cubicBezTo>
                  <a:pt x="180" y="441"/>
                  <a:pt x="188" y="433"/>
                  <a:pt x="198" y="433"/>
                </a:cubicBezTo>
                <a:cubicBezTo>
                  <a:pt x="288" y="433"/>
                  <a:pt x="288" y="433"/>
                  <a:pt x="288" y="433"/>
                </a:cubicBezTo>
                <a:cubicBezTo>
                  <a:pt x="288" y="397"/>
                  <a:pt x="288" y="397"/>
                  <a:pt x="288" y="397"/>
                </a:cubicBezTo>
                <a:cubicBezTo>
                  <a:pt x="149" y="397"/>
                  <a:pt x="149" y="397"/>
                  <a:pt x="149" y="397"/>
                </a:cubicBezTo>
                <a:cubicBezTo>
                  <a:pt x="75" y="397"/>
                  <a:pt x="75" y="397"/>
                  <a:pt x="75" y="397"/>
                </a:cubicBezTo>
                <a:cubicBezTo>
                  <a:pt x="0" y="397"/>
                  <a:pt x="0" y="397"/>
                  <a:pt x="0" y="397"/>
                </a:cubicBezTo>
                <a:cubicBezTo>
                  <a:pt x="0" y="433"/>
                  <a:pt x="0" y="433"/>
                  <a:pt x="0" y="433"/>
                </a:cubicBezTo>
                <a:cubicBezTo>
                  <a:pt x="85" y="433"/>
                  <a:pt x="85" y="433"/>
                  <a:pt x="85" y="433"/>
                </a:cubicBezTo>
                <a:cubicBezTo>
                  <a:pt x="90" y="433"/>
                  <a:pt x="90" y="433"/>
                  <a:pt x="90" y="433"/>
                </a:cubicBezTo>
                <a:cubicBezTo>
                  <a:pt x="100" y="433"/>
                  <a:pt x="108" y="441"/>
                  <a:pt x="108" y="451"/>
                </a:cubicBezTo>
                <a:cubicBezTo>
                  <a:pt x="108" y="469"/>
                  <a:pt x="108" y="469"/>
                  <a:pt x="108" y="469"/>
                </a:cubicBezTo>
                <a:cubicBezTo>
                  <a:pt x="108" y="541"/>
                  <a:pt x="108" y="541"/>
                  <a:pt x="108" y="541"/>
                </a:cubicBezTo>
                <a:cubicBezTo>
                  <a:pt x="68" y="541"/>
                  <a:pt x="36" y="537"/>
                  <a:pt x="36" y="577"/>
                </a:cubicBezTo>
                <a:cubicBezTo>
                  <a:pt x="504" y="577"/>
                  <a:pt x="504" y="577"/>
                  <a:pt x="504" y="577"/>
                </a:cubicBezTo>
                <a:cubicBezTo>
                  <a:pt x="504" y="537"/>
                  <a:pt x="472" y="541"/>
                  <a:pt x="432" y="541"/>
                </a:cubicBezTo>
                <a:close/>
                <a:moveTo>
                  <a:pt x="306" y="49"/>
                </a:moveTo>
                <a:cubicBezTo>
                  <a:pt x="301" y="51"/>
                  <a:pt x="297" y="55"/>
                  <a:pt x="294" y="61"/>
                </a:cubicBezTo>
                <a:cubicBezTo>
                  <a:pt x="212" y="217"/>
                  <a:pt x="212" y="217"/>
                  <a:pt x="212" y="217"/>
                </a:cubicBezTo>
                <a:cubicBezTo>
                  <a:pt x="180" y="202"/>
                  <a:pt x="180" y="202"/>
                  <a:pt x="180" y="202"/>
                </a:cubicBezTo>
                <a:cubicBezTo>
                  <a:pt x="181" y="199"/>
                  <a:pt x="181" y="197"/>
                  <a:pt x="182" y="195"/>
                </a:cubicBezTo>
                <a:cubicBezTo>
                  <a:pt x="261" y="48"/>
                  <a:pt x="261" y="48"/>
                  <a:pt x="261" y="48"/>
                </a:cubicBezTo>
                <a:cubicBezTo>
                  <a:pt x="263" y="43"/>
                  <a:pt x="267" y="40"/>
                  <a:pt x="272" y="38"/>
                </a:cubicBezTo>
                <a:cubicBezTo>
                  <a:pt x="276" y="36"/>
                  <a:pt x="281" y="37"/>
                  <a:pt x="286" y="39"/>
                </a:cubicBezTo>
                <a:cubicBezTo>
                  <a:pt x="306" y="49"/>
                  <a:pt x="306" y="49"/>
                  <a:pt x="306" y="49"/>
                </a:cubicBezTo>
                <a:cubicBezTo>
                  <a:pt x="306" y="49"/>
                  <a:pt x="306" y="49"/>
                  <a:pt x="306" y="49"/>
                </a:cubicBezTo>
                <a:close/>
              </a:path>
            </a:pathLst>
          </a:custGeom>
          <a:solidFill>
            <a:schemeClr val="accent1"/>
          </a:solidFill>
          <a:ln>
            <a:noFill/>
          </a:ln>
        </p:spPr>
        <p:txBody>
          <a:bodyPr vert="horz" wrap="square" lIns="91440" tIns="45720" rIns="91440" bIns="45720" numCol="1" anchor="t" anchorCtr="0" compatLnSpc="1"/>
          <a:lstStyle/>
          <a:p>
            <a:endParaRPr lang="id-ID"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45" name="TextBox 44"/>
          <p:cNvSpPr txBox="1"/>
          <p:nvPr/>
        </p:nvSpPr>
        <p:spPr>
          <a:xfrm>
            <a:off x="7178059" y="2191720"/>
            <a:ext cx="3020617" cy="461665"/>
          </a:xfrm>
          <a:prstGeom prst="rect">
            <a:avLst/>
          </a:prstGeom>
          <a:noFill/>
        </p:spPr>
        <p:txBody>
          <a:bodyPr wrap="square" rtlCol="0">
            <a:spAutoFit/>
          </a:bodyPr>
          <a:lstStyle/>
          <a:p>
            <a:r>
              <a:rPr lang="zh-CN" altLang="en-US" sz="12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单击此处可编辑内容单击此处可编辑内容</a:t>
            </a:r>
          </a:p>
          <a:p>
            <a:r>
              <a:rPr lang="zh-CN" altLang="en-US" sz="12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单击此处可编辑内容单击此处可编辑内容</a:t>
            </a:r>
          </a:p>
        </p:txBody>
      </p:sp>
      <p:sp>
        <p:nvSpPr>
          <p:cNvPr id="46" name="TextBox 45"/>
          <p:cNvSpPr txBox="1"/>
          <p:nvPr/>
        </p:nvSpPr>
        <p:spPr>
          <a:xfrm>
            <a:off x="7178059" y="3118745"/>
            <a:ext cx="3020617" cy="461665"/>
          </a:xfrm>
          <a:prstGeom prst="rect">
            <a:avLst/>
          </a:prstGeom>
          <a:noFill/>
        </p:spPr>
        <p:txBody>
          <a:bodyPr wrap="square" rtlCol="0">
            <a:spAutoFit/>
          </a:bodyPr>
          <a:lstStyle/>
          <a:p>
            <a:r>
              <a:rPr lang="zh-CN" altLang="en-US" sz="12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单击此处可编辑内容单击此处可编辑内容</a:t>
            </a:r>
          </a:p>
          <a:p>
            <a:r>
              <a:rPr lang="zh-CN" altLang="en-US" sz="12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单击此处可编辑内容单击此处可编辑内容</a:t>
            </a:r>
          </a:p>
        </p:txBody>
      </p:sp>
      <p:sp>
        <p:nvSpPr>
          <p:cNvPr id="47" name="TextBox 46"/>
          <p:cNvSpPr txBox="1"/>
          <p:nvPr/>
        </p:nvSpPr>
        <p:spPr>
          <a:xfrm>
            <a:off x="7178059" y="4023911"/>
            <a:ext cx="3020617" cy="461665"/>
          </a:xfrm>
          <a:prstGeom prst="rect">
            <a:avLst/>
          </a:prstGeom>
          <a:noFill/>
        </p:spPr>
        <p:txBody>
          <a:bodyPr wrap="square" rtlCol="0">
            <a:spAutoFit/>
          </a:bodyPr>
          <a:lstStyle/>
          <a:p>
            <a:r>
              <a:rPr lang="zh-CN" altLang="en-US" sz="12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单击此处可编辑内容单击此处可编辑内容</a:t>
            </a:r>
          </a:p>
          <a:p>
            <a:r>
              <a:rPr lang="zh-CN" altLang="en-US" sz="12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单击此处可编辑内容单击此处可编辑内容</a:t>
            </a:r>
          </a:p>
        </p:txBody>
      </p:sp>
      <p:sp>
        <p:nvSpPr>
          <p:cNvPr id="48" name="TextBox 47"/>
          <p:cNvSpPr txBox="1"/>
          <p:nvPr/>
        </p:nvSpPr>
        <p:spPr>
          <a:xfrm>
            <a:off x="7178059" y="4903200"/>
            <a:ext cx="3020617" cy="461665"/>
          </a:xfrm>
          <a:prstGeom prst="rect">
            <a:avLst/>
          </a:prstGeom>
          <a:noFill/>
        </p:spPr>
        <p:txBody>
          <a:bodyPr wrap="square" rtlCol="0">
            <a:spAutoFit/>
          </a:bodyPr>
          <a:lstStyle/>
          <a:p>
            <a:r>
              <a:rPr lang="zh-CN" altLang="en-US" sz="12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单击此处可编辑内容单击此处可编辑内容</a:t>
            </a:r>
          </a:p>
          <a:p>
            <a:r>
              <a:rPr lang="zh-CN" altLang="en-US" sz="12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单击此处可编辑内容单击此处可编辑内容</a:t>
            </a:r>
          </a:p>
        </p:txBody>
      </p:sp>
      <p:sp>
        <p:nvSpPr>
          <p:cNvPr id="49" name="TextBox 48"/>
          <p:cNvSpPr txBox="1"/>
          <p:nvPr/>
        </p:nvSpPr>
        <p:spPr>
          <a:xfrm>
            <a:off x="6655773" y="2784213"/>
            <a:ext cx="1425390" cy="338554"/>
          </a:xfrm>
          <a:prstGeom prst="rect">
            <a:avLst/>
          </a:prstGeom>
          <a:noFill/>
        </p:spPr>
        <p:txBody>
          <a:bodyPr wrap="none" rtlCol="0">
            <a:spAutoFit/>
          </a:bodyPr>
          <a:lstStyle/>
          <a:p>
            <a:r>
              <a:rPr lang="zh-CN" altLang="en-US" sz="1600" b="1" dirty="0">
                <a:solidFill>
                  <a:schemeClr val="bg1">
                    <a:lumMod val="50000"/>
                  </a:schemeClr>
                </a:solidFill>
                <a:latin typeface="Arial" panose="020B0604020202020204" pitchFamily="34" charset="0"/>
                <a:ea typeface="微软雅黑" panose="020B0503020204020204" charset="-122"/>
                <a:cs typeface="Lato Regular"/>
                <a:sym typeface="Arial" panose="020B0604020202020204" pitchFamily="34" charset="0"/>
              </a:rPr>
              <a:t>单击编辑标题</a:t>
            </a:r>
          </a:p>
        </p:txBody>
      </p:sp>
      <p:sp>
        <p:nvSpPr>
          <p:cNvPr id="50" name="TextBox 49"/>
          <p:cNvSpPr txBox="1"/>
          <p:nvPr/>
        </p:nvSpPr>
        <p:spPr>
          <a:xfrm>
            <a:off x="6655773" y="3719985"/>
            <a:ext cx="1425390" cy="338554"/>
          </a:xfrm>
          <a:prstGeom prst="rect">
            <a:avLst/>
          </a:prstGeom>
          <a:noFill/>
        </p:spPr>
        <p:txBody>
          <a:bodyPr wrap="none" rtlCol="0">
            <a:spAutoFit/>
          </a:bodyPr>
          <a:lstStyle/>
          <a:p>
            <a:r>
              <a:rPr lang="zh-CN" altLang="en-US" sz="1600" b="1" dirty="0">
                <a:solidFill>
                  <a:schemeClr val="bg1">
                    <a:lumMod val="50000"/>
                  </a:schemeClr>
                </a:solidFill>
                <a:latin typeface="Arial" panose="020B0604020202020204" pitchFamily="34" charset="0"/>
                <a:ea typeface="微软雅黑" panose="020B0503020204020204" charset="-122"/>
                <a:cs typeface="Lato Regular"/>
                <a:sym typeface="Arial" panose="020B0604020202020204" pitchFamily="34" charset="0"/>
              </a:rPr>
              <a:t>单击编辑标题</a:t>
            </a:r>
          </a:p>
        </p:txBody>
      </p:sp>
      <p:sp>
        <p:nvSpPr>
          <p:cNvPr id="51" name="TextBox 50"/>
          <p:cNvSpPr txBox="1"/>
          <p:nvPr/>
        </p:nvSpPr>
        <p:spPr>
          <a:xfrm>
            <a:off x="6655773" y="4583642"/>
            <a:ext cx="1425390" cy="338554"/>
          </a:xfrm>
          <a:prstGeom prst="rect">
            <a:avLst/>
          </a:prstGeom>
          <a:noFill/>
        </p:spPr>
        <p:txBody>
          <a:bodyPr wrap="none" rtlCol="0">
            <a:spAutoFit/>
          </a:bodyPr>
          <a:lstStyle/>
          <a:p>
            <a:r>
              <a:rPr lang="zh-CN" altLang="en-US" sz="1600" b="1" dirty="0">
                <a:solidFill>
                  <a:schemeClr val="bg1">
                    <a:lumMod val="50000"/>
                  </a:schemeClr>
                </a:solidFill>
                <a:latin typeface="Arial" panose="020B0604020202020204" pitchFamily="34" charset="0"/>
                <a:ea typeface="微软雅黑" panose="020B0503020204020204" charset="-122"/>
                <a:cs typeface="Lato Regular"/>
                <a:sym typeface="Arial" panose="020B0604020202020204" pitchFamily="34" charset="0"/>
              </a:rPr>
              <a:t>单击编辑标题</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25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250"/>
                                        <p:tgtEl>
                                          <p:spTgt spid="1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250"/>
                                        <p:tgtEl>
                                          <p:spTgt spid="5"/>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250"/>
                                        <p:tgtEl>
                                          <p:spTgt spid="6"/>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250"/>
                                        <p:tgtEl>
                                          <p:spTgt spid="18"/>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250"/>
                                        <p:tgtEl>
                                          <p:spTgt spid="4"/>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250"/>
                                        <p:tgtEl>
                                          <p:spTgt spid="7"/>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up)">
                                      <p:cBhvr>
                                        <p:cTn id="35" dur="250"/>
                                        <p:tgtEl>
                                          <p:spTgt spid="10"/>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up)">
                                      <p:cBhvr>
                                        <p:cTn id="39" dur="250"/>
                                        <p:tgtEl>
                                          <p:spTgt spid="21"/>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up)">
                                      <p:cBhvr>
                                        <p:cTn id="43" dur="250"/>
                                        <p:tgtEl>
                                          <p:spTgt spid="11"/>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250"/>
                                        <p:tgtEl>
                                          <p:spTgt spid="12"/>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up)">
                                      <p:cBhvr>
                                        <p:cTn id="51" dur="250"/>
                                        <p:tgtEl>
                                          <p:spTgt spid="13"/>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up)">
                                      <p:cBhvr>
                                        <p:cTn id="55" dur="250"/>
                                        <p:tgtEl>
                                          <p:spTgt spid="24"/>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250"/>
                                        <p:tgtEl>
                                          <p:spTgt spid="15"/>
                                        </p:tgtEl>
                                      </p:cBhvr>
                                    </p:animEffect>
                                  </p:childTnLst>
                                </p:cTn>
                              </p:par>
                            </p:childTnLst>
                          </p:cTn>
                        </p:par>
                        <p:par>
                          <p:cTn id="60" fill="hold">
                            <p:stCondLst>
                              <p:cond delay="7000"/>
                            </p:stCondLst>
                            <p:childTnLst>
                              <p:par>
                                <p:cTn id="61" presetID="22" presetClass="entr" presetSubtype="1" fill="hold"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wipe(up)">
                                      <p:cBhvr>
                                        <p:cTn id="63" dur="250"/>
                                        <p:tgtEl>
                                          <p:spTgt spid="16"/>
                                        </p:tgtEl>
                                      </p:cBhvr>
                                    </p:animEffect>
                                  </p:childTnLst>
                                </p:cTn>
                              </p:par>
                            </p:childTnLst>
                          </p:cTn>
                        </p:par>
                        <p:par>
                          <p:cTn id="64" fill="hold">
                            <p:stCondLst>
                              <p:cond delay="7500"/>
                            </p:stCondLst>
                            <p:childTnLst>
                              <p:par>
                                <p:cTn id="65" presetID="22" presetClass="entr" presetSubtype="1"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up)">
                                      <p:cBhvr>
                                        <p:cTn id="67" dur="250"/>
                                        <p:tgtEl>
                                          <p:spTgt spid="27"/>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wipe(left)">
                                      <p:cBhvr>
                                        <p:cTn id="71" dur="500"/>
                                        <p:tgtEl>
                                          <p:spTgt spid="30"/>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fade">
                                      <p:cBhvr>
                                        <p:cTn id="75" dur="500"/>
                                        <p:tgtEl>
                                          <p:spTgt spid="44"/>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500"/>
                                        <p:tgtEl>
                                          <p:spTgt spid="45"/>
                                        </p:tgtEl>
                                      </p:cBhvr>
                                    </p:animEffect>
                                  </p:childTnLst>
                                </p:cTn>
                              </p:par>
                            </p:childTnLst>
                          </p:cTn>
                        </p:par>
                        <p:par>
                          <p:cTn id="79" fill="hold">
                            <p:stCondLst>
                              <p:cond delay="9000"/>
                            </p:stCondLst>
                            <p:childTnLst>
                              <p:par>
                                <p:cTn id="80" presetID="22" presetClass="entr" presetSubtype="8" fill="hold" grpId="0"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left)">
                                      <p:cBhvr>
                                        <p:cTn id="82" dur="500"/>
                                        <p:tgtEl>
                                          <p:spTgt spid="49"/>
                                        </p:tgtEl>
                                      </p:cBhvr>
                                    </p:animEffect>
                                  </p:childTnLst>
                                </p:cTn>
                              </p:par>
                            </p:childTnLst>
                          </p:cTn>
                        </p:par>
                        <p:par>
                          <p:cTn id="83" fill="hold">
                            <p:stCondLst>
                              <p:cond delay="9500"/>
                            </p:stCondLst>
                            <p:childTnLst>
                              <p:par>
                                <p:cTn id="84" presetID="10" presetClass="entr" presetSubtype="0" fill="hold" grpId="0" nodeType="after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500"/>
                                        <p:tgtEl>
                                          <p:spTgt spid="31"/>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fade">
                                      <p:cBhvr>
                                        <p:cTn id="89" dur="500"/>
                                        <p:tgtEl>
                                          <p:spTgt spid="46"/>
                                        </p:tgtEl>
                                      </p:cBhvr>
                                    </p:animEffect>
                                  </p:childTnLst>
                                </p:cTn>
                              </p:par>
                            </p:childTnLst>
                          </p:cTn>
                        </p:par>
                        <p:par>
                          <p:cTn id="90" fill="hold">
                            <p:stCondLst>
                              <p:cond delay="10000"/>
                            </p:stCondLst>
                            <p:childTnLst>
                              <p:par>
                                <p:cTn id="91" presetID="22" presetClass="entr" presetSubtype="8" fill="hold" grpId="0" nodeType="afterEffect">
                                  <p:stCondLst>
                                    <p:cond delay="0"/>
                                  </p:stCondLst>
                                  <p:childTnLst>
                                    <p:set>
                                      <p:cBhvr>
                                        <p:cTn id="92" dur="1" fill="hold">
                                          <p:stCondLst>
                                            <p:cond delay="0"/>
                                          </p:stCondLst>
                                        </p:cTn>
                                        <p:tgtEl>
                                          <p:spTgt spid="50"/>
                                        </p:tgtEl>
                                        <p:attrNameLst>
                                          <p:attrName>style.visibility</p:attrName>
                                        </p:attrNameLst>
                                      </p:cBhvr>
                                      <p:to>
                                        <p:strVal val="visible"/>
                                      </p:to>
                                    </p:set>
                                    <p:animEffect transition="in" filter="wipe(left)">
                                      <p:cBhvr>
                                        <p:cTn id="93" dur="500"/>
                                        <p:tgtEl>
                                          <p:spTgt spid="50"/>
                                        </p:tgtEl>
                                      </p:cBhvr>
                                    </p:animEffect>
                                  </p:childTnLst>
                                </p:cTn>
                              </p:par>
                            </p:childTnLst>
                          </p:cTn>
                        </p:par>
                        <p:par>
                          <p:cTn id="94" fill="hold">
                            <p:stCondLst>
                              <p:cond delay="10500"/>
                            </p:stCondLst>
                            <p:childTnLst>
                              <p:par>
                                <p:cTn id="95" presetID="10" presetClass="entr" presetSubtype="0" fill="hold" grpId="0" nodeType="after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fade">
                                      <p:cBhvr>
                                        <p:cTn id="97" dur="500"/>
                                        <p:tgtEl>
                                          <p:spTgt spid="43"/>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fade">
                                      <p:cBhvr>
                                        <p:cTn id="100" dur="500"/>
                                        <p:tgtEl>
                                          <p:spTgt spid="47"/>
                                        </p:tgtEl>
                                      </p:cBhvr>
                                    </p:animEffect>
                                  </p:childTnLst>
                                </p:cTn>
                              </p:par>
                            </p:childTnLst>
                          </p:cTn>
                        </p:par>
                        <p:par>
                          <p:cTn id="101" fill="hold">
                            <p:stCondLst>
                              <p:cond delay="11000"/>
                            </p:stCondLst>
                            <p:childTnLst>
                              <p:par>
                                <p:cTn id="102" presetID="22" presetClass="entr" presetSubtype="8" fill="hold" grpId="0" nodeType="afterEffect">
                                  <p:stCondLst>
                                    <p:cond delay="0"/>
                                  </p:stCondLst>
                                  <p:childTnLst>
                                    <p:set>
                                      <p:cBhvr>
                                        <p:cTn id="103" dur="1" fill="hold">
                                          <p:stCondLst>
                                            <p:cond delay="0"/>
                                          </p:stCondLst>
                                        </p:cTn>
                                        <p:tgtEl>
                                          <p:spTgt spid="51"/>
                                        </p:tgtEl>
                                        <p:attrNameLst>
                                          <p:attrName>style.visibility</p:attrName>
                                        </p:attrNameLst>
                                      </p:cBhvr>
                                      <p:to>
                                        <p:strVal val="visible"/>
                                      </p:to>
                                    </p:set>
                                    <p:animEffect transition="in" filter="wipe(left)">
                                      <p:cBhvr>
                                        <p:cTn id="104" dur="500"/>
                                        <p:tgtEl>
                                          <p:spTgt spid="51"/>
                                        </p:tgtEl>
                                      </p:cBhvr>
                                    </p:animEffect>
                                  </p:childTnLst>
                                </p:cTn>
                              </p:par>
                            </p:childTnLst>
                          </p:cTn>
                        </p:par>
                        <p:par>
                          <p:cTn id="105" fill="hold">
                            <p:stCondLst>
                              <p:cond delay="11500"/>
                            </p:stCondLst>
                            <p:childTnLst>
                              <p:par>
                                <p:cTn id="106" presetID="10" presetClass="entr" presetSubtype="0" fill="hold" nodeType="afterEffect">
                                  <p:stCondLst>
                                    <p:cond delay="0"/>
                                  </p:stCondLst>
                                  <p:childTnLst>
                                    <p:set>
                                      <p:cBhvr>
                                        <p:cTn id="107" dur="1" fill="hold">
                                          <p:stCondLst>
                                            <p:cond delay="0"/>
                                          </p:stCondLst>
                                        </p:cTn>
                                        <p:tgtEl>
                                          <p:spTgt spid="32"/>
                                        </p:tgtEl>
                                        <p:attrNameLst>
                                          <p:attrName>style.visibility</p:attrName>
                                        </p:attrNameLst>
                                      </p:cBhvr>
                                      <p:to>
                                        <p:strVal val="visible"/>
                                      </p:to>
                                    </p:set>
                                    <p:animEffect transition="in" filter="fade">
                                      <p:cBhvr>
                                        <p:cTn id="108" dur="500"/>
                                        <p:tgtEl>
                                          <p:spTgt spid="32"/>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fade">
                                      <p:cBhvr>
                                        <p:cTn id="11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0" grpId="0"/>
      <p:bldP spid="31" grpId="0" bldLvl="0" animBg="1"/>
      <p:bldP spid="43" grpId="0" bldLvl="0" animBg="1"/>
      <p:bldP spid="44" grpId="0" bldLvl="0" animBg="1"/>
      <p:bldP spid="45" grpId="0"/>
      <p:bldP spid="46" grpId="0"/>
      <p:bldP spid="47" grpId="0"/>
      <p:bldP spid="48" grpId="0"/>
      <p:bldP spid="49" grpId="0"/>
      <p:bldP spid="50" grpId="0"/>
      <p:bldP spid="5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AutoShape 1"/>
          <p:cNvSpPr/>
          <p:nvPr/>
        </p:nvSpPr>
        <p:spPr bwMode="auto">
          <a:xfrm>
            <a:off x="-342299" y="1426106"/>
            <a:ext cx="6438899" cy="28752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1"/>
          </a:solidFill>
          <a:ln w="25400" cap="flat" cmpd="sng">
            <a:noFill/>
            <a:prstDash val="solid"/>
            <a:miter lim="0"/>
          </a:ln>
          <a:effectLst/>
        </p:spPr>
        <p:txBody>
          <a:bodyPr lIns="0" tIns="0" rIns="0" bIns="0"/>
          <a:lstStyle/>
          <a:p>
            <a:pPr>
              <a:lnSpc>
                <a:spcPct val="150000"/>
              </a:lnSpc>
              <a:defRPr/>
            </a:pPr>
            <a:endParaRPr lang="es-ES" sz="2670">
              <a:latin typeface="Arial" panose="020B0604020202020204" pitchFamily="34" charset="0"/>
              <a:ea typeface="微软雅黑" panose="020B0503020204020204" charset="-122"/>
              <a:cs typeface="Calibri" panose="020F0502020204030204" charset="0"/>
              <a:sym typeface="Arial" panose="020B0604020202020204" pitchFamily="34" charset="0"/>
            </a:endParaRPr>
          </a:p>
        </p:txBody>
      </p:sp>
      <p:grpSp>
        <p:nvGrpSpPr>
          <p:cNvPr id="18" name="组合 19"/>
          <p:cNvGrpSpPr/>
          <p:nvPr/>
        </p:nvGrpSpPr>
        <p:grpSpPr bwMode="auto">
          <a:xfrm>
            <a:off x="480025" y="4563963"/>
            <a:ext cx="11233150" cy="870736"/>
            <a:chOff x="1160463" y="2907288"/>
            <a:chExt cx="9421420" cy="619119"/>
          </a:xfrm>
        </p:grpSpPr>
        <p:sp>
          <p:nvSpPr>
            <p:cNvPr id="19" name="Text Box 11"/>
            <p:cNvSpPr txBox="1">
              <a:spLocks noChangeArrowheads="1"/>
            </p:cNvSpPr>
            <p:nvPr/>
          </p:nvSpPr>
          <p:spPr bwMode="auto">
            <a:xfrm>
              <a:off x="1160463" y="2907288"/>
              <a:ext cx="1833524" cy="17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hangingPunct="1">
                <a:spcBef>
                  <a:spcPts val="0"/>
                </a:spcBef>
                <a:spcAft>
                  <a:spcPts val="0"/>
                </a:spcAft>
              </a:pPr>
              <a:r>
                <a:rPr lang="zh-CN" altLang="en-US" sz="1600"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rPr>
                <a:t>请替换文字内容</a:t>
              </a:r>
            </a:p>
          </p:txBody>
        </p:sp>
        <p:sp>
          <p:nvSpPr>
            <p:cNvPr id="20" name="矩形 18"/>
            <p:cNvSpPr>
              <a:spLocks noChangeArrowheads="1"/>
            </p:cNvSpPr>
            <p:nvPr/>
          </p:nvSpPr>
          <p:spPr bwMode="auto">
            <a:xfrm>
              <a:off x="1160463" y="3132696"/>
              <a:ext cx="9421420" cy="393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50000"/>
                </a:lnSpc>
                <a:spcBef>
                  <a:spcPts val="0"/>
                </a:spcBef>
                <a:spcAft>
                  <a:spcPts val="0"/>
                </a:spcAft>
              </a:pPr>
              <a:r>
                <a:rPr lang="zh-CN" altLang="en-US" sz="800"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endParaRPr>
            </a:p>
          </p:txBody>
        </p:sp>
      </p:grpSp>
      <p:sp>
        <p:nvSpPr>
          <p:cNvPr id="21" name="TextBox 15"/>
          <p:cNvSpPr txBox="1"/>
          <p:nvPr/>
        </p:nvSpPr>
        <p:spPr>
          <a:xfrm>
            <a:off x="480024" y="2432808"/>
            <a:ext cx="5256535" cy="1107440"/>
          </a:xfrm>
          <a:prstGeom prst="rect">
            <a:avLst/>
          </a:prstGeom>
          <a:noFill/>
        </p:spPr>
        <p:txBody>
          <a:bodyPr wrap="square" lIns="0" tIns="0" rIns="0" bIns="0" rtlCol="0">
            <a:spAutoFit/>
          </a:bodyPr>
          <a:lstStyle/>
          <a:p>
            <a:pPr algn="just">
              <a:lnSpc>
                <a:spcPct val="150000"/>
              </a:lnSpc>
            </a:pP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23" name="AutoShape 1"/>
          <p:cNvSpPr/>
          <p:nvPr/>
        </p:nvSpPr>
        <p:spPr bwMode="auto">
          <a:xfrm>
            <a:off x="6096600" y="1426106"/>
            <a:ext cx="6429376" cy="28752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w="25400" cap="flat" cmpd="sng">
            <a:noFill/>
            <a:prstDash val="solid"/>
            <a:miter lim="0"/>
          </a:ln>
          <a:effectLst/>
        </p:spPr>
        <p:txBody>
          <a:bodyPr lIns="0" tIns="0" rIns="0" bIns="0"/>
          <a:lstStyle/>
          <a:p>
            <a:pPr>
              <a:lnSpc>
                <a:spcPct val="150000"/>
              </a:lnSpc>
              <a:defRPr/>
            </a:pPr>
            <a:endParaRPr lang="es-ES" sz="2670">
              <a:latin typeface="Arial" panose="020B0604020202020204" pitchFamily="34" charset="0"/>
              <a:ea typeface="微软雅黑" panose="020B0503020204020204" charset="-122"/>
              <a:cs typeface="Calibri" panose="020F0502020204030204" charset="0"/>
              <a:sym typeface="Arial" panose="020B0604020202020204" pitchFamily="34" charset="0"/>
            </a:endParaRPr>
          </a:p>
        </p:txBody>
      </p:sp>
      <p:pic>
        <p:nvPicPr>
          <p:cNvPr id="6" name="图片 5" descr="2"/>
          <p:cNvPicPr>
            <a:picLocks noChangeAspect="1"/>
          </p:cNvPicPr>
          <p:nvPr/>
        </p:nvPicPr>
        <p:blipFill>
          <a:blip r:embed="rId3"/>
          <a:stretch>
            <a:fillRect/>
          </a:stretch>
        </p:blipFill>
        <p:spPr>
          <a:xfrm>
            <a:off x="-14605" y="5603875"/>
            <a:ext cx="12224385" cy="1259840"/>
          </a:xfrm>
          <a:prstGeom prst="rect">
            <a:avLst/>
          </a:prstGeom>
        </p:spPr>
      </p:pic>
      <p:sp>
        <p:nvSpPr>
          <p:cNvPr id="7" name="TextBox 8"/>
          <p:cNvSpPr txBox="1"/>
          <p:nvPr/>
        </p:nvSpPr>
        <p:spPr>
          <a:xfrm>
            <a:off x="422875" y="178484"/>
            <a:ext cx="2311176" cy="430530"/>
          </a:xfrm>
          <a:prstGeom prst="rect">
            <a:avLst/>
          </a:prstGeom>
          <a:noFill/>
        </p:spPr>
        <p:txBody>
          <a:bodyPr wrap="square" lIns="0" tIns="0" rIns="0" bIns="0" rtlCol="0" anchor="ctr">
            <a:spAutoFit/>
          </a:bodyPr>
          <a:lstStyle/>
          <a:p>
            <a:r>
              <a:rPr lang="zh-CN" altLang="en-US" sz="28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此处添加名称</a:t>
            </a:r>
          </a:p>
        </p:txBody>
      </p:sp>
      <p:sp>
        <p:nvSpPr>
          <p:cNvPr id="10" name="TextBox 8"/>
          <p:cNvSpPr txBox="1"/>
          <p:nvPr/>
        </p:nvSpPr>
        <p:spPr>
          <a:xfrm>
            <a:off x="422875" y="637211"/>
            <a:ext cx="2311176" cy="168910"/>
          </a:xfrm>
          <a:prstGeom prst="rect">
            <a:avLst/>
          </a:prstGeom>
          <a:noFill/>
        </p:spPr>
        <p:txBody>
          <a:bodyPr wrap="square" lIns="0" tIns="0" rIns="0" bIns="0" rtlCol="0" anchor="ctr">
            <a:spAutoFit/>
          </a:bodyPr>
          <a:lstStyle/>
          <a:p>
            <a:r>
              <a:rPr lang="en-US" altLang="zh-CN" sz="11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4337"/>
                                        </p:tgtEl>
                                        <p:attrNameLst>
                                          <p:attrName>style.visibility</p:attrName>
                                        </p:attrNameLst>
                                      </p:cBhvr>
                                      <p:to>
                                        <p:strVal val="visible"/>
                                      </p:to>
                                    </p:set>
                                    <p:anim calcmode="lin" valueType="num">
                                      <p:cBhvr additive="base">
                                        <p:cTn id="7" dur="500" fill="hold"/>
                                        <p:tgtEl>
                                          <p:spTgt spid="14337"/>
                                        </p:tgtEl>
                                        <p:attrNameLst>
                                          <p:attrName>ppt_x</p:attrName>
                                        </p:attrNameLst>
                                      </p:cBhvr>
                                      <p:tavLst>
                                        <p:tav tm="0">
                                          <p:val>
                                            <p:strVal val="1+#ppt_w/2"/>
                                          </p:val>
                                        </p:tav>
                                        <p:tav tm="100000">
                                          <p:val>
                                            <p:strVal val="#ppt_x"/>
                                          </p:val>
                                        </p:tav>
                                      </p:tavLst>
                                    </p:anim>
                                    <p:anim calcmode="lin" valueType="num">
                                      <p:cBhvr additive="base">
                                        <p:cTn id="8" dur="500" fill="hold"/>
                                        <p:tgtEl>
                                          <p:spTgt spid="143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b6ca693d06bec765a727356685a85cc2"/>
          <p:cNvPicPr>
            <a:picLocks noChangeAspect="1"/>
          </p:cNvPicPr>
          <p:nvPr/>
        </p:nvPicPr>
        <p:blipFill>
          <a:blip r:embed="rId3"/>
          <a:stretch>
            <a:fillRect/>
          </a:stretch>
        </p:blipFill>
        <p:spPr>
          <a:xfrm>
            <a:off x="5247005" y="866775"/>
            <a:ext cx="2237105" cy="2237105"/>
          </a:xfrm>
          <a:prstGeom prst="rect">
            <a:avLst/>
          </a:prstGeom>
        </p:spPr>
      </p:pic>
      <p:sp>
        <p:nvSpPr>
          <p:cNvPr id="9" name="矩形 259"/>
          <p:cNvSpPr>
            <a:spLocks noChangeArrowheads="1"/>
          </p:cNvSpPr>
          <p:nvPr/>
        </p:nvSpPr>
        <p:spPr bwMode="auto">
          <a:xfrm>
            <a:off x="3763442" y="4930823"/>
            <a:ext cx="1872208" cy="255270"/>
          </a:xfrm>
          <a:prstGeom prst="rect">
            <a:avLst/>
          </a:prstGeom>
          <a:noFill/>
          <a:ln w="9525">
            <a:solidFill>
              <a:srgbClr val="C00000"/>
            </a:solidFill>
            <a:miter lim="800000"/>
          </a:ln>
        </p:spPr>
        <p:txBody>
          <a:bodyPr wrap="square" lIns="0" tIns="35998" rIns="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buNone/>
            </a:pPr>
            <a:r>
              <a:rPr lang="zh-CN" altLang="en-US" sz="1200" dirty="0">
                <a:gradFill>
                  <a:gsLst>
                    <a:gs pos="0">
                      <a:srgbClr val="E30000"/>
                    </a:gs>
                    <a:gs pos="100000">
                      <a:srgbClr val="760303"/>
                    </a:gs>
                  </a:gsLst>
                  <a:lin ang="5400000" scaled="0"/>
                </a:gradFill>
                <a:effectLst>
                  <a:outerShdw blurRad="38100" dist="38100" dir="2700000" algn="tl">
                    <a:srgbClr val="000000">
                      <a:alpha val="43137"/>
                    </a:srgbClr>
                  </a:outerShdw>
                </a:effectLst>
                <a:cs typeface="Arial" panose="020B0604020202020204" pitchFamily="34" charset="0"/>
              </a:rPr>
              <a:t>汇报</a:t>
            </a:r>
            <a:r>
              <a:rPr lang="en-US" altLang="zh-CN" sz="1200" dirty="0">
                <a:gradFill>
                  <a:gsLst>
                    <a:gs pos="0">
                      <a:srgbClr val="E30000"/>
                    </a:gs>
                    <a:gs pos="100000">
                      <a:srgbClr val="760303"/>
                    </a:gs>
                  </a:gsLst>
                  <a:lin ang="5400000" scaled="0"/>
                </a:gradFill>
                <a:effectLst>
                  <a:outerShdw blurRad="38100" dist="38100" dir="2700000" algn="tl">
                    <a:srgbClr val="000000">
                      <a:alpha val="43137"/>
                    </a:srgbClr>
                  </a:outerShdw>
                </a:effectLst>
                <a:cs typeface="Arial" panose="020B0604020202020204" pitchFamily="34" charset="0"/>
              </a:rPr>
              <a:t>:</a:t>
            </a:r>
            <a:r>
              <a:rPr lang="zh-CN" altLang="en-US" sz="1200" dirty="0">
                <a:gradFill>
                  <a:gsLst>
                    <a:gs pos="0">
                      <a:srgbClr val="E30000"/>
                    </a:gs>
                    <a:gs pos="100000">
                      <a:srgbClr val="760303"/>
                    </a:gs>
                  </a:gsLst>
                  <a:lin ang="5400000" scaled="0"/>
                </a:gradFill>
                <a:effectLst>
                  <a:outerShdw blurRad="38100" dist="38100" dir="2700000" algn="tl">
                    <a:srgbClr val="000000">
                      <a:alpha val="43137"/>
                    </a:srgbClr>
                  </a:outerShdw>
                </a:effectLst>
                <a:cs typeface="Arial" panose="020B0604020202020204" pitchFamily="34" charset="0"/>
              </a:rPr>
              <a:t>代用名</a:t>
            </a:r>
          </a:p>
        </p:txBody>
      </p:sp>
      <p:sp>
        <p:nvSpPr>
          <p:cNvPr id="16" name="矩形 259"/>
          <p:cNvSpPr>
            <a:spLocks noChangeArrowheads="1"/>
          </p:cNvSpPr>
          <p:nvPr/>
        </p:nvSpPr>
        <p:spPr bwMode="auto">
          <a:xfrm>
            <a:off x="6868305" y="4946212"/>
            <a:ext cx="1935697" cy="240030"/>
          </a:xfrm>
          <a:prstGeom prst="rect">
            <a:avLst/>
          </a:prstGeom>
          <a:noFill/>
          <a:ln w="9525">
            <a:solidFill>
              <a:srgbClr val="C00000"/>
            </a:solidFill>
            <a:miter lim="800000"/>
          </a:ln>
        </p:spPr>
        <p:txBody>
          <a:bodyPr wrap="square" lIns="0" tIns="35998" rIns="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buNone/>
            </a:pPr>
            <a:r>
              <a:rPr lang="en-US" altLang="zh-CN" sz="1100" dirty="0">
                <a:gradFill>
                  <a:gsLst>
                    <a:gs pos="0">
                      <a:srgbClr val="E30000"/>
                    </a:gs>
                    <a:gs pos="100000">
                      <a:srgbClr val="760303"/>
                    </a:gs>
                  </a:gsLst>
                  <a:lin ang="5400000" scaled="0"/>
                </a:gradFill>
                <a:effectLst>
                  <a:outerShdw blurRad="38100" dist="38100" dir="2700000" algn="tl">
                    <a:srgbClr val="000000">
                      <a:alpha val="43137"/>
                    </a:srgbClr>
                  </a:outerShdw>
                </a:effectLst>
                <a:cs typeface="Arial" panose="020B0604020202020204" pitchFamily="34" charset="0"/>
              </a:rPr>
              <a:t>Report Person: </a:t>
            </a:r>
            <a:r>
              <a:rPr lang="zh-CN" altLang="en-US" sz="1100" dirty="0">
                <a:gradFill>
                  <a:gsLst>
                    <a:gs pos="0">
                      <a:srgbClr val="E30000"/>
                    </a:gs>
                    <a:gs pos="100000">
                      <a:srgbClr val="760303"/>
                    </a:gs>
                  </a:gsLst>
                  <a:lin ang="5400000" scaled="0"/>
                </a:gradFill>
                <a:effectLst>
                  <a:outerShdw blurRad="38100" dist="38100" dir="2700000" algn="tl">
                    <a:srgbClr val="000000">
                      <a:alpha val="43137"/>
                    </a:srgbClr>
                  </a:outerShdw>
                </a:effectLst>
                <a:cs typeface="Arial" panose="020B0604020202020204" pitchFamily="34" charset="0"/>
              </a:rPr>
              <a:t>代用名</a:t>
            </a:r>
          </a:p>
        </p:txBody>
      </p:sp>
      <p:sp>
        <p:nvSpPr>
          <p:cNvPr id="15" name="矩形 259"/>
          <p:cNvSpPr>
            <a:spLocks noChangeArrowheads="1"/>
          </p:cNvSpPr>
          <p:nvPr/>
        </p:nvSpPr>
        <p:spPr bwMode="auto">
          <a:xfrm>
            <a:off x="3089637" y="3233241"/>
            <a:ext cx="6635026"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buNone/>
            </a:pPr>
            <a:r>
              <a:rPr lang="en-US" altLang="zh-CN" sz="2000" dirty="0">
                <a:gradFill>
                  <a:gsLst>
                    <a:gs pos="0">
                      <a:srgbClr val="E30000"/>
                    </a:gs>
                    <a:gs pos="100000">
                      <a:srgbClr val="760303"/>
                    </a:gs>
                  </a:gsLst>
                  <a:lin ang="5400000" scaled="0"/>
                </a:gra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BUSINESS CONTRACTED WORK REPORT PPT</a:t>
            </a:r>
          </a:p>
        </p:txBody>
      </p:sp>
      <p:sp>
        <p:nvSpPr>
          <p:cNvPr id="17" name="矩形 259"/>
          <p:cNvSpPr>
            <a:spLocks noChangeArrowheads="1"/>
          </p:cNvSpPr>
          <p:nvPr/>
        </p:nvSpPr>
        <p:spPr bwMode="auto">
          <a:xfrm>
            <a:off x="2620419" y="3466316"/>
            <a:ext cx="7490278"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buNone/>
            </a:pPr>
            <a:r>
              <a:rPr lang="zh-CN" altLang="en-US" sz="6000" b="1" dirty="0">
                <a:gradFill>
                  <a:gsLst>
                    <a:gs pos="0">
                      <a:srgbClr val="E30000"/>
                    </a:gs>
                    <a:gs pos="100000">
                      <a:srgbClr val="760303"/>
                    </a:gs>
                  </a:gsLst>
                  <a:lin ang="5400000" scaled="0"/>
                </a:gradFill>
                <a:effectLst>
                  <a:outerShdw blurRad="38100" dist="38100" dir="2700000" algn="tl">
                    <a:srgbClr val="000000">
                      <a:alpha val="43137"/>
                    </a:srgbClr>
                  </a:outerShdw>
                </a:effectLst>
                <a:cs typeface="Arial" panose="020B0604020202020204" pitchFamily="34" charset="0"/>
              </a:rPr>
              <a:t>感谢您的下载观看</a:t>
            </a:r>
          </a:p>
        </p:txBody>
      </p:sp>
      <p:sp>
        <p:nvSpPr>
          <p:cNvPr id="18" name="矩形 259"/>
          <p:cNvSpPr>
            <a:spLocks noChangeArrowheads="1"/>
          </p:cNvSpPr>
          <p:nvPr/>
        </p:nvSpPr>
        <p:spPr bwMode="auto">
          <a:xfrm>
            <a:off x="3082925" y="4380638"/>
            <a:ext cx="6648450" cy="27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buNone/>
            </a:pPr>
            <a:r>
              <a:rPr lang="en-US" altLang="zh-CN" sz="600" b="1" dirty="0">
                <a:gradFill>
                  <a:gsLst>
                    <a:gs pos="0">
                      <a:srgbClr val="E30000"/>
                    </a:gs>
                    <a:gs pos="100000">
                      <a:srgbClr val="760303"/>
                    </a:gs>
                  </a:gsLst>
                  <a:lin ang="5400000" scaled="0"/>
                </a:gradFill>
                <a:effectLst>
                  <a:outerShdw blurRad="38100" dist="38100" dir="2700000" algn="tl">
                    <a:srgbClr val="000000">
                      <a:alpha val="43137"/>
                    </a:srgbClr>
                  </a:outerShdw>
                </a:effectLst>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5"/>
                                        </p:tgtEl>
                                        <p:attrNameLst>
                                          <p:attrName>ppt_y</p:attrName>
                                        </p:attrNameLst>
                                      </p:cBhvr>
                                      <p:tavLst>
                                        <p:tav tm="0">
                                          <p:val>
                                            <p:strVal val="#ppt_y"/>
                                          </p:val>
                                        </p:tav>
                                        <p:tav tm="100000">
                                          <p:val>
                                            <p:strVal val="#ppt_y"/>
                                          </p:val>
                                        </p:tav>
                                      </p:tavLst>
                                    </p:anim>
                                    <p:anim calcmode="lin" valueType="num">
                                      <p:cBhvr>
                                        <p:cTn id="1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5"/>
                                        </p:tgtEl>
                                      </p:cBhvr>
                                    </p:animEffect>
                                  </p:childTnLst>
                                </p:cTn>
                              </p:par>
                            </p:childTnLst>
                          </p:cTn>
                        </p:par>
                        <p:par>
                          <p:cTn id="18" fill="hold">
                            <p:stCondLst>
                              <p:cond delay="320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15"/>
                                        </p:tgtEl>
                                      </p:cBhvr>
                                    </p:animEffect>
                                    <p:animScale>
                                      <p:cBhvr>
                                        <p:cTn id="21" dur="250" autoRev="1" fill="hold"/>
                                        <p:tgtEl>
                                          <p:spTgt spid="15"/>
                                        </p:tgtEl>
                                      </p:cBhvr>
                                      <p:by x="105000" y="105000"/>
                                    </p:animScale>
                                  </p:childTnLst>
                                </p:cTn>
                              </p:par>
                            </p:childTnLst>
                          </p:cTn>
                        </p:par>
                        <p:par>
                          <p:cTn id="22" fill="hold">
                            <p:stCondLst>
                              <p:cond delay="37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7"/>
                                        </p:tgtEl>
                                        <p:attrNameLst>
                                          <p:attrName>ppt_y</p:attrName>
                                        </p:attrNameLst>
                                      </p:cBhvr>
                                      <p:tavLst>
                                        <p:tav tm="0">
                                          <p:val>
                                            <p:strVal val="#ppt_y"/>
                                          </p:val>
                                        </p:tav>
                                        <p:tav tm="100000">
                                          <p:val>
                                            <p:strVal val="#ppt_y"/>
                                          </p:val>
                                        </p:tav>
                                      </p:tavLst>
                                    </p:anim>
                                    <p:anim calcmode="lin" valueType="num">
                                      <p:cBhvr>
                                        <p:cTn id="27"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7"/>
                                        </p:tgtEl>
                                      </p:cBhvr>
                                    </p:animEffect>
                                  </p:childTnLst>
                                </p:cTn>
                              </p:par>
                            </p:childTnLst>
                          </p:cTn>
                        </p:par>
                        <p:par>
                          <p:cTn id="30" fill="hold">
                            <p:stCondLst>
                              <p:cond delay="455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17"/>
                                        </p:tgtEl>
                                      </p:cBhvr>
                                    </p:animEffect>
                                    <p:animScale>
                                      <p:cBhvr>
                                        <p:cTn id="33" dur="250" autoRev="1" fill="hold"/>
                                        <p:tgtEl>
                                          <p:spTgt spid="17"/>
                                        </p:tgtEl>
                                      </p:cBhvr>
                                      <p:by x="105000" y="105000"/>
                                    </p:animScale>
                                  </p:childTnLst>
                                </p:cTn>
                              </p:par>
                            </p:childTnLst>
                          </p:cTn>
                        </p:par>
                        <p:par>
                          <p:cTn id="34" fill="hold">
                            <p:stCondLst>
                              <p:cond delay="5050"/>
                            </p:stCondLst>
                            <p:childTnLst>
                              <p:par>
                                <p:cTn id="35" presetID="10"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childTnLst>
                                </p:cTn>
                              </p:par>
                            </p:childTnLst>
                          </p:cTn>
                        </p:par>
                        <p:par>
                          <p:cTn id="38" fill="hold">
                            <p:stCondLst>
                              <p:cond delay="6050"/>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par>
                          <p:cTn id="42" fill="hold">
                            <p:stCondLst>
                              <p:cond delay="6550"/>
                            </p:stCondLst>
                            <p:childTnLst>
                              <p:par>
                                <p:cTn id="43" presetID="10"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6" grpId="0" bldLvl="0" animBg="1"/>
      <p:bldP spid="15" grpId="0"/>
      <p:bldP spid="15" grpId="1"/>
      <p:bldP spid="17" grpId="0"/>
      <p:bldP spid="17" grpId="1"/>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64"/>
          <p:cNvSpPr txBox="1"/>
          <p:nvPr/>
        </p:nvSpPr>
        <p:spPr>
          <a:xfrm>
            <a:off x="5386989" y="2584150"/>
            <a:ext cx="3844290" cy="1405255"/>
          </a:xfrm>
          <a:prstGeom prst="rect">
            <a:avLst/>
          </a:prstGeom>
          <a:noFill/>
        </p:spPr>
        <p:txBody>
          <a:bodyPr wrap="none" rtlCol="0">
            <a:spAutoFit/>
          </a:bodyPr>
          <a:lstStyle/>
          <a:p>
            <a:pPr marL="0" lvl="1" algn="l"/>
            <a:r>
              <a:rPr lang="zh-CN" altLang="en-US" sz="1865" b="1" dirty="0">
                <a:solidFill>
                  <a:srgbClr val="CC0D2E"/>
                </a:solidFill>
                <a:latin typeface="微软简粗黑" charset="0"/>
                <a:ea typeface="微软简粗黑" charset="0"/>
              </a:rPr>
              <a:t> </a:t>
            </a:r>
            <a:r>
              <a:rPr lang="zh-CN" altLang="en-US" sz="3735" b="1" dirty="0">
                <a:solidFill>
                  <a:srgbClr val="CC0D2E"/>
                </a:solidFill>
                <a:latin typeface="微软简粗黑" charset="0"/>
                <a:ea typeface="微软简粗黑" charset="0"/>
              </a:rPr>
              <a:t>第一部分</a:t>
            </a:r>
            <a:endParaRPr lang="en-US" altLang="zh-CN" sz="3735" b="1" dirty="0">
              <a:solidFill>
                <a:srgbClr val="CC0D2E"/>
              </a:solidFill>
              <a:latin typeface="微软简粗黑" charset="0"/>
              <a:ea typeface="微软简粗黑" charset="0"/>
            </a:endParaRPr>
          </a:p>
          <a:p>
            <a:pPr marL="0" lvl="1" algn="l"/>
            <a:r>
              <a:rPr lang="zh-CN" altLang="en-US" sz="4800" b="1" dirty="0">
                <a:solidFill>
                  <a:srgbClr val="CC0D2E"/>
                </a:solidFill>
                <a:latin typeface="微软简粗黑" charset="0"/>
                <a:ea typeface="微软简粗黑" charset="0"/>
              </a:rPr>
              <a:t>此处添加名称</a:t>
            </a:r>
          </a:p>
        </p:txBody>
      </p:sp>
      <p:cxnSp>
        <p:nvCxnSpPr>
          <p:cNvPr id="3" name="直接连接符 2"/>
          <p:cNvCxnSpPr/>
          <p:nvPr/>
        </p:nvCxnSpPr>
        <p:spPr>
          <a:xfrm flipV="1">
            <a:off x="5098955" y="2488138"/>
            <a:ext cx="0" cy="2565899"/>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5" name="TextBox 66"/>
          <p:cNvSpPr txBox="1"/>
          <p:nvPr/>
        </p:nvSpPr>
        <p:spPr>
          <a:xfrm>
            <a:off x="3360282" y="4501618"/>
            <a:ext cx="1203795" cy="328231"/>
          </a:xfrm>
          <a:prstGeom prst="rect">
            <a:avLst/>
          </a:prstGeom>
          <a:noFill/>
        </p:spPr>
        <p:txBody>
          <a:bodyPr wrap="square" lIns="0" tIns="0" rIns="0" bIns="0" rtlCol="0">
            <a:spAutoFit/>
          </a:bodyPr>
          <a:lstStyle/>
          <a:p>
            <a:r>
              <a:rPr lang="en-US" altLang="zh-CN" sz="2135" dirty="0">
                <a:solidFill>
                  <a:srgbClr val="080808"/>
                </a:solidFill>
                <a:latin typeface="微软简粗黑" charset="0"/>
                <a:ea typeface="微软简粗黑" charset="0"/>
              </a:rPr>
              <a:t>PART 01</a:t>
            </a:r>
          </a:p>
        </p:txBody>
      </p:sp>
      <p:grpSp>
        <p:nvGrpSpPr>
          <p:cNvPr id="6" name="组合 5"/>
          <p:cNvGrpSpPr/>
          <p:nvPr/>
        </p:nvGrpSpPr>
        <p:grpSpPr>
          <a:xfrm>
            <a:off x="3082732" y="2584153"/>
            <a:ext cx="1596233" cy="159623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简粗黑" charset="0"/>
                <a:ea typeface="微软简粗黑" charset="0"/>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简粗黑" charset="0"/>
                <a:ea typeface="微软简粗黑" charset="0"/>
              </a:endParaRPr>
            </a:p>
          </p:txBody>
        </p:sp>
      </p:grpSp>
      <p:sp>
        <p:nvSpPr>
          <p:cNvPr id="10" name="TextBox 70"/>
          <p:cNvSpPr txBox="1"/>
          <p:nvPr/>
        </p:nvSpPr>
        <p:spPr>
          <a:xfrm>
            <a:off x="5515883" y="4024310"/>
            <a:ext cx="1370509"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11" name="TextBox 71"/>
          <p:cNvSpPr txBox="1"/>
          <p:nvPr/>
        </p:nvSpPr>
        <p:spPr>
          <a:xfrm>
            <a:off x="6919444" y="4024310"/>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12" name="TextBox 72"/>
          <p:cNvSpPr txBox="1"/>
          <p:nvPr/>
        </p:nvSpPr>
        <p:spPr>
          <a:xfrm>
            <a:off x="8266146" y="4024310"/>
            <a:ext cx="1370509"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13" name="TextBox 73"/>
          <p:cNvSpPr txBox="1"/>
          <p:nvPr/>
        </p:nvSpPr>
        <p:spPr>
          <a:xfrm>
            <a:off x="5515883" y="4487071"/>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14" name="TextBox 74"/>
          <p:cNvSpPr txBox="1"/>
          <p:nvPr/>
        </p:nvSpPr>
        <p:spPr>
          <a:xfrm>
            <a:off x="6919445" y="4487071"/>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15" name="TextBox 75"/>
          <p:cNvSpPr txBox="1"/>
          <p:nvPr/>
        </p:nvSpPr>
        <p:spPr>
          <a:xfrm>
            <a:off x="8265631" y="4487071"/>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16" name="TextBox 13"/>
          <p:cNvSpPr txBox="1"/>
          <p:nvPr/>
        </p:nvSpPr>
        <p:spPr>
          <a:xfrm>
            <a:off x="3376877" y="2869306"/>
            <a:ext cx="1203795" cy="1025987"/>
          </a:xfrm>
          <a:prstGeom prst="rect">
            <a:avLst/>
          </a:prstGeom>
          <a:noFill/>
        </p:spPr>
        <p:txBody>
          <a:bodyPr wrap="square" lIns="0" tIns="0" rIns="0" bIns="0" rtlCol="0">
            <a:spAutoFit/>
          </a:bodyPr>
          <a:lstStyle/>
          <a:p>
            <a:r>
              <a:rPr lang="en-US" altLang="zh-CN" sz="6665" b="1" dirty="0">
                <a:solidFill>
                  <a:srgbClr val="CC0D2E"/>
                </a:solidFill>
                <a:latin typeface="微软简粗黑" charset="0"/>
                <a:ea typeface="微软简粗黑" charset="0"/>
              </a:rPr>
              <a:t>01</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anim calcmode="lin" valueType="num">
                                      <p:cBhvr>
                                        <p:cTn id="13" dur="500" fill="hold"/>
                                        <p:tgtEl>
                                          <p:spTgt spid="16"/>
                                        </p:tgtEl>
                                        <p:attrNameLst>
                                          <p:attrName>ppt_x</p:attrName>
                                        </p:attrNameLst>
                                      </p:cBhvr>
                                      <p:tavLst>
                                        <p:tav tm="0">
                                          <p:val>
                                            <p:strVal val="#ppt_x"/>
                                          </p:val>
                                        </p:tav>
                                        <p:tav tm="100000">
                                          <p:val>
                                            <p:strVal val="#ppt_x"/>
                                          </p:val>
                                        </p:tav>
                                      </p:tavLst>
                                    </p:anim>
                                    <p:anim calcmode="lin" valueType="num">
                                      <p:cBhvr>
                                        <p:cTn id="14" dur="5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ppt_x</p:attrName>
                                        </p:attrNameLst>
                                      </p:cBhvr>
                                      <p:tavLst>
                                        <p:tav tm="0">
                                          <p:val>
                                            <p:strVal val="#ppt_x-#ppt_w*1.125000"/>
                                          </p:val>
                                        </p:tav>
                                        <p:tav tm="100000">
                                          <p:val>
                                            <p:strVal val="#ppt_x"/>
                                          </p:val>
                                        </p:tav>
                                      </p:tavLst>
                                    </p:anim>
                                    <p:animEffect transition="in" filter="wipe(right)">
                                      <p:cBhvr>
                                        <p:cTn id="23" dur="500"/>
                                        <p:tgtEl>
                                          <p:spTgt spid="2"/>
                                        </p:tgtEl>
                                      </p:cBhvr>
                                    </p:animEffect>
                                  </p:childTnLst>
                                </p:cTn>
                              </p:par>
                            </p:childTnLst>
                          </p:cTn>
                        </p:par>
                        <p:par>
                          <p:cTn id="24" fill="hold">
                            <p:stCondLst>
                              <p:cond delay="2000"/>
                            </p:stCondLst>
                            <p:childTnLst>
                              <p:par>
                                <p:cTn id="25" presetID="47"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anim calcmode="lin" valueType="num">
                                      <p:cBhvr>
                                        <p:cTn id="28" dur="500" fill="hold"/>
                                        <p:tgtEl>
                                          <p:spTgt spid="5"/>
                                        </p:tgtEl>
                                        <p:attrNameLst>
                                          <p:attrName>ppt_x</p:attrName>
                                        </p:attrNameLst>
                                      </p:cBhvr>
                                      <p:tavLst>
                                        <p:tav tm="0">
                                          <p:val>
                                            <p:strVal val="#ppt_x"/>
                                          </p:val>
                                        </p:tav>
                                        <p:tav tm="100000">
                                          <p:val>
                                            <p:strVal val="#ppt_x"/>
                                          </p:val>
                                        </p:tav>
                                      </p:tavLst>
                                    </p:anim>
                                    <p:anim calcmode="lin" valueType="num">
                                      <p:cBhvr>
                                        <p:cTn id="29" dur="500" fill="hold"/>
                                        <p:tgtEl>
                                          <p:spTgt spid="5"/>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6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80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100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ppt_x"/>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p:bldP spid="11" grpId="0"/>
      <p:bldP spid="12" grpId="0"/>
      <p:bldP spid="13" grpId="0"/>
      <p:bldP spid="14"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
          <p:cNvPicPr>
            <a:picLocks noChangeAspect="1"/>
          </p:cNvPicPr>
          <p:nvPr/>
        </p:nvPicPr>
        <p:blipFill>
          <a:blip r:embed="rId2"/>
          <a:stretch>
            <a:fillRect/>
          </a:stretch>
        </p:blipFill>
        <p:spPr>
          <a:xfrm>
            <a:off x="-14605" y="5603875"/>
            <a:ext cx="12224385" cy="1259840"/>
          </a:xfrm>
          <a:prstGeom prst="rect">
            <a:avLst/>
          </a:prstGeom>
        </p:spPr>
      </p:pic>
      <p:sp>
        <p:nvSpPr>
          <p:cNvPr id="8" name="TextBox 8"/>
          <p:cNvSpPr txBox="1"/>
          <p:nvPr/>
        </p:nvSpPr>
        <p:spPr>
          <a:xfrm>
            <a:off x="422875" y="178484"/>
            <a:ext cx="2311176" cy="430530"/>
          </a:xfrm>
          <a:prstGeom prst="rect">
            <a:avLst/>
          </a:prstGeom>
          <a:noFill/>
        </p:spPr>
        <p:txBody>
          <a:bodyPr wrap="square" lIns="0" tIns="0" rIns="0" bIns="0" rtlCol="0" anchor="ctr">
            <a:spAutoFit/>
          </a:bodyPr>
          <a:lstStyle/>
          <a:p>
            <a:r>
              <a:rPr lang="zh-CN" altLang="en-US" sz="28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此处添加名称</a:t>
            </a:r>
          </a:p>
        </p:txBody>
      </p:sp>
      <p:sp>
        <p:nvSpPr>
          <p:cNvPr id="9" name="TextBox 8"/>
          <p:cNvSpPr txBox="1"/>
          <p:nvPr/>
        </p:nvSpPr>
        <p:spPr>
          <a:xfrm>
            <a:off x="422875" y="637211"/>
            <a:ext cx="2311176" cy="168910"/>
          </a:xfrm>
          <a:prstGeom prst="rect">
            <a:avLst/>
          </a:prstGeom>
          <a:noFill/>
        </p:spPr>
        <p:txBody>
          <a:bodyPr wrap="square" lIns="0" tIns="0" rIns="0" bIns="0" rtlCol="0" anchor="ctr">
            <a:spAutoFit/>
          </a:bodyPr>
          <a:lstStyle/>
          <a:p>
            <a:r>
              <a:rPr lang="en-US" altLang="zh-CN" sz="11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grpSp>
        <p:nvGrpSpPr>
          <p:cNvPr id="4" name="Group 3"/>
          <p:cNvGrpSpPr/>
          <p:nvPr/>
        </p:nvGrpSpPr>
        <p:grpSpPr>
          <a:xfrm>
            <a:off x="7371467" y="1192491"/>
            <a:ext cx="3284566" cy="4853182"/>
            <a:chOff x="1912729" y="1458758"/>
            <a:chExt cx="3510756" cy="5187394"/>
          </a:xfrm>
        </p:grpSpPr>
        <p:grpSp>
          <p:nvGrpSpPr>
            <p:cNvPr id="5" name="Group 4"/>
            <p:cNvGrpSpPr/>
            <p:nvPr/>
          </p:nvGrpSpPr>
          <p:grpSpPr>
            <a:xfrm>
              <a:off x="1972256" y="1458758"/>
              <a:ext cx="292103" cy="5187394"/>
              <a:chOff x="1374772" y="1213680"/>
              <a:chExt cx="274322" cy="5187394"/>
            </a:xfrm>
          </p:grpSpPr>
          <p:sp>
            <p:nvSpPr>
              <p:cNvPr id="22"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charset="-122"/>
                  <a:cs typeface="+mn-ea"/>
                  <a:sym typeface="Arial" panose="020B0604020202020204" pitchFamily="34" charset="0"/>
                </a:endParaRPr>
              </a:p>
            </p:txBody>
          </p:sp>
          <p:sp>
            <p:nvSpPr>
              <p:cNvPr id="23"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1" fmla="*/ 0 w 272825"/>
                  <a:gd name="connsiteY0-2" fmla="*/ 0 h 3776662"/>
                  <a:gd name="connsiteX1-3" fmla="*/ 272825 w 272825"/>
                  <a:gd name="connsiteY1-4" fmla="*/ 0 h 3776662"/>
                  <a:gd name="connsiteX2-5" fmla="*/ 272825 w 272825"/>
                  <a:gd name="connsiteY2-6" fmla="*/ 3776662 h 3776662"/>
                  <a:gd name="connsiteX3-7" fmla="*/ 0 w 272825"/>
                  <a:gd name="connsiteY3-8" fmla="*/ 3776662 h 3776662"/>
                  <a:gd name="connsiteX4-9" fmla="*/ 1 w 272825"/>
                  <a:gd name="connsiteY4-10" fmla="*/ 3609974 h 3776662"/>
                  <a:gd name="connsiteX5" fmla="*/ 0 w 272825"/>
                  <a:gd name="connsiteY5" fmla="*/ 0 h 3776662"/>
                  <a:gd name="connsiteX0-11" fmla="*/ 0 w 272825"/>
                  <a:gd name="connsiteY0-12" fmla="*/ 0 h 3776662"/>
                  <a:gd name="connsiteX1-13" fmla="*/ 272825 w 272825"/>
                  <a:gd name="connsiteY1-14" fmla="*/ 0 h 3776662"/>
                  <a:gd name="connsiteX2-15" fmla="*/ 272825 w 272825"/>
                  <a:gd name="connsiteY2-16" fmla="*/ 3776662 h 3776662"/>
                  <a:gd name="connsiteX3-17" fmla="*/ 57151 w 272825"/>
                  <a:gd name="connsiteY3-18" fmla="*/ 3776661 h 3776662"/>
                  <a:gd name="connsiteX4-19" fmla="*/ 0 w 272825"/>
                  <a:gd name="connsiteY4-20" fmla="*/ 3776662 h 3776662"/>
                  <a:gd name="connsiteX5-21" fmla="*/ 1 w 272825"/>
                  <a:gd name="connsiteY5-22" fmla="*/ 3609974 h 3776662"/>
                  <a:gd name="connsiteX6" fmla="*/ 0 w 272825"/>
                  <a:gd name="connsiteY6" fmla="*/ 0 h 3776662"/>
                  <a:gd name="connsiteX0-23" fmla="*/ 0 w 272825"/>
                  <a:gd name="connsiteY0-24" fmla="*/ 0 h 3776662"/>
                  <a:gd name="connsiteX1-25" fmla="*/ 272825 w 272825"/>
                  <a:gd name="connsiteY1-26" fmla="*/ 0 h 3776662"/>
                  <a:gd name="connsiteX2-27" fmla="*/ 272825 w 272825"/>
                  <a:gd name="connsiteY2-28" fmla="*/ 3776662 h 3776662"/>
                  <a:gd name="connsiteX3-29" fmla="*/ 166689 w 272825"/>
                  <a:gd name="connsiteY3-30" fmla="*/ 3776661 h 3776662"/>
                  <a:gd name="connsiteX4-31" fmla="*/ 57151 w 272825"/>
                  <a:gd name="connsiteY4-32" fmla="*/ 3776661 h 3776662"/>
                  <a:gd name="connsiteX5-33" fmla="*/ 0 w 272825"/>
                  <a:gd name="connsiteY5-34" fmla="*/ 3776662 h 3776662"/>
                  <a:gd name="connsiteX6-35" fmla="*/ 1 w 272825"/>
                  <a:gd name="connsiteY6-36" fmla="*/ 3609974 h 3776662"/>
                  <a:gd name="connsiteX7" fmla="*/ 0 w 272825"/>
                  <a:gd name="connsiteY7" fmla="*/ 0 h 3776662"/>
                  <a:gd name="connsiteX0-37" fmla="*/ 0 w 272825"/>
                  <a:gd name="connsiteY0-38" fmla="*/ 0 h 3776662"/>
                  <a:gd name="connsiteX1-39" fmla="*/ 272825 w 272825"/>
                  <a:gd name="connsiteY1-40" fmla="*/ 0 h 3776662"/>
                  <a:gd name="connsiteX2-41" fmla="*/ 272825 w 272825"/>
                  <a:gd name="connsiteY2-42" fmla="*/ 3776662 h 3776662"/>
                  <a:gd name="connsiteX3-43" fmla="*/ 166689 w 272825"/>
                  <a:gd name="connsiteY3-44" fmla="*/ 3776661 h 3776662"/>
                  <a:gd name="connsiteX4-45" fmla="*/ 107157 w 272825"/>
                  <a:gd name="connsiteY4-46" fmla="*/ 3774280 h 3776662"/>
                  <a:gd name="connsiteX5-47" fmla="*/ 57151 w 272825"/>
                  <a:gd name="connsiteY5-48" fmla="*/ 3776661 h 3776662"/>
                  <a:gd name="connsiteX6-49" fmla="*/ 0 w 272825"/>
                  <a:gd name="connsiteY6-50" fmla="*/ 3776662 h 3776662"/>
                  <a:gd name="connsiteX7-51" fmla="*/ 1 w 272825"/>
                  <a:gd name="connsiteY7-52" fmla="*/ 3609974 h 3776662"/>
                  <a:gd name="connsiteX8" fmla="*/ 0 w 272825"/>
                  <a:gd name="connsiteY8" fmla="*/ 0 h 3776662"/>
                  <a:gd name="connsiteX0-53" fmla="*/ 0 w 272825"/>
                  <a:gd name="connsiteY0-54" fmla="*/ 0 h 3776662"/>
                  <a:gd name="connsiteX1-55" fmla="*/ 272825 w 272825"/>
                  <a:gd name="connsiteY1-56" fmla="*/ 0 h 3776662"/>
                  <a:gd name="connsiteX2-57" fmla="*/ 272825 w 272825"/>
                  <a:gd name="connsiteY2-58" fmla="*/ 3776662 h 3776662"/>
                  <a:gd name="connsiteX3-59" fmla="*/ 221457 w 272825"/>
                  <a:gd name="connsiteY3-60" fmla="*/ 3774280 h 3776662"/>
                  <a:gd name="connsiteX4-61" fmla="*/ 166689 w 272825"/>
                  <a:gd name="connsiteY4-62" fmla="*/ 3776661 h 3776662"/>
                  <a:gd name="connsiteX5-63" fmla="*/ 107157 w 272825"/>
                  <a:gd name="connsiteY5-64" fmla="*/ 3774280 h 3776662"/>
                  <a:gd name="connsiteX6-65" fmla="*/ 57151 w 272825"/>
                  <a:gd name="connsiteY6-66" fmla="*/ 3776661 h 3776662"/>
                  <a:gd name="connsiteX7-67" fmla="*/ 0 w 272825"/>
                  <a:gd name="connsiteY7-68" fmla="*/ 3776662 h 3776662"/>
                  <a:gd name="connsiteX8-69" fmla="*/ 1 w 272825"/>
                  <a:gd name="connsiteY8-70" fmla="*/ 3609974 h 3776662"/>
                  <a:gd name="connsiteX9" fmla="*/ 0 w 272825"/>
                  <a:gd name="connsiteY9" fmla="*/ 0 h 3776662"/>
                  <a:gd name="connsiteX0-71" fmla="*/ 0 w 272825"/>
                  <a:gd name="connsiteY0-72" fmla="*/ 0 h 3776662"/>
                  <a:gd name="connsiteX1-73" fmla="*/ 272825 w 272825"/>
                  <a:gd name="connsiteY1-74" fmla="*/ 0 h 3776662"/>
                  <a:gd name="connsiteX2-75" fmla="*/ 272825 w 272825"/>
                  <a:gd name="connsiteY2-76" fmla="*/ 3776662 h 3776662"/>
                  <a:gd name="connsiteX3-77" fmla="*/ 252414 w 272825"/>
                  <a:gd name="connsiteY3-78" fmla="*/ 3776661 h 3776662"/>
                  <a:gd name="connsiteX4-79" fmla="*/ 221457 w 272825"/>
                  <a:gd name="connsiteY4-80" fmla="*/ 3774280 h 3776662"/>
                  <a:gd name="connsiteX5-81" fmla="*/ 166689 w 272825"/>
                  <a:gd name="connsiteY5-82" fmla="*/ 3776661 h 3776662"/>
                  <a:gd name="connsiteX6-83" fmla="*/ 107157 w 272825"/>
                  <a:gd name="connsiteY6-84" fmla="*/ 3774280 h 3776662"/>
                  <a:gd name="connsiteX7-85" fmla="*/ 57151 w 272825"/>
                  <a:gd name="connsiteY7-86" fmla="*/ 3776661 h 3776662"/>
                  <a:gd name="connsiteX8-87" fmla="*/ 0 w 272825"/>
                  <a:gd name="connsiteY8-88" fmla="*/ 3776662 h 3776662"/>
                  <a:gd name="connsiteX9-89" fmla="*/ 1 w 272825"/>
                  <a:gd name="connsiteY9-90" fmla="*/ 3609974 h 3776662"/>
                  <a:gd name="connsiteX10" fmla="*/ 0 w 272825"/>
                  <a:gd name="connsiteY10" fmla="*/ 0 h 3776662"/>
                  <a:gd name="connsiteX0-91" fmla="*/ 0 w 273845"/>
                  <a:gd name="connsiteY0-92" fmla="*/ 0 h 3776662"/>
                  <a:gd name="connsiteX1-93" fmla="*/ 272825 w 273845"/>
                  <a:gd name="connsiteY1-94" fmla="*/ 0 h 3776662"/>
                  <a:gd name="connsiteX2-95" fmla="*/ 273845 w 273845"/>
                  <a:gd name="connsiteY2-96" fmla="*/ 3581399 h 3776662"/>
                  <a:gd name="connsiteX3-97" fmla="*/ 272825 w 273845"/>
                  <a:gd name="connsiteY3-98" fmla="*/ 3776662 h 3776662"/>
                  <a:gd name="connsiteX4-99" fmla="*/ 252414 w 273845"/>
                  <a:gd name="connsiteY4-100" fmla="*/ 3776661 h 3776662"/>
                  <a:gd name="connsiteX5-101" fmla="*/ 221457 w 273845"/>
                  <a:gd name="connsiteY5-102" fmla="*/ 3774280 h 3776662"/>
                  <a:gd name="connsiteX6-103" fmla="*/ 166689 w 273845"/>
                  <a:gd name="connsiteY6-104" fmla="*/ 3776661 h 3776662"/>
                  <a:gd name="connsiteX7-105" fmla="*/ 107157 w 273845"/>
                  <a:gd name="connsiteY7-106" fmla="*/ 3774280 h 3776662"/>
                  <a:gd name="connsiteX8-107" fmla="*/ 57151 w 273845"/>
                  <a:gd name="connsiteY8-108" fmla="*/ 3776661 h 3776662"/>
                  <a:gd name="connsiteX9-109" fmla="*/ 0 w 273845"/>
                  <a:gd name="connsiteY9-110" fmla="*/ 3776662 h 3776662"/>
                  <a:gd name="connsiteX10-111" fmla="*/ 1 w 273845"/>
                  <a:gd name="connsiteY10-112" fmla="*/ 3609974 h 3776662"/>
                  <a:gd name="connsiteX11" fmla="*/ 0 w 273845"/>
                  <a:gd name="connsiteY11" fmla="*/ 0 h 3776662"/>
                  <a:gd name="connsiteX0-113" fmla="*/ 0 w 273845"/>
                  <a:gd name="connsiteY0-114" fmla="*/ 0 h 3776662"/>
                  <a:gd name="connsiteX1-115" fmla="*/ 272825 w 273845"/>
                  <a:gd name="connsiteY1-116" fmla="*/ 0 h 3776662"/>
                  <a:gd name="connsiteX2-117" fmla="*/ 273845 w 273845"/>
                  <a:gd name="connsiteY2-118" fmla="*/ 3581399 h 3776662"/>
                  <a:gd name="connsiteX3-119" fmla="*/ 252414 w 273845"/>
                  <a:gd name="connsiteY3-120" fmla="*/ 3776661 h 3776662"/>
                  <a:gd name="connsiteX4-121" fmla="*/ 221457 w 273845"/>
                  <a:gd name="connsiteY4-122" fmla="*/ 3774280 h 3776662"/>
                  <a:gd name="connsiteX5-123" fmla="*/ 166689 w 273845"/>
                  <a:gd name="connsiteY5-124" fmla="*/ 3776661 h 3776662"/>
                  <a:gd name="connsiteX6-125" fmla="*/ 107157 w 273845"/>
                  <a:gd name="connsiteY6-126" fmla="*/ 3774280 h 3776662"/>
                  <a:gd name="connsiteX7-127" fmla="*/ 57151 w 273845"/>
                  <a:gd name="connsiteY7-128" fmla="*/ 3776661 h 3776662"/>
                  <a:gd name="connsiteX8-129" fmla="*/ 0 w 273845"/>
                  <a:gd name="connsiteY8-130" fmla="*/ 3776662 h 3776662"/>
                  <a:gd name="connsiteX9-131" fmla="*/ 1 w 273845"/>
                  <a:gd name="connsiteY9-132" fmla="*/ 3609974 h 3776662"/>
                  <a:gd name="connsiteX10-133" fmla="*/ 0 w 273845"/>
                  <a:gd name="connsiteY10-134" fmla="*/ 0 h 3776662"/>
                  <a:gd name="connsiteX0-135" fmla="*/ 0 w 273845"/>
                  <a:gd name="connsiteY0-136" fmla="*/ 0 h 3776661"/>
                  <a:gd name="connsiteX1-137" fmla="*/ 272825 w 273845"/>
                  <a:gd name="connsiteY1-138" fmla="*/ 0 h 3776661"/>
                  <a:gd name="connsiteX2-139" fmla="*/ 273845 w 273845"/>
                  <a:gd name="connsiteY2-140" fmla="*/ 3581399 h 3776661"/>
                  <a:gd name="connsiteX3-141" fmla="*/ 252414 w 273845"/>
                  <a:gd name="connsiteY3-142" fmla="*/ 3776661 h 3776661"/>
                  <a:gd name="connsiteX4-143" fmla="*/ 221457 w 273845"/>
                  <a:gd name="connsiteY4-144" fmla="*/ 3774280 h 3776661"/>
                  <a:gd name="connsiteX5-145" fmla="*/ 166689 w 273845"/>
                  <a:gd name="connsiteY5-146" fmla="*/ 3776661 h 3776661"/>
                  <a:gd name="connsiteX6-147" fmla="*/ 107157 w 273845"/>
                  <a:gd name="connsiteY6-148" fmla="*/ 3774280 h 3776661"/>
                  <a:gd name="connsiteX7-149" fmla="*/ 57151 w 273845"/>
                  <a:gd name="connsiteY7-150" fmla="*/ 3776661 h 3776661"/>
                  <a:gd name="connsiteX8-151" fmla="*/ 1 w 273845"/>
                  <a:gd name="connsiteY8-152" fmla="*/ 3609974 h 3776661"/>
                  <a:gd name="connsiteX9-153" fmla="*/ 0 w 273845"/>
                  <a:gd name="connsiteY9-154" fmla="*/ 0 h 3776661"/>
                  <a:gd name="connsiteX0-155" fmla="*/ 0 w 273845"/>
                  <a:gd name="connsiteY0-156" fmla="*/ 0 h 3776661"/>
                  <a:gd name="connsiteX1-157" fmla="*/ 272825 w 273845"/>
                  <a:gd name="connsiteY1-158" fmla="*/ 0 h 3776661"/>
                  <a:gd name="connsiteX2-159" fmla="*/ 273845 w 273845"/>
                  <a:gd name="connsiteY2-160" fmla="*/ 3581399 h 3776661"/>
                  <a:gd name="connsiteX3-161" fmla="*/ 252414 w 273845"/>
                  <a:gd name="connsiteY3-162" fmla="*/ 3776661 h 3776661"/>
                  <a:gd name="connsiteX4-163" fmla="*/ 221457 w 273845"/>
                  <a:gd name="connsiteY4-164" fmla="*/ 3774280 h 3776661"/>
                  <a:gd name="connsiteX5-165" fmla="*/ 166689 w 273845"/>
                  <a:gd name="connsiteY5-166" fmla="*/ 3776661 h 3776661"/>
                  <a:gd name="connsiteX6-167" fmla="*/ 104776 w 273845"/>
                  <a:gd name="connsiteY6-168" fmla="*/ 3664743 h 3776661"/>
                  <a:gd name="connsiteX7-169" fmla="*/ 57151 w 273845"/>
                  <a:gd name="connsiteY7-170" fmla="*/ 3776661 h 3776661"/>
                  <a:gd name="connsiteX8-171" fmla="*/ 1 w 273845"/>
                  <a:gd name="connsiteY8-172" fmla="*/ 3609974 h 3776661"/>
                  <a:gd name="connsiteX9-173" fmla="*/ 0 w 273845"/>
                  <a:gd name="connsiteY9-174" fmla="*/ 0 h 3776661"/>
                  <a:gd name="connsiteX0-175" fmla="*/ 0 w 273845"/>
                  <a:gd name="connsiteY0-176" fmla="*/ 0 h 3776661"/>
                  <a:gd name="connsiteX1-177" fmla="*/ 272825 w 273845"/>
                  <a:gd name="connsiteY1-178" fmla="*/ 0 h 3776661"/>
                  <a:gd name="connsiteX2-179" fmla="*/ 273845 w 273845"/>
                  <a:gd name="connsiteY2-180" fmla="*/ 3581399 h 3776661"/>
                  <a:gd name="connsiteX3-181" fmla="*/ 252414 w 273845"/>
                  <a:gd name="connsiteY3-182" fmla="*/ 3776661 h 3776661"/>
                  <a:gd name="connsiteX4-183" fmla="*/ 221457 w 273845"/>
                  <a:gd name="connsiteY4-184" fmla="*/ 3774280 h 3776661"/>
                  <a:gd name="connsiteX5-185" fmla="*/ 166689 w 273845"/>
                  <a:gd name="connsiteY5-186" fmla="*/ 3776661 h 3776661"/>
                  <a:gd name="connsiteX6-187" fmla="*/ 104776 w 273845"/>
                  <a:gd name="connsiteY6-188" fmla="*/ 3664743 h 3776661"/>
                  <a:gd name="connsiteX7-189" fmla="*/ 57151 w 273845"/>
                  <a:gd name="connsiteY7-190" fmla="*/ 3750467 h 3776661"/>
                  <a:gd name="connsiteX8-191" fmla="*/ 1 w 273845"/>
                  <a:gd name="connsiteY8-192" fmla="*/ 3609974 h 3776661"/>
                  <a:gd name="connsiteX9-193" fmla="*/ 0 w 273845"/>
                  <a:gd name="connsiteY9-194" fmla="*/ 0 h 3776661"/>
                  <a:gd name="connsiteX0-195" fmla="*/ 0 w 273845"/>
                  <a:gd name="connsiteY0-196" fmla="*/ 0 h 3776661"/>
                  <a:gd name="connsiteX1-197" fmla="*/ 272825 w 273845"/>
                  <a:gd name="connsiteY1-198" fmla="*/ 0 h 3776661"/>
                  <a:gd name="connsiteX2-199" fmla="*/ 273845 w 273845"/>
                  <a:gd name="connsiteY2-200" fmla="*/ 3581399 h 3776661"/>
                  <a:gd name="connsiteX3-201" fmla="*/ 252414 w 273845"/>
                  <a:gd name="connsiteY3-202" fmla="*/ 3776661 h 3776661"/>
                  <a:gd name="connsiteX4-203" fmla="*/ 228601 w 273845"/>
                  <a:gd name="connsiteY4-204" fmla="*/ 3629023 h 3776661"/>
                  <a:gd name="connsiteX5-205" fmla="*/ 166689 w 273845"/>
                  <a:gd name="connsiteY5-206" fmla="*/ 3776661 h 3776661"/>
                  <a:gd name="connsiteX6-207" fmla="*/ 104776 w 273845"/>
                  <a:gd name="connsiteY6-208" fmla="*/ 3664743 h 3776661"/>
                  <a:gd name="connsiteX7-209" fmla="*/ 57151 w 273845"/>
                  <a:gd name="connsiteY7-210" fmla="*/ 3750467 h 3776661"/>
                  <a:gd name="connsiteX8-211" fmla="*/ 1 w 273845"/>
                  <a:gd name="connsiteY8-212" fmla="*/ 3609974 h 3776661"/>
                  <a:gd name="connsiteX9-213" fmla="*/ 0 w 273845"/>
                  <a:gd name="connsiteY9-214" fmla="*/ 0 h 3776661"/>
                  <a:gd name="connsiteX0-215" fmla="*/ 0 w 273845"/>
                  <a:gd name="connsiteY0-216" fmla="*/ 0 h 3776661"/>
                  <a:gd name="connsiteX1-217" fmla="*/ 272825 w 273845"/>
                  <a:gd name="connsiteY1-218" fmla="*/ 0 h 3776661"/>
                  <a:gd name="connsiteX2-219" fmla="*/ 273845 w 273845"/>
                  <a:gd name="connsiteY2-220" fmla="*/ 3581399 h 3776661"/>
                  <a:gd name="connsiteX3-221" fmla="*/ 250032 w 273845"/>
                  <a:gd name="connsiteY3-222" fmla="*/ 3695699 h 3776661"/>
                  <a:gd name="connsiteX4-223" fmla="*/ 228601 w 273845"/>
                  <a:gd name="connsiteY4-224" fmla="*/ 3629023 h 3776661"/>
                  <a:gd name="connsiteX5-225" fmla="*/ 166689 w 273845"/>
                  <a:gd name="connsiteY5-226" fmla="*/ 3776661 h 3776661"/>
                  <a:gd name="connsiteX6-227" fmla="*/ 104776 w 273845"/>
                  <a:gd name="connsiteY6-228" fmla="*/ 3664743 h 3776661"/>
                  <a:gd name="connsiteX7-229" fmla="*/ 57151 w 273845"/>
                  <a:gd name="connsiteY7-230" fmla="*/ 3750467 h 3776661"/>
                  <a:gd name="connsiteX8-231" fmla="*/ 1 w 273845"/>
                  <a:gd name="connsiteY8-232" fmla="*/ 3609974 h 3776661"/>
                  <a:gd name="connsiteX9-233" fmla="*/ 0 w 273845"/>
                  <a:gd name="connsiteY9-234" fmla="*/ 0 h 3776661"/>
                  <a:gd name="connsiteX0-235" fmla="*/ 0 w 273845"/>
                  <a:gd name="connsiteY0-236" fmla="*/ 0 h 3776661"/>
                  <a:gd name="connsiteX1-237" fmla="*/ 272825 w 273845"/>
                  <a:gd name="connsiteY1-238" fmla="*/ 0 h 3776661"/>
                  <a:gd name="connsiteX2-239" fmla="*/ 273845 w 273845"/>
                  <a:gd name="connsiteY2-240" fmla="*/ 3581399 h 3776661"/>
                  <a:gd name="connsiteX3-241" fmla="*/ 247651 w 273845"/>
                  <a:gd name="connsiteY3-242" fmla="*/ 3702843 h 3776661"/>
                  <a:gd name="connsiteX4-243" fmla="*/ 228601 w 273845"/>
                  <a:gd name="connsiteY4-244" fmla="*/ 3629023 h 3776661"/>
                  <a:gd name="connsiteX5-245" fmla="*/ 166689 w 273845"/>
                  <a:gd name="connsiteY5-246" fmla="*/ 3776661 h 3776661"/>
                  <a:gd name="connsiteX6-247" fmla="*/ 104776 w 273845"/>
                  <a:gd name="connsiteY6-248" fmla="*/ 3664743 h 3776661"/>
                  <a:gd name="connsiteX7-249" fmla="*/ 57151 w 273845"/>
                  <a:gd name="connsiteY7-250" fmla="*/ 3750467 h 3776661"/>
                  <a:gd name="connsiteX8-251" fmla="*/ 1 w 273845"/>
                  <a:gd name="connsiteY8-252" fmla="*/ 3609974 h 3776661"/>
                  <a:gd name="connsiteX9-253" fmla="*/ 0 w 273845"/>
                  <a:gd name="connsiteY9-254" fmla="*/ 0 h 3776661"/>
                  <a:gd name="connsiteX0-255" fmla="*/ 0 w 273845"/>
                  <a:gd name="connsiteY0-256" fmla="*/ 0 h 3776661"/>
                  <a:gd name="connsiteX1-257" fmla="*/ 272825 w 273845"/>
                  <a:gd name="connsiteY1-258" fmla="*/ 0 h 3776661"/>
                  <a:gd name="connsiteX2-259" fmla="*/ 273845 w 273845"/>
                  <a:gd name="connsiteY2-260" fmla="*/ 3581399 h 3776661"/>
                  <a:gd name="connsiteX3-261" fmla="*/ 247651 w 273845"/>
                  <a:gd name="connsiteY3-262" fmla="*/ 3702843 h 3776661"/>
                  <a:gd name="connsiteX4-263" fmla="*/ 228601 w 273845"/>
                  <a:gd name="connsiteY4-264" fmla="*/ 3629023 h 3776661"/>
                  <a:gd name="connsiteX5-265" fmla="*/ 166689 w 273845"/>
                  <a:gd name="connsiteY5-266" fmla="*/ 3776661 h 3776661"/>
                  <a:gd name="connsiteX6-267" fmla="*/ 104776 w 273845"/>
                  <a:gd name="connsiteY6-268" fmla="*/ 3664743 h 3776661"/>
                  <a:gd name="connsiteX7-269" fmla="*/ 57151 w 273845"/>
                  <a:gd name="connsiteY7-270" fmla="*/ 3750467 h 3776661"/>
                  <a:gd name="connsiteX8-271" fmla="*/ 1 w 273845"/>
                  <a:gd name="connsiteY8-272" fmla="*/ 3609974 h 3776661"/>
                  <a:gd name="connsiteX9-273" fmla="*/ 0 w 273845"/>
                  <a:gd name="connsiteY9-274" fmla="*/ 0 h 3776661"/>
                  <a:gd name="connsiteX0-275" fmla="*/ 0 w 273845"/>
                  <a:gd name="connsiteY0-276" fmla="*/ 0 h 3776661"/>
                  <a:gd name="connsiteX1-277" fmla="*/ 272825 w 273845"/>
                  <a:gd name="connsiteY1-278" fmla="*/ 0 h 3776661"/>
                  <a:gd name="connsiteX2-279" fmla="*/ 273845 w 273845"/>
                  <a:gd name="connsiteY2-280" fmla="*/ 3581399 h 3776661"/>
                  <a:gd name="connsiteX3-281" fmla="*/ 247651 w 273845"/>
                  <a:gd name="connsiteY3-282" fmla="*/ 3702843 h 3776661"/>
                  <a:gd name="connsiteX4-283" fmla="*/ 228601 w 273845"/>
                  <a:gd name="connsiteY4-284" fmla="*/ 3629023 h 3776661"/>
                  <a:gd name="connsiteX5-285" fmla="*/ 166689 w 273845"/>
                  <a:gd name="connsiteY5-286" fmla="*/ 3776661 h 3776661"/>
                  <a:gd name="connsiteX6-287" fmla="*/ 104776 w 273845"/>
                  <a:gd name="connsiteY6-288" fmla="*/ 3664743 h 3776661"/>
                  <a:gd name="connsiteX7-289" fmla="*/ 57151 w 273845"/>
                  <a:gd name="connsiteY7-290" fmla="*/ 3750467 h 3776661"/>
                  <a:gd name="connsiteX8-291" fmla="*/ 1 w 273845"/>
                  <a:gd name="connsiteY8-292" fmla="*/ 3609974 h 3776661"/>
                  <a:gd name="connsiteX9-293" fmla="*/ 0 w 273845"/>
                  <a:gd name="connsiteY9-294" fmla="*/ 0 h 3776661"/>
                  <a:gd name="connsiteX0-295" fmla="*/ 0 w 273845"/>
                  <a:gd name="connsiteY0-296" fmla="*/ 0 h 3776661"/>
                  <a:gd name="connsiteX1-297" fmla="*/ 272825 w 273845"/>
                  <a:gd name="connsiteY1-298" fmla="*/ 0 h 3776661"/>
                  <a:gd name="connsiteX2-299" fmla="*/ 273845 w 273845"/>
                  <a:gd name="connsiteY2-300" fmla="*/ 3581399 h 3776661"/>
                  <a:gd name="connsiteX3-301" fmla="*/ 247651 w 273845"/>
                  <a:gd name="connsiteY3-302" fmla="*/ 3702843 h 3776661"/>
                  <a:gd name="connsiteX4-303" fmla="*/ 228601 w 273845"/>
                  <a:gd name="connsiteY4-304" fmla="*/ 3629023 h 3776661"/>
                  <a:gd name="connsiteX5-305" fmla="*/ 166689 w 273845"/>
                  <a:gd name="connsiteY5-306" fmla="*/ 3776661 h 3776661"/>
                  <a:gd name="connsiteX6-307" fmla="*/ 104776 w 273845"/>
                  <a:gd name="connsiteY6-308" fmla="*/ 3664743 h 3776661"/>
                  <a:gd name="connsiteX7-309" fmla="*/ 57151 w 273845"/>
                  <a:gd name="connsiteY7-310" fmla="*/ 3750467 h 3776661"/>
                  <a:gd name="connsiteX8-311" fmla="*/ 1 w 273845"/>
                  <a:gd name="connsiteY8-312" fmla="*/ 3609974 h 3776661"/>
                  <a:gd name="connsiteX9-313" fmla="*/ 0 w 273845"/>
                  <a:gd name="connsiteY9-314" fmla="*/ 0 h 3776661"/>
                  <a:gd name="connsiteX0-315" fmla="*/ 0 w 273845"/>
                  <a:gd name="connsiteY0-316" fmla="*/ 0 h 3776661"/>
                  <a:gd name="connsiteX1-317" fmla="*/ 272825 w 273845"/>
                  <a:gd name="connsiteY1-318" fmla="*/ 0 h 3776661"/>
                  <a:gd name="connsiteX2-319" fmla="*/ 273845 w 273845"/>
                  <a:gd name="connsiteY2-320" fmla="*/ 3581399 h 3776661"/>
                  <a:gd name="connsiteX3-321" fmla="*/ 247651 w 273845"/>
                  <a:gd name="connsiteY3-322" fmla="*/ 3702843 h 3776661"/>
                  <a:gd name="connsiteX4-323" fmla="*/ 228601 w 273845"/>
                  <a:gd name="connsiteY4-324" fmla="*/ 3629023 h 3776661"/>
                  <a:gd name="connsiteX5-325" fmla="*/ 166689 w 273845"/>
                  <a:gd name="connsiteY5-326" fmla="*/ 3776661 h 3776661"/>
                  <a:gd name="connsiteX6-327" fmla="*/ 104776 w 273845"/>
                  <a:gd name="connsiteY6-328" fmla="*/ 3664743 h 3776661"/>
                  <a:gd name="connsiteX7-329" fmla="*/ 57151 w 273845"/>
                  <a:gd name="connsiteY7-330" fmla="*/ 3750467 h 3776661"/>
                  <a:gd name="connsiteX8-331" fmla="*/ 1 w 273845"/>
                  <a:gd name="connsiteY8-332" fmla="*/ 3609974 h 3776661"/>
                  <a:gd name="connsiteX9-333" fmla="*/ 0 w 273845"/>
                  <a:gd name="connsiteY9-334" fmla="*/ 0 h 3776661"/>
                  <a:gd name="connsiteX0-335" fmla="*/ 0 w 273845"/>
                  <a:gd name="connsiteY0-336" fmla="*/ 0 h 3776661"/>
                  <a:gd name="connsiteX1-337" fmla="*/ 272825 w 273845"/>
                  <a:gd name="connsiteY1-338" fmla="*/ 0 h 3776661"/>
                  <a:gd name="connsiteX2-339" fmla="*/ 273845 w 273845"/>
                  <a:gd name="connsiteY2-340" fmla="*/ 3581399 h 3776661"/>
                  <a:gd name="connsiteX3-341" fmla="*/ 247651 w 273845"/>
                  <a:gd name="connsiteY3-342" fmla="*/ 3702843 h 3776661"/>
                  <a:gd name="connsiteX4-343" fmla="*/ 228601 w 273845"/>
                  <a:gd name="connsiteY4-344" fmla="*/ 3629023 h 3776661"/>
                  <a:gd name="connsiteX5-345" fmla="*/ 166689 w 273845"/>
                  <a:gd name="connsiteY5-346" fmla="*/ 3776661 h 3776661"/>
                  <a:gd name="connsiteX6-347" fmla="*/ 104776 w 273845"/>
                  <a:gd name="connsiteY6-348" fmla="*/ 3664743 h 3776661"/>
                  <a:gd name="connsiteX7-349" fmla="*/ 57151 w 273845"/>
                  <a:gd name="connsiteY7-350" fmla="*/ 3750467 h 3776661"/>
                  <a:gd name="connsiteX8-351" fmla="*/ 1 w 273845"/>
                  <a:gd name="connsiteY8-352" fmla="*/ 3609974 h 3776661"/>
                  <a:gd name="connsiteX9-353" fmla="*/ 0 w 273845"/>
                  <a:gd name="connsiteY9-354" fmla="*/ 0 h 3776661"/>
                  <a:gd name="connsiteX0-355" fmla="*/ 0 w 273845"/>
                  <a:gd name="connsiteY0-356" fmla="*/ 0 h 3776887"/>
                  <a:gd name="connsiteX1-357" fmla="*/ 272825 w 273845"/>
                  <a:gd name="connsiteY1-358" fmla="*/ 0 h 3776887"/>
                  <a:gd name="connsiteX2-359" fmla="*/ 273845 w 273845"/>
                  <a:gd name="connsiteY2-360" fmla="*/ 3581399 h 3776887"/>
                  <a:gd name="connsiteX3-361" fmla="*/ 247651 w 273845"/>
                  <a:gd name="connsiteY3-362" fmla="*/ 3702843 h 3776887"/>
                  <a:gd name="connsiteX4-363" fmla="*/ 228601 w 273845"/>
                  <a:gd name="connsiteY4-364" fmla="*/ 3629023 h 3776887"/>
                  <a:gd name="connsiteX5-365" fmla="*/ 166689 w 273845"/>
                  <a:gd name="connsiteY5-366" fmla="*/ 3776661 h 3776887"/>
                  <a:gd name="connsiteX6-367" fmla="*/ 104776 w 273845"/>
                  <a:gd name="connsiteY6-368" fmla="*/ 3664743 h 3776887"/>
                  <a:gd name="connsiteX7-369" fmla="*/ 57151 w 273845"/>
                  <a:gd name="connsiteY7-370" fmla="*/ 3750467 h 3776887"/>
                  <a:gd name="connsiteX8-371" fmla="*/ 1 w 273845"/>
                  <a:gd name="connsiteY8-372" fmla="*/ 3609974 h 3776887"/>
                  <a:gd name="connsiteX9-373" fmla="*/ 0 w 273845"/>
                  <a:gd name="connsiteY9-374" fmla="*/ 0 h 3776887"/>
                  <a:gd name="connsiteX0-375" fmla="*/ 0 w 273845"/>
                  <a:gd name="connsiteY0-376" fmla="*/ 0 h 3776887"/>
                  <a:gd name="connsiteX1-377" fmla="*/ 272825 w 273845"/>
                  <a:gd name="connsiteY1-378" fmla="*/ 0 h 3776887"/>
                  <a:gd name="connsiteX2-379" fmla="*/ 273845 w 273845"/>
                  <a:gd name="connsiteY2-380" fmla="*/ 3581399 h 3776887"/>
                  <a:gd name="connsiteX3-381" fmla="*/ 247651 w 273845"/>
                  <a:gd name="connsiteY3-382" fmla="*/ 3702843 h 3776887"/>
                  <a:gd name="connsiteX4-383" fmla="*/ 228601 w 273845"/>
                  <a:gd name="connsiteY4-384" fmla="*/ 3629023 h 3776887"/>
                  <a:gd name="connsiteX5-385" fmla="*/ 166689 w 273845"/>
                  <a:gd name="connsiteY5-386" fmla="*/ 3776661 h 3776887"/>
                  <a:gd name="connsiteX6-387" fmla="*/ 104776 w 273845"/>
                  <a:gd name="connsiteY6-388" fmla="*/ 3664743 h 3776887"/>
                  <a:gd name="connsiteX7-389" fmla="*/ 57151 w 273845"/>
                  <a:gd name="connsiteY7-390" fmla="*/ 3750467 h 3776887"/>
                  <a:gd name="connsiteX8-391" fmla="*/ 1 w 273845"/>
                  <a:gd name="connsiteY8-392" fmla="*/ 3609974 h 3776887"/>
                  <a:gd name="connsiteX9-393" fmla="*/ 0 w 273845"/>
                  <a:gd name="connsiteY9-394" fmla="*/ 0 h 3776887"/>
                  <a:gd name="connsiteX0-395" fmla="*/ 0 w 273845"/>
                  <a:gd name="connsiteY0-396" fmla="*/ 0 h 3776887"/>
                  <a:gd name="connsiteX1-397" fmla="*/ 272825 w 273845"/>
                  <a:gd name="connsiteY1-398" fmla="*/ 0 h 3776887"/>
                  <a:gd name="connsiteX2-399" fmla="*/ 273845 w 273845"/>
                  <a:gd name="connsiteY2-400" fmla="*/ 3581399 h 3776887"/>
                  <a:gd name="connsiteX3-401" fmla="*/ 247651 w 273845"/>
                  <a:gd name="connsiteY3-402" fmla="*/ 3702843 h 3776887"/>
                  <a:gd name="connsiteX4-403" fmla="*/ 228601 w 273845"/>
                  <a:gd name="connsiteY4-404" fmla="*/ 3629023 h 3776887"/>
                  <a:gd name="connsiteX5-405" fmla="*/ 166689 w 273845"/>
                  <a:gd name="connsiteY5-406" fmla="*/ 3776661 h 3776887"/>
                  <a:gd name="connsiteX6-407" fmla="*/ 104776 w 273845"/>
                  <a:gd name="connsiteY6-408" fmla="*/ 3664743 h 3776887"/>
                  <a:gd name="connsiteX7-409" fmla="*/ 57151 w 273845"/>
                  <a:gd name="connsiteY7-410" fmla="*/ 3750467 h 3776887"/>
                  <a:gd name="connsiteX8-411" fmla="*/ 1 w 273845"/>
                  <a:gd name="connsiteY8-412" fmla="*/ 3609974 h 3776887"/>
                  <a:gd name="connsiteX9-413" fmla="*/ 0 w 273845"/>
                  <a:gd name="connsiteY9-414" fmla="*/ 0 h 3776887"/>
                  <a:gd name="connsiteX0-415" fmla="*/ 0 w 273845"/>
                  <a:gd name="connsiteY0-416" fmla="*/ 0 h 3776859"/>
                  <a:gd name="connsiteX1-417" fmla="*/ 272825 w 273845"/>
                  <a:gd name="connsiteY1-418" fmla="*/ 0 h 3776859"/>
                  <a:gd name="connsiteX2-419" fmla="*/ 273845 w 273845"/>
                  <a:gd name="connsiteY2-420" fmla="*/ 3581399 h 3776859"/>
                  <a:gd name="connsiteX3-421" fmla="*/ 247651 w 273845"/>
                  <a:gd name="connsiteY3-422" fmla="*/ 3702843 h 3776859"/>
                  <a:gd name="connsiteX4-423" fmla="*/ 223839 w 273845"/>
                  <a:gd name="connsiteY4-424" fmla="*/ 3631404 h 3776859"/>
                  <a:gd name="connsiteX5-425" fmla="*/ 166689 w 273845"/>
                  <a:gd name="connsiteY5-426" fmla="*/ 3776661 h 3776859"/>
                  <a:gd name="connsiteX6-427" fmla="*/ 104776 w 273845"/>
                  <a:gd name="connsiteY6-428" fmla="*/ 3664743 h 3776859"/>
                  <a:gd name="connsiteX7-429" fmla="*/ 57151 w 273845"/>
                  <a:gd name="connsiteY7-430" fmla="*/ 3750467 h 3776859"/>
                  <a:gd name="connsiteX8-431" fmla="*/ 1 w 273845"/>
                  <a:gd name="connsiteY8-432" fmla="*/ 3609974 h 3776859"/>
                  <a:gd name="connsiteX9-433" fmla="*/ 0 w 273845"/>
                  <a:gd name="connsiteY9-434" fmla="*/ 0 h 3776859"/>
                  <a:gd name="connsiteX0-435" fmla="*/ 0 w 273845"/>
                  <a:gd name="connsiteY0-436" fmla="*/ 0 h 3776859"/>
                  <a:gd name="connsiteX1-437" fmla="*/ 272825 w 273845"/>
                  <a:gd name="connsiteY1-438" fmla="*/ 0 h 3776859"/>
                  <a:gd name="connsiteX2-439" fmla="*/ 273845 w 273845"/>
                  <a:gd name="connsiteY2-440" fmla="*/ 3581399 h 3776859"/>
                  <a:gd name="connsiteX3-441" fmla="*/ 247651 w 273845"/>
                  <a:gd name="connsiteY3-442" fmla="*/ 3702843 h 3776859"/>
                  <a:gd name="connsiteX4-443" fmla="*/ 223839 w 273845"/>
                  <a:gd name="connsiteY4-444" fmla="*/ 3631404 h 3776859"/>
                  <a:gd name="connsiteX5-445" fmla="*/ 166689 w 273845"/>
                  <a:gd name="connsiteY5-446" fmla="*/ 3776661 h 3776859"/>
                  <a:gd name="connsiteX6-447" fmla="*/ 104776 w 273845"/>
                  <a:gd name="connsiteY6-448" fmla="*/ 3664743 h 3776859"/>
                  <a:gd name="connsiteX7-449" fmla="*/ 57151 w 273845"/>
                  <a:gd name="connsiteY7-450" fmla="*/ 3750467 h 3776859"/>
                  <a:gd name="connsiteX8-451" fmla="*/ 1 w 273845"/>
                  <a:gd name="connsiteY8-452" fmla="*/ 3609974 h 3776859"/>
                  <a:gd name="connsiteX9-453" fmla="*/ 0 w 273845"/>
                  <a:gd name="connsiteY9-454" fmla="*/ 0 h 3776859"/>
                  <a:gd name="connsiteX0-455" fmla="*/ 0 w 273894"/>
                  <a:gd name="connsiteY0-456" fmla="*/ 0 h 3776859"/>
                  <a:gd name="connsiteX1-457" fmla="*/ 272825 w 273894"/>
                  <a:gd name="connsiteY1-458" fmla="*/ 0 h 3776859"/>
                  <a:gd name="connsiteX2-459" fmla="*/ 273845 w 273894"/>
                  <a:gd name="connsiteY2-460" fmla="*/ 3581399 h 3776859"/>
                  <a:gd name="connsiteX3-461" fmla="*/ 247651 w 273894"/>
                  <a:gd name="connsiteY3-462" fmla="*/ 3702843 h 3776859"/>
                  <a:gd name="connsiteX4-463" fmla="*/ 223839 w 273894"/>
                  <a:gd name="connsiteY4-464" fmla="*/ 3631404 h 3776859"/>
                  <a:gd name="connsiteX5-465" fmla="*/ 166689 w 273894"/>
                  <a:gd name="connsiteY5-466" fmla="*/ 3776661 h 3776859"/>
                  <a:gd name="connsiteX6-467" fmla="*/ 104776 w 273894"/>
                  <a:gd name="connsiteY6-468" fmla="*/ 3664743 h 3776859"/>
                  <a:gd name="connsiteX7-469" fmla="*/ 57151 w 273894"/>
                  <a:gd name="connsiteY7-470" fmla="*/ 3750467 h 3776859"/>
                  <a:gd name="connsiteX8-471" fmla="*/ 1 w 273894"/>
                  <a:gd name="connsiteY8-472" fmla="*/ 3609974 h 3776859"/>
                  <a:gd name="connsiteX9-473" fmla="*/ 0 w 273894"/>
                  <a:gd name="connsiteY9-474" fmla="*/ 0 h 3776859"/>
                  <a:gd name="connsiteX0-475" fmla="*/ 0 w 273894"/>
                  <a:gd name="connsiteY0-476" fmla="*/ 0 h 3776859"/>
                  <a:gd name="connsiteX1-477" fmla="*/ 272825 w 273894"/>
                  <a:gd name="connsiteY1-478" fmla="*/ 0 h 3776859"/>
                  <a:gd name="connsiteX2-479" fmla="*/ 273845 w 273894"/>
                  <a:gd name="connsiteY2-480" fmla="*/ 3581399 h 3776859"/>
                  <a:gd name="connsiteX3-481" fmla="*/ 247651 w 273894"/>
                  <a:gd name="connsiteY3-482" fmla="*/ 3702843 h 3776859"/>
                  <a:gd name="connsiteX4-483" fmla="*/ 223839 w 273894"/>
                  <a:gd name="connsiteY4-484" fmla="*/ 3631404 h 3776859"/>
                  <a:gd name="connsiteX5-485" fmla="*/ 166689 w 273894"/>
                  <a:gd name="connsiteY5-486" fmla="*/ 3776661 h 3776859"/>
                  <a:gd name="connsiteX6-487" fmla="*/ 104776 w 273894"/>
                  <a:gd name="connsiteY6-488" fmla="*/ 3664743 h 3776859"/>
                  <a:gd name="connsiteX7-489" fmla="*/ 57151 w 273894"/>
                  <a:gd name="connsiteY7-490" fmla="*/ 3750467 h 3776859"/>
                  <a:gd name="connsiteX8-491" fmla="*/ 1 w 273894"/>
                  <a:gd name="connsiteY8-492" fmla="*/ 3609974 h 3776859"/>
                  <a:gd name="connsiteX9-493" fmla="*/ 0 w 273894"/>
                  <a:gd name="connsiteY9-494" fmla="*/ 0 h 3776859"/>
                  <a:gd name="connsiteX0-495" fmla="*/ 0 w 273845"/>
                  <a:gd name="connsiteY0-496" fmla="*/ 0 h 3776859"/>
                  <a:gd name="connsiteX1-497" fmla="*/ 272825 w 273845"/>
                  <a:gd name="connsiteY1-498" fmla="*/ 0 h 3776859"/>
                  <a:gd name="connsiteX2-499" fmla="*/ 273845 w 273845"/>
                  <a:gd name="connsiteY2-500" fmla="*/ 3581399 h 3776859"/>
                  <a:gd name="connsiteX3-501" fmla="*/ 247651 w 273845"/>
                  <a:gd name="connsiteY3-502" fmla="*/ 3702843 h 3776859"/>
                  <a:gd name="connsiteX4-503" fmla="*/ 223839 w 273845"/>
                  <a:gd name="connsiteY4-504" fmla="*/ 3631404 h 3776859"/>
                  <a:gd name="connsiteX5-505" fmla="*/ 166689 w 273845"/>
                  <a:gd name="connsiteY5-506" fmla="*/ 3776661 h 3776859"/>
                  <a:gd name="connsiteX6-507" fmla="*/ 104776 w 273845"/>
                  <a:gd name="connsiteY6-508" fmla="*/ 3664743 h 3776859"/>
                  <a:gd name="connsiteX7-509" fmla="*/ 57151 w 273845"/>
                  <a:gd name="connsiteY7-510" fmla="*/ 3750467 h 3776859"/>
                  <a:gd name="connsiteX8-511" fmla="*/ 1 w 273845"/>
                  <a:gd name="connsiteY8-512" fmla="*/ 3609974 h 3776859"/>
                  <a:gd name="connsiteX9-513" fmla="*/ 0 w 273845"/>
                  <a:gd name="connsiteY9-514" fmla="*/ 0 h 3776859"/>
                  <a:gd name="connsiteX0-515" fmla="*/ 0 w 273845"/>
                  <a:gd name="connsiteY0-516" fmla="*/ 0 h 3776859"/>
                  <a:gd name="connsiteX1-517" fmla="*/ 272825 w 273845"/>
                  <a:gd name="connsiteY1-518" fmla="*/ 0 h 3776859"/>
                  <a:gd name="connsiteX2-519" fmla="*/ 273845 w 273845"/>
                  <a:gd name="connsiteY2-520" fmla="*/ 3581399 h 3776859"/>
                  <a:gd name="connsiteX3-521" fmla="*/ 252414 w 273845"/>
                  <a:gd name="connsiteY3-522" fmla="*/ 3702843 h 3776859"/>
                  <a:gd name="connsiteX4-523" fmla="*/ 223839 w 273845"/>
                  <a:gd name="connsiteY4-524" fmla="*/ 3631404 h 3776859"/>
                  <a:gd name="connsiteX5-525" fmla="*/ 166689 w 273845"/>
                  <a:gd name="connsiteY5-526" fmla="*/ 3776661 h 3776859"/>
                  <a:gd name="connsiteX6-527" fmla="*/ 104776 w 273845"/>
                  <a:gd name="connsiteY6-528" fmla="*/ 3664743 h 3776859"/>
                  <a:gd name="connsiteX7-529" fmla="*/ 57151 w 273845"/>
                  <a:gd name="connsiteY7-530" fmla="*/ 3750467 h 3776859"/>
                  <a:gd name="connsiteX8-531" fmla="*/ 1 w 273845"/>
                  <a:gd name="connsiteY8-532" fmla="*/ 3609974 h 3776859"/>
                  <a:gd name="connsiteX9-533" fmla="*/ 0 w 273845"/>
                  <a:gd name="connsiteY9-534" fmla="*/ 0 h 3776859"/>
                  <a:gd name="connsiteX0-535" fmla="*/ 0 w 273845"/>
                  <a:gd name="connsiteY0-536" fmla="*/ 0 h 3776859"/>
                  <a:gd name="connsiteX1-537" fmla="*/ 272825 w 273845"/>
                  <a:gd name="connsiteY1-538" fmla="*/ 0 h 3776859"/>
                  <a:gd name="connsiteX2-539" fmla="*/ 273845 w 273845"/>
                  <a:gd name="connsiteY2-540" fmla="*/ 3581399 h 3776859"/>
                  <a:gd name="connsiteX3-541" fmla="*/ 252414 w 273845"/>
                  <a:gd name="connsiteY3-542" fmla="*/ 3702843 h 3776859"/>
                  <a:gd name="connsiteX4-543" fmla="*/ 223839 w 273845"/>
                  <a:gd name="connsiteY4-544" fmla="*/ 3631404 h 3776859"/>
                  <a:gd name="connsiteX5-545" fmla="*/ 166689 w 273845"/>
                  <a:gd name="connsiteY5-546" fmla="*/ 3776661 h 3776859"/>
                  <a:gd name="connsiteX6-547" fmla="*/ 104776 w 273845"/>
                  <a:gd name="connsiteY6-548" fmla="*/ 3664743 h 3776859"/>
                  <a:gd name="connsiteX7-549" fmla="*/ 57151 w 273845"/>
                  <a:gd name="connsiteY7-550" fmla="*/ 3750467 h 3776859"/>
                  <a:gd name="connsiteX8-551" fmla="*/ 1 w 273845"/>
                  <a:gd name="connsiteY8-552" fmla="*/ 3609974 h 3776859"/>
                  <a:gd name="connsiteX9-553" fmla="*/ 0 w 273845"/>
                  <a:gd name="connsiteY9-554" fmla="*/ 0 h 3776859"/>
                  <a:gd name="connsiteX0-555" fmla="*/ 0 w 273845"/>
                  <a:gd name="connsiteY0-556" fmla="*/ 0 h 3776859"/>
                  <a:gd name="connsiteX1-557" fmla="*/ 272825 w 273845"/>
                  <a:gd name="connsiteY1-558" fmla="*/ 0 h 3776859"/>
                  <a:gd name="connsiteX2-559" fmla="*/ 273845 w 273845"/>
                  <a:gd name="connsiteY2-560" fmla="*/ 3581399 h 3776859"/>
                  <a:gd name="connsiteX3-561" fmla="*/ 245270 w 273845"/>
                  <a:gd name="connsiteY3-562" fmla="*/ 3702843 h 3776859"/>
                  <a:gd name="connsiteX4-563" fmla="*/ 223839 w 273845"/>
                  <a:gd name="connsiteY4-564" fmla="*/ 3631404 h 3776859"/>
                  <a:gd name="connsiteX5-565" fmla="*/ 166689 w 273845"/>
                  <a:gd name="connsiteY5-566" fmla="*/ 3776661 h 3776859"/>
                  <a:gd name="connsiteX6-567" fmla="*/ 104776 w 273845"/>
                  <a:gd name="connsiteY6-568" fmla="*/ 3664743 h 3776859"/>
                  <a:gd name="connsiteX7-569" fmla="*/ 57151 w 273845"/>
                  <a:gd name="connsiteY7-570" fmla="*/ 3750467 h 3776859"/>
                  <a:gd name="connsiteX8-571" fmla="*/ 1 w 273845"/>
                  <a:gd name="connsiteY8-572" fmla="*/ 3609974 h 3776859"/>
                  <a:gd name="connsiteX9-573" fmla="*/ 0 w 273845"/>
                  <a:gd name="connsiteY9-574" fmla="*/ 0 h 3776859"/>
                  <a:gd name="connsiteX0-575" fmla="*/ 0 w 273845"/>
                  <a:gd name="connsiteY0-576" fmla="*/ 0 h 3776859"/>
                  <a:gd name="connsiteX1-577" fmla="*/ 272825 w 273845"/>
                  <a:gd name="connsiteY1-578" fmla="*/ 0 h 3776859"/>
                  <a:gd name="connsiteX2-579" fmla="*/ 273845 w 273845"/>
                  <a:gd name="connsiteY2-580" fmla="*/ 3581399 h 3776859"/>
                  <a:gd name="connsiteX3-581" fmla="*/ 245270 w 273845"/>
                  <a:gd name="connsiteY3-582" fmla="*/ 3702843 h 3776859"/>
                  <a:gd name="connsiteX4-583" fmla="*/ 223839 w 273845"/>
                  <a:gd name="connsiteY4-584" fmla="*/ 3631404 h 3776859"/>
                  <a:gd name="connsiteX5-585" fmla="*/ 166689 w 273845"/>
                  <a:gd name="connsiteY5-586" fmla="*/ 3776661 h 3776859"/>
                  <a:gd name="connsiteX6-587" fmla="*/ 104776 w 273845"/>
                  <a:gd name="connsiteY6-588" fmla="*/ 3664743 h 3776859"/>
                  <a:gd name="connsiteX7-589" fmla="*/ 57151 w 273845"/>
                  <a:gd name="connsiteY7-590" fmla="*/ 3750467 h 3776859"/>
                  <a:gd name="connsiteX8-591" fmla="*/ 1 w 273845"/>
                  <a:gd name="connsiteY8-592" fmla="*/ 3609974 h 3776859"/>
                  <a:gd name="connsiteX9-593" fmla="*/ 0 w 273845"/>
                  <a:gd name="connsiteY9-594" fmla="*/ 0 h 3776859"/>
                  <a:gd name="connsiteX0-595" fmla="*/ 0 w 273845"/>
                  <a:gd name="connsiteY0-596" fmla="*/ 0 h 3776859"/>
                  <a:gd name="connsiteX1-597" fmla="*/ 272825 w 273845"/>
                  <a:gd name="connsiteY1-598" fmla="*/ 0 h 3776859"/>
                  <a:gd name="connsiteX2-599" fmla="*/ 273845 w 273845"/>
                  <a:gd name="connsiteY2-600" fmla="*/ 3581399 h 3776859"/>
                  <a:gd name="connsiteX3-601" fmla="*/ 245270 w 273845"/>
                  <a:gd name="connsiteY3-602" fmla="*/ 3702843 h 3776859"/>
                  <a:gd name="connsiteX4-603" fmla="*/ 223839 w 273845"/>
                  <a:gd name="connsiteY4-604" fmla="*/ 3631404 h 3776859"/>
                  <a:gd name="connsiteX5-605" fmla="*/ 166689 w 273845"/>
                  <a:gd name="connsiteY5-606" fmla="*/ 3776661 h 3776859"/>
                  <a:gd name="connsiteX6-607" fmla="*/ 104776 w 273845"/>
                  <a:gd name="connsiteY6-608" fmla="*/ 3664743 h 3776859"/>
                  <a:gd name="connsiteX7-609" fmla="*/ 57151 w 273845"/>
                  <a:gd name="connsiteY7-610" fmla="*/ 3750467 h 3776859"/>
                  <a:gd name="connsiteX8-611" fmla="*/ 1 w 273845"/>
                  <a:gd name="connsiteY8-612" fmla="*/ 3609974 h 3776859"/>
                  <a:gd name="connsiteX9-613" fmla="*/ 0 w 273845"/>
                  <a:gd name="connsiteY9-614" fmla="*/ 0 h 3776859"/>
                  <a:gd name="connsiteX0-615" fmla="*/ 0 w 273845"/>
                  <a:gd name="connsiteY0-616" fmla="*/ 0 h 3776859"/>
                  <a:gd name="connsiteX1-617" fmla="*/ 272825 w 273845"/>
                  <a:gd name="connsiteY1-618" fmla="*/ 0 h 3776859"/>
                  <a:gd name="connsiteX2-619" fmla="*/ 273845 w 273845"/>
                  <a:gd name="connsiteY2-620" fmla="*/ 3581399 h 3776859"/>
                  <a:gd name="connsiteX3-621" fmla="*/ 245270 w 273845"/>
                  <a:gd name="connsiteY3-622" fmla="*/ 3702843 h 3776859"/>
                  <a:gd name="connsiteX4-623" fmla="*/ 223839 w 273845"/>
                  <a:gd name="connsiteY4-624" fmla="*/ 3631404 h 3776859"/>
                  <a:gd name="connsiteX5-625" fmla="*/ 166689 w 273845"/>
                  <a:gd name="connsiteY5-626" fmla="*/ 3776661 h 3776859"/>
                  <a:gd name="connsiteX6-627" fmla="*/ 104776 w 273845"/>
                  <a:gd name="connsiteY6-628" fmla="*/ 3664743 h 3776859"/>
                  <a:gd name="connsiteX7-629" fmla="*/ 57151 w 273845"/>
                  <a:gd name="connsiteY7-630" fmla="*/ 3750467 h 3776859"/>
                  <a:gd name="connsiteX8-631" fmla="*/ 1 w 273845"/>
                  <a:gd name="connsiteY8-632" fmla="*/ 3609974 h 3776859"/>
                  <a:gd name="connsiteX9-633" fmla="*/ 0 w 273845"/>
                  <a:gd name="connsiteY9-634" fmla="*/ 0 h 3776859"/>
                  <a:gd name="connsiteX0-635" fmla="*/ 0 w 273845"/>
                  <a:gd name="connsiteY0-636" fmla="*/ 0 h 3776859"/>
                  <a:gd name="connsiteX1-637" fmla="*/ 272825 w 273845"/>
                  <a:gd name="connsiteY1-638" fmla="*/ 0 h 3776859"/>
                  <a:gd name="connsiteX2-639" fmla="*/ 273845 w 273845"/>
                  <a:gd name="connsiteY2-640" fmla="*/ 3581399 h 3776859"/>
                  <a:gd name="connsiteX3-641" fmla="*/ 245270 w 273845"/>
                  <a:gd name="connsiteY3-642" fmla="*/ 3702843 h 3776859"/>
                  <a:gd name="connsiteX4-643" fmla="*/ 223839 w 273845"/>
                  <a:gd name="connsiteY4-644" fmla="*/ 3631404 h 3776859"/>
                  <a:gd name="connsiteX5-645" fmla="*/ 166689 w 273845"/>
                  <a:gd name="connsiteY5-646" fmla="*/ 3776661 h 3776859"/>
                  <a:gd name="connsiteX6-647" fmla="*/ 104776 w 273845"/>
                  <a:gd name="connsiteY6-648" fmla="*/ 3664743 h 3776859"/>
                  <a:gd name="connsiteX7-649" fmla="*/ 57151 w 273845"/>
                  <a:gd name="connsiteY7-650" fmla="*/ 3750467 h 3776859"/>
                  <a:gd name="connsiteX8-651" fmla="*/ 1 w 273845"/>
                  <a:gd name="connsiteY8-652" fmla="*/ 3609974 h 3776859"/>
                  <a:gd name="connsiteX9-653" fmla="*/ 0 w 273845"/>
                  <a:gd name="connsiteY9-654" fmla="*/ 0 h 3776859"/>
                  <a:gd name="connsiteX0-655" fmla="*/ 0 w 273845"/>
                  <a:gd name="connsiteY0-656" fmla="*/ 0 h 3776859"/>
                  <a:gd name="connsiteX1-657" fmla="*/ 272825 w 273845"/>
                  <a:gd name="connsiteY1-658" fmla="*/ 0 h 3776859"/>
                  <a:gd name="connsiteX2-659" fmla="*/ 273845 w 273845"/>
                  <a:gd name="connsiteY2-660" fmla="*/ 3581399 h 3776859"/>
                  <a:gd name="connsiteX3-661" fmla="*/ 245270 w 273845"/>
                  <a:gd name="connsiteY3-662" fmla="*/ 3702843 h 3776859"/>
                  <a:gd name="connsiteX4-663" fmla="*/ 223839 w 273845"/>
                  <a:gd name="connsiteY4-664" fmla="*/ 3631404 h 3776859"/>
                  <a:gd name="connsiteX5-665" fmla="*/ 166689 w 273845"/>
                  <a:gd name="connsiteY5-666" fmla="*/ 3776661 h 3776859"/>
                  <a:gd name="connsiteX6-667" fmla="*/ 104776 w 273845"/>
                  <a:gd name="connsiteY6-668" fmla="*/ 3664743 h 3776859"/>
                  <a:gd name="connsiteX7-669" fmla="*/ 57151 w 273845"/>
                  <a:gd name="connsiteY7-670" fmla="*/ 3750467 h 3776859"/>
                  <a:gd name="connsiteX8-671" fmla="*/ 1 w 273845"/>
                  <a:gd name="connsiteY8-672" fmla="*/ 3609974 h 3776859"/>
                  <a:gd name="connsiteX9-673" fmla="*/ 0 w 273845"/>
                  <a:gd name="connsiteY9-674" fmla="*/ 0 h 3776859"/>
                  <a:gd name="connsiteX0-675" fmla="*/ 0 w 273845"/>
                  <a:gd name="connsiteY0-676" fmla="*/ 0 h 3776859"/>
                  <a:gd name="connsiteX1-677" fmla="*/ 272825 w 273845"/>
                  <a:gd name="connsiteY1-678" fmla="*/ 0 h 3776859"/>
                  <a:gd name="connsiteX2-679" fmla="*/ 273845 w 273845"/>
                  <a:gd name="connsiteY2-680" fmla="*/ 3581399 h 3776859"/>
                  <a:gd name="connsiteX3-681" fmla="*/ 245270 w 273845"/>
                  <a:gd name="connsiteY3-682" fmla="*/ 3702843 h 3776859"/>
                  <a:gd name="connsiteX4-683" fmla="*/ 223839 w 273845"/>
                  <a:gd name="connsiteY4-684" fmla="*/ 3631404 h 3776859"/>
                  <a:gd name="connsiteX5-685" fmla="*/ 166689 w 273845"/>
                  <a:gd name="connsiteY5-686" fmla="*/ 3776661 h 3776859"/>
                  <a:gd name="connsiteX6-687" fmla="*/ 104776 w 273845"/>
                  <a:gd name="connsiteY6-688" fmla="*/ 3664743 h 3776859"/>
                  <a:gd name="connsiteX7-689" fmla="*/ 57151 w 273845"/>
                  <a:gd name="connsiteY7-690" fmla="*/ 3750467 h 3776859"/>
                  <a:gd name="connsiteX8-691" fmla="*/ 1 w 273845"/>
                  <a:gd name="connsiteY8-692" fmla="*/ 3609974 h 3776859"/>
                  <a:gd name="connsiteX9-693" fmla="*/ 0 w 273845"/>
                  <a:gd name="connsiteY9-694" fmla="*/ 0 h 3776859"/>
                  <a:gd name="connsiteX0-695" fmla="*/ 0 w 273845"/>
                  <a:gd name="connsiteY0-696" fmla="*/ 0 h 3776859"/>
                  <a:gd name="connsiteX1-697" fmla="*/ 272825 w 273845"/>
                  <a:gd name="connsiteY1-698" fmla="*/ 0 h 3776859"/>
                  <a:gd name="connsiteX2-699" fmla="*/ 273845 w 273845"/>
                  <a:gd name="connsiteY2-700" fmla="*/ 3581399 h 3776859"/>
                  <a:gd name="connsiteX3-701" fmla="*/ 245270 w 273845"/>
                  <a:gd name="connsiteY3-702" fmla="*/ 3702843 h 3776859"/>
                  <a:gd name="connsiteX4-703" fmla="*/ 223839 w 273845"/>
                  <a:gd name="connsiteY4-704" fmla="*/ 3631404 h 3776859"/>
                  <a:gd name="connsiteX5-705" fmla="*/ 166689 w 273845"/>
                  <a:gd name="connsiteY5-706" fmla="*/ 3776661 h 3776859"/>
                  <a:gd name="connsiteX6-707" fmla="*/ 104776 w 273845"/>
                  <a:gd name="connsiteY6-708" fmla="*/ 3664743 h 3776859"/>
                  <a:gd name="connsiteX7-709" fmla="*/ 57151 w 273845"/>
                  <a:gd name="connsiteY7-710" fmla="*/ 3750467 h 3776859"/>
                  <a:gd name="connsiteX8-711" fmla="*/ 1 w 273845"/>
                  <a:gd name="connsiteY8-712" fmla="*/ 3609974 h 3776859"/>
                  <a:gd name="connsiteX9-713" fmla="*/ 0 w 273845"/>
                  <a:gd name="connsiteY9-714" fmla="*/ 0 h 37768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 ang="0">
                    <a:pos x="connsiteX8-69" y="connsiteY8-70"/>
                  </a:cxn>
                  <a:cxn ang="0">
                    <a:pos x="connsiteX9-89" y="connsiteY9-90"/>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charset="-122"/>
                  <a:cs typeface="+mn-ea"/>
                  <a:sym typeface="Arial" panose="020B0604020202020204" pitchFamily="34" charset="0"/>
                </a:endParaRPr>
              </a:p>
            </p:txBody>
          </p:sp>
          <p:sp>
            <p:nvSpPr>
              <p:cNvPr id="24"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charset="-122"/>
                  <a:cs typeface="+mn-ea"/>
                  <a:sym typeface="Arial" panose="020B0604020202020204" pitchFamily="34" charset="0"/>
                </a:endParaRPr>
              </a:p>
            </p:txBody>
          </p:sp>
          <p:sp>
            <p:nvSpPr>
              <p:cNvPr id="25"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charset="-122"/>
                  <a:cs typeface="+mn-ea"/>
                  <a:sym typeface="Arial" panose="020B0604020202020204" pitchFamily="34" charset="0"/>
                </a:endParaRPr>
              </a:p>
            </p:txBody>
          </p:sp>
          <p:sp>
            <p:nvSpPr>
              <p:cNvPr id="26"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1" fmla="*/ 0 w 226544"/>
                  <a:gd name="connsiteY0-2" fmla="*/ 35306 h 70612"/>
                  <a:gd name="connsiteX1-3" fmla="*/ 27685 w 226544"/>
                  <a:gd name="connsiteY1-4" fmla="*/ 0 h 70612"/>
                  <a:gd name="connsiteX2-5" fmla="*/ 226544 w 226544"/>
                  <a:gd name="connsiteY2-6" fmla="*/ 35306 h 70612"/>
                  <a:gd name="connsiteX3-7" fmla="*/ 27685 w 226544"/>
                  <a:gd name="connsiteY3-8" fmla="*/ 70612 h 70612"/>
                  <a:gd name="connsiteX4" fmla="*/ 0 w 226544"/>
                  <a:gd name="connsiteY4" fmla="*/ 35306 h 70612"/>
                  <a:gd name="connsiteX0-9" fmla="*/ 0 w 226544"/>
                  <a:gd name="connsiteY0-10" fmla="*/ 35306 h 70612"/>
                  <a:gd name="connsiteX1-11" fmla="*/ 27685 w 226544"/>
                  <a:gd name="connsiteY1-12" fmla="*/ 0 h 70612"/>
                  <a:gd name="connsiteX2-13" fmla="*/ 226544 w 226544"/>
                  <a:gd name="connsiteY2-14" fmla="*/ 35306 h 70612"/>
                  <a:gd name="connsiteX3-15" fmla="*/ 27685 w 226544"/>
                  <a:gd name="connsiteY3-16" fmla="*/ 70612 h 70612"/>
                  <a:gd name="connsiteX4-17" fmla="*/ 0 w 226544"/>
                  <a:gd name="connsiteY4-18" fmla="*/ 35306 h 70612"/>
                  <a:gd name="connsiteX0-19" fmla="*/ 0 w 226544"/>
                  <a:gd name="connsiteY0-20" fmla="*/ 35306 h 70612"/>
                  <a:gd name="connsiteX1-21" fmla="*/ 27685 w 226544"/>
                  <a:gd name="connsiteY1-22" fmla="*/ 0 h 70612"/>
                  <a:gd name="connsiteX2-23" fmla="*/ 226544 w 226544"/>
                  <a:gd name="connsiteY2-24" fmla="*/ 35306 h 70612"/>
                  <a:gd name="connsiteX3-25" fmla="*/ 27685 w 226544"/>
                  <a:gd name="connsiteY3-26" fmla="*/ 70612 h 70612"/>
                  <a:gd name="connsiteX4-27" fmla="*/ 0 w 226544"/>
                  <a:gd name="connsiteY4-28" fmla="*/ 35306 h 70612"/>
                  <a:gd name="connsiteX0-29" fmla="*/ 0 w 226544"/>
                  <a:gd name="connsiteY0-30" fmla="*/ 35306 h 70612"/>
                  <a:gd name="connsiteX1-31" fmla="*/ 27685 w 226544"/>
                  <a:gd name="connsiteY1-32" fmla="*/ 0 h 70612"/>
                  <a:gd name="connsiteX2-33" fmla="*/ 226544 w 226544"/>
                  <a:gd name="connsiteY2-34" fmla="*/ 35306 h 70612"/>
                  <a:gd name="connsiteX3-35" fmla="*/ 27685 w 226544"/>
                  <a:gd name="connsiteY3-36" fmla="*/ 70612 h 70612"/>
                  <a:gd name="connsiteX4-37" fmla="*/ 0 w 226544"/>
                  <a:gd name="connsiteY4-38" fmla="*/ 35306 h 70612"/>
                  <a:gd name="connsiteX0-39" fmla="*/ 0 w 226544"/>
                  <a:gd name="connsiteY0-40" fmla="*/ 35306 h 70612"/>
                  <a:gd name="connsiteX1-41" fmla="*/ 27685 w 226544"/>
                  <a:gd name="connsiteY1-42" fmla="*/ 0 h 70612"/>
                  <a:gd name="connsiteX2-43" fmla="*/ 226544 w 226544"/>
                  <a:gd name="connsiteY2-44" fmla="*/ 35306 h 70612"/>
                  <a:gd name="connsiteX3-45" fmla="*/ 27685 w 226544"/>
                  <a:gd name="connsiteY3-46" fmla="*/ 70612 h 70612"/>
                  <a:gd name="connsiteX4-47" fmla="*/ 0 w 226544"/>
                  <a:gd name="connsiteY4-48" fmla="*/ 35306 h 70612"/>
                  <a:gd name="connsiteX0-49" fmla="*/ 0 w 226544"/>
                  <a:gd name="connsiteY0-50" fmla="*/ 35306 h 70612"/>
                  <a:gd name="connsiteX1-51" fmla="*/ 27685 w 226544"/>
                  <a:gd name="connsiteY1-52" fmla="*/ 0 h 70612"/>
                  <a:gd name="connsiteX2-53" fmla="*/ 226544 w 226544"/>
                  <a:gd name="connsiteY2-54" fmla="*/ 35306 h 70612"/>
                  <a:gd name="connsiteX3-55" fmla="*/ 27685 w 226544"/>
                  <a:gd name="connsiteY3-56" fmla="*/ 70612 h 70612"/>
                  <a:gd name="connsiteX4-57" fmla="*/ 0 w 226544"/>
                  <a:gd name="connsiteY4-58" fmla="*/ 35306 h 70612"/>
                  <a:gd name="connsiteX0-59" fmla="*/ 0 w 226544"/>
                  <a:gd name="connsiteY0-60" fmla="*/ 35306 h 70612"/>
                  <a:gd name="connsiteX1-61" fmla="*/ 27685 w 226544"/>
                  <a:gd name="connsiteY1-62" fmla="*/ 0 h 70612"/>
                  <a:gd name="connsiteX2-63" fmla="*/ 226544 w 226544"/>
                  <a:gd name="connsiteY2-64" fmla="*/ 35306 h 70612"/>
                  <a:gd name="connsiteX3-65" fmla="*/ 27685 w 226544"/>
                  <a:gd name="connsiteY3-66" fmla="*/ 70612 h 70612"/>
                  <a:gd name="connsiteX4-67" fmla="*/ 0 w 226544"/>
                  <a:gd name="connsiteY4-68" fmla="*/ 35306 h 70612"/>
                  <a:gd name="connsiteX0-69" fmla="*/ 0 w 226544"/>
                  <a:gd name="connsiteY0-70" fmla="*/ 35306 h 70612"/>
                  <a:gd name="connsiteX1-71" fmla="*/ 27685 w 226544"/>
                  <a:gd name="connsiteY1-72" fmla="*/ 0 h 70612"/>
                  <a:gd name="connsiteX2-73" fmla="*/ 226544 w 226544"/>
                  <a:gd name="connsiteY2-74" fmla="*/ 35306 h 70612"/>
                  <a:gd name="connsiteX3-75" fmla="*/ 27685 w 226544"/>
                  <a:gd name="connsiteY3-76" fmla="*/ 70612 h 70612"/>
                  <a:gd name="connsiteX4-77" fmla="*/ 0 w 226544"/>
                  <a:gd name="connsiteY4-78" fmla="*/ 35306 h 70612"/>
                  <a:gd name="connsiteX0-79" fmla="*/ 0 w 226544"/>
                  <a:gd name="connsiteY0-80" fmla="*/ 35306 h 70612"/>
                  <a:gd name="connsiteX1-81" fmla="*/ 27685 w 226544"/>
                  <a:gd name="connsiteY1-82" fmla="*/ 0 h 70612"/>
                  <a:gd name="connsiteX2-83" fmla="*/ 226544 w 226544"/>
                  <a:gd name="connsiteY2-84" fmla="*/ 35306 h 70612"/>
                  <a:gd name="connsiteX3-85" fmla="*/ 27685 w 226544"/>
                  <a:gd name="connsiteY3-86" fmla="*/ 70612 h 70612"/>
                  <a:gd name="connsiteX4-87" fmla="*/ 0 w 226544"/>
                  <a:gd name="connsiteY4-88" fmla="*/ 35306 h 70612"/>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charset="-122"/>
                  <a:cs typeface="+mn-ea"/>
                  <a:sym typeface="Arial" panose="020B0604020202020204" pitchFamily="34" charset="0"/>
                </a:endParaRPr>
              </a:p>
            </p:txBody>
          </p:sp>
          <p:cxnSp>
            <p:nvCxnSpPr>
              <p:cNvPr id="27"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6"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charset="-122"/>
                <a:cs typeface="+mn-ea"/>
                <a:sym typeface="Arial" panose="020B0604020202020204" pitchFamily="34" charset="0"/>
              </a:endParaRPr>
            </a:p>
          </p:txBody>
        </p:sp>
        <p:sp>
          <p:nvSpPr>
            <p:cNvPr id="7"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charset="-122"/>
                <a:cs typeface="+mn-ea"/>
                <a:sym typeface="Arial" panose="020B0604020202020204" pitchFamily="34" charset="0"/>
              </a:endParaRPr>
            </a:p>
          </p:txBody>
        </p:sp>
        <p:sp>
          <p:nvSpPr>
            <p:cNvPr id="10"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charset="-122"/>
                <a:cs typeface="+mn-ea"/>
                <a:sym typeface="Arial" panose="020B0604020202020204" pitchFamily="34" charset="0"/>
              </a:endParaRPr>
            </a:p>
          </p:txBody>
        </p:sp>
        <p:sp>
          <p:nvSpPr>
            <p:cNvPr id="11"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charset="-122"/>
                <a:cs typeface="+mn-ea"/>
                <a:sym typeface="Arial" panose="020B0604020202020204" pitchFamily="34" charset="0"/>
              </a:endParaRPr>
            </a:p>
          </p:txBody>
        </p:sp>
        <p:sp>
          <p:nvSpPr>
            <p:cNvPr id="12" name="Pentagon 9"/>
            <p:cNvSpPr/>
            <p:nvPr/>
          </p:nvSpPr>
          <p:spPr>
            <a:xfrm>
              <a:off x="1912729" y="2359899"/>
              <a:ext cx="3510756" cy="607219"/>
            </a:xfrm>
            <a:prstGeom prst="homePlate">
              <a:avLst>
                <a:gd name="adj" fmla="val 36274"/>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charset="-122"/>
                <a:cs typeface="+mn-ea"/>
                <a:sym typeface="Arial" panose="020B0604020202020204" pitchFamily="34" charset="0"/>
              </a:endParaRPr>
            </a:p>
          </p:txBody>
        </p:sp>
        <p:sp>
          <p:nvSpPr>
            <p:cNvPr id="13" name="Pentagon 10"/>
            <p:cNvSpPr/>
            <p:nvPr/>
          </p:nvSpPr>
          <p:spPr>
            <a:xfrm>
              <a:off x="1912729" y="3262198"/>
              <a:ext cx="3510756" cy="607219"/>
            </a:xfrm>
            <a:prstGeom prst="homePlate">
              <a:avLst>
                <a:gd name="adj" fmla="val 36274"/>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charset="-122"/>
                <a:cs typeface="+mn-ea"/>
                <a:sym typeface="Arial" panose="020B0604020202020204" pitchFamily="34" charset="0"/>
              </a:endParaRPr>
            </a:p>
          </p:txBody>
        </p:sp>
        <p:sp>
          <p:nvSpPr>
            <p:cNvPr id="14" name="Pentagon 11"/>
            <p:cNvSpPr/>
            <p:nvPr/>
          </p:nvSpPr>
          <p:spPr>
            <a:xfrm>
              <a:off x="1912729" y="4164497"/>
              <a:ext cx="3510756" cy="607219"/>
            </a:xfrm>
            <a:prstGeom prst="homePlate">
              <a:avLst>
                <a:gd name="adj" fmla="val 36274"/>
              </a:avLst>
            </a:pr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charset="-122"/>
                <a:cs typeface="+mn-ea"/>
                <a:sym typeface="Arial" panose="020B0604020202020204" pitchFamily="34" charset="0"/>
              </a:endParaRPr>
            </a:p>
          </p:txBody>
        </p:sp>
        <p:sp>
          <p:nvSpPr>
            <p:cNvPr id="15" name="Pentagon 12"/>
            <p:cNvSpPr/>
            <p:nvPr/>
          </p:nvSpPr>
          <p:spPr>
            <a:xfrm>
              <a:off x="1912729" y="5066795"/>
              <a:ext cx="3510756" cy="607219"/>
            </a:xfrm>
            <a:prstGeom prst="homePlate">
              <a:avLst>
                <a:gd name="adj" fmla="val 36274"/>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charset="-122"/>
                <a:cs typeface="+mn-ea"/>
                <a:sym typeface="Arial" panose="020B0604020202020204" pitchFamily="34" charset="0"/>
              </a:endParaRPr>
            </a:p>
          </p:txBody>
        </p:sp>
        <p:sp>
          <p:nvSpPr>
            <p:cNvPr id="34" name="Rectangle 33"/>
            <p:cNvSpPr/>
            <p:nvPr/>
          </p:nvSpPr>
          <p:spPr>
            <a:xfrm>
              <a:off x="2679704" y="2509740"/>
              <a:ext cx="2330568" cy="373301"/>
            </a:xfrm>
            <a:prstGeom prst="rect">
              <a:avLst/>
            </a:prstGeom>
          </p:spPr>
          <p:txBody>
            <a:bodyPr wrap="square">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charset="-122"/>
                  <a:cs typeface="+mn-ea"/>
                  <a:sym typeface="Arial" panose="020B0604020202020204" pitchFamily="34" charset="0"/>
                </a:rPr>
                <a:t>请替换文字内容</a:t>
              </a:r>
              <a:r>
                <a:rPr lang="en-GB" sz="1400">
                  <a:solidFill>
                    <a:schemeClr val="bg1"/>
                  </a:solidFill>
                  <a:latin typeface="Arial" panose="020B0604020202020204" pitchFamily="34" charset="0"/>
                  <a:ea typeface="微软雅黑" panose="020B050302020402020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5" name="TextBox 38"/>
            <p:cNvSpPr txBox="1"/>
            <p:nvPr/>
          </p:nvSpPr>
          <p:spPr>
            <a:xfrm>
              <a:off x="1945972" y="2478964"/>
              <a:ext cx="301356" cy="3733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dirty="0">
                  <a:solidFill>
                    <a:schemeClr val="bg1"/>
                  </a:solidFill>
                  <a:latin typeface="Arial" panose="020B0604020202020204" pitchFamily="34" charset="0"/>
                  <a:ea typeface="微软雅黑" panose="020B0503020204020204" charset="-122"/>
                  <a:cs typeface="+mn-ea"/>
                  <a:sym typeface="Arial" panose="020B0604020202020204" pitchFamily="34" charset="0"/>
                </a:rPr>
                <a:t>1</a:t>
              </a:r>
            </a:p>
          </p:txBody>
        </p:sp>
        <p:sp>
          <p:nvSpPr>
            <p:cNvPr id="36" name="TextBox 191"/>
            <p:cNvSpPr txBox="1"/>
            <p:nvPr/>
          </p:nvSpPr>
          <p:spPr>
            <a:xfrm>
              <a:off x="1945972" y="3381429"/>
              <a:ext cx="301356" cy="3733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charset="-122"/>
                  <a:cs typeface="+mn-ea"/>
                  <a:sym typeface="Arial" panose="020B0604020202020204" pitchFamily="34" charset="0"/>
                </a:rPr>
                <a:t>2</a:t>
              </a:r>
            </a:p>
          </p:txBody>
        </p:sp>
        <p:sp>
          <p:nvSpPr>
            <p:cNvPr id="37" name="TextBox 192"/>
            <p:cNvSpPr txBox="1"/>
            <p:nvPr/>
          </p:nvSpPr>
          <p:spPr>
            <a:xfrm>
              <a:off x="1945972" y="4283895"/>
              <a:ext cx="301356" cy="3733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charset="-122"/>
                  <a:cs typeface="+mn-ea"/>
                  <a:sym typeface="Arial" panose="020B0604020202020204" pitchFamily="34" charset="0"/>
                </a:rPr>
                <a:t>3</a:t>
              </a:r>
            </a:p>
          </p:txBody>
        </p:sp>
        <p:sp>
          <p:nvSpPr>
            <p:cNvPr id="38" name="TextBox 193"/>
            <p:cNvSpPr txBox="1"/>
            <p:nvPr/>
          </p:nvSpPr>
          <p:spPr>
            <a:xfrm>
              <a:off x="1945972" y="5186362"/>
              <a:ext cx="301356" cy="3733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charset="-122"/>
                  <a:cs typeface="+mn-ea"/>
                  <a:sym typeface="Arial" panose="020B0604020202020204" pitchFamily="34" charset="0"/>
                </a:rPr>
                <a:t>4</a:t>
              </a:r>
            </a:p>
          </p:txBody>
        </p:sp>
        <p:sp>
          <p:nvSpPr>
            <p:cNvPr id="39" name="Rectangle 38"/>
            <p:cNvSpPr/>
            <p:nvPr/>
          </p:nvSpPr>
          <p:spPr>
            <a:xfrm>
              <a:off x="2679704" y="3412206"/>
              <a:ext cx="2330568" cy="373301"/>
            </a:xfrm>
            <a:prstGeom prst="rect">
              <a:avLst/>
            </a:prstGeom>
          </p:spPr>
          <p:txBody>
            <a:bodyPr wrap="square">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charset="-122"/>
                  <a:cs typeface="+mn-ea"/>
                  <a:sym typeface="Arial" panose="020B0604020202020204" pitchFamily="34" charset="0"/>
                </a:rPr>
                <a:t>请替换文字内容</a:t>
              </a:r>
              <a:r>
                <a:rPr lang="en-GB" sz="1400">
                  <a:solidFill>
                    <a:schemeClr val="bg1"/>
                  </a:solidFill>
                  <a:latin typeface="Arial" panose="020B0604020202020204" pitchFamily="34" charset="0"/>
                  <a:ea typeface="微软雅黑" panose="020B050302020402020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0" name="Rectangle 39"/>
            <p:cNvSpPr/>
            <p:nvPr/>
          </p:nvSpPr>
          <p:spPr>
            <a:xfrm>
              <a:off x="2679704" y="4314672"/>
              <a:ext cx="2330568" cy="373301"/>
            </a:xfrm>
            <a:prstGeom prst="rect">
              <a:avLst/>
            </a:prstGeom>
          </p:spPr>
          <p:txBody>
            <a:bodyPr wrap="square">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charset="-122"/>
                  <a:cs typeface="+mn-ea"/>
                  <a:sym typeface="Arial" panose="020B0604020202020204" pitchFamily="34" charset="0"/>
                </a:rPr>
                <a:t>请替换文字内容</a:t>
              </a:r>
              <a:r>
                <a:rPr lang="en-GB" sz="1400">
                  <a:solidFill>
                    <a:schemeClr val="bg1"/>
                  </a:solidFill>
                  <a:latin typeface="Arial" panose="020B0604020202020204" pitchFamily="34" charset="0"/>
                  <a:ea typeface="微软雅黑" panose="020B050302020402020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1" name="Rectangle 40"/>
            <p:cNvSpPr/>
            <p:nvPr/>
          </p:nvSpPr>
          <p:spPr>
            <a:xfrm>
              <a:off x="2679704" y="5214753"/>
              <a:ext cx="2330568" cy="373301"/>
            </a:xfrm>
            <a:prstGeom prst="rect">
              <a:avLst/>
            </a:prstGeom>
          </p:spPr>
          <p:txBody>
            <a:bodyPr wrap="square">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charset="-122"/>
                  <a:cs typeface="+mn-ea"/>
                  <a:sym typeface="Arial" panose="020B0604020202020204" pitchFamily="34" charset="0"/>
                </a:rPr>
                <a:t>请替换文字内容</a:t>
              </a:r>
              <a:r>
                <a:rPr lang="en-GB" sz="1400">
                  <a:solidFill>
                    <a:schemeClr val="bg1"/>
                  </a:solidFill>
                  <a:latin typeface="Arial" panose="020B0604020202020204" pitchFamily="34" charset="0"/>
                  <a:ea typeface="微软雅黑" panose="020B050302020402020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43" name="TextBox 42"/>
          <p:cNvSpPr txBox="1"/>
          <p:nvPr/>
        </p:nvSpPr>
        <p:spPr>
          <a:xfrm>
            <a:off x="1647442" y="1459419"/>
            <a:ext cx="1427480" cy="349250"/>
          </a:xfrm>
          <a:prstGeom prst="rect">
            <a:avLst/>
          </a:prstGeom>
          <a:noFill/>
        </p:spPr>
        <p:txBody>
          <a:bodyPr wrap="none" rtlCol="0">
            <a:spAutoFit/>
          </a:bodyPr>
          <a:lstStyle/>
          <a:p>
            <a:pPr algn="just">
              <a:lnSpc>
                <a:spcPct val="120000"/>
              </a:lnSpc>
            </a:pPr>
            <a:r>
              <a:rPr lang="zh-CN" alt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4" name="Rectangle 43"/>
          <p:cNvSpPr/>
          <p:nvPr/>
        </p:nvSpPr>
        <p:spPr>
          <a:xfrm>
            <a:off x="1640472" y="1802071"/>
            <a:ext cx="4377747" cy="386080"/>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a:t>
            </a:r>
            <a:endParaRPr lang="en-GB"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5" name="Donut 44"/>
          <p:cNvSpPr/>
          <p:nvPr/>
        </p:nvSpPr>
        <p:spPr>
          <a:xfrm>
            <a:off x="1708733" y="2749326"/>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6" name="Freeform 45"/>
          <p:cNvSpPr>
            <a:spLocks noEditPoints="1"/>
          </p:cNvSpPr>
          <p:nvPr/>
        </p:nvSpPr>
        <p:spPr bwMode="auto">
          <a:xfrm>
            <a:off x="1914490" y="2946767"/>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7" name="Freeform 46"/>
          <p:cNvSpPr>
            <a:spLocks noEditPoints="1"/>
          </p:cNvSpPr>
          <p:nvPr/>
        </p:nvSpPr>
        <p:spPr bwMode="auto">
          <a:xfrm>
            <a:off x="1886138" y="4471909"/>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8" name="Freeform 47"/>
          <p:cNvSpPr>
            <a:spLocks noEditPoints="1"/>
          </p:cNvSpPr>
          <p:nvPr/>
        </p:nvSpPr>
        <p:spPr bwMode="auto">
          <a:xfrm>
            <a:off x="4625692" y="4469389"/>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9" name="Freeform 48"/>
          <p:cNvSpPr>
            <a:spLocks noEditPoints="1"/>
          </p:cNvSpPr>
          <p:nvPr/>
        </p:nvSpPr>
        <p:spPr bwMode="auto">
          <a:xfrm>
            <a:off x="4615560" y="2959620"/>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0" name="Donut 49"/>
          <p:cNvSpPr/>
          <p:nvPr/>
        </p:nvSpPr>
        <p:spPr>
          <a:xfrm>
            <a:off x="4382136" y="4266364"/>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1" name="Donut 50"/>
          <p:cNvSpPr/>
          <p:nvPr/>
        </p:nvSpPr>
        <p:spPr>
          <a:xfrm>
            <a:off x="1703313" y="4266517"/>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2" name="Donut 51"/>
          <p:cNvSpPr/>
          <p:nvPr/>
        </p:nvSpPr>
        <p:spPr>
          <a:xfrm>
            <a:off x="4376431" y="2749326"/>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3" name="TextBox 52"/>
          <p:cNvSpPr txBox="1"/>
          <p:nvPr/>
        </p:nvSpPr>
        <p:spPr>
          <a:xfrm>
            <a:off x="2425985" y="3057329"/>
            <a:ext cx="1427480" cy="349250"/>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4" name="TextBox 53"/>
          <p:cNvSpPr txBox="1"/>
          <p:nvPr/>
        </p:nvSpPr>
        <p:spPr>
          <a:xfrm>
            <a:off x="2370589" y="2788105"/>
            <a:ext cx="539115" cy="349250"/>
          </a:xfrm>
          <a:prstGeom prst="rect">
            <a:avLst/>
          </a:prstGeom>
          <a:noFill/>
        </p:spPr>
        <p:txBody>
          <a:bodyPr wrap="none" rtlCol="0">
            <a:spAutoFit/>
          </a:bodyPr>
          <a:lstStyle/>
          <a:p>
            <a:pPr algn="just">
              <a:lnSpc>
                <a:spcPct val="120000"/>
              </a:lnSpc>
            </a:pPr>
            <a:r>
              <a:rPr lang="en-US" sz="1400" b="1" dirty="0">
                <a:solidFill>
                  <a:schemeClr val="accent1"/>
                </a:solidFill>
                <a:latin typeface="Arial" panose="020B0604020202020204" pitchFamily="34" charset="0"/>
                <a:ea typeface="微软雅黑" panose="020B0503020204020204" charset="-122"/>
                <a:cs typeface="+mn-ea"/>
                <a:sym typeface="Arial" panose="020B0604020202020204" pitchFamily="34" charset="0"/>
              </a:rPr>
              <a:t>80%</a:t>
            </a:r>
            <a:endParaRPr lang="en-GB" sz="1400" b="1" dirty="0">
              <a:solidFill>
                <a:schemeClr val="accent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5" name="TextBox 54"/>
          <p:cNvSpPr txBox="1"/>
          <p:nvPr/>
        </p:nvSpPr>
        <p:spPr>
          <a:xfrm>
            <a:off x="5054939" y="3057329"/>
            <a:ext cx="1427480" cy="349250"/>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6" name="TextBox 55"/>
          <p:cNvSpPr txBox="1"/>
          <p:nvPr/>
        </p:nvSpPr>
        <p:spPr>
          <a:xfrm>
            <a:off x="5055894" y="2788105"/>
            <a:ext cx="539115" cy="349250"/>
          </a:xfrm>
          <a:prstGeom prst="rect">
            <a:avLst/>
          </a:prstGeom>
          <a:noFill/>
        </p:spPr>
        <p:txBody>
          <a:bodyPr wrap="none" rtlCol="0">
            <a:spAutoFit/>
          </a:bodyPr>
          <a:lstStyle/>
          <a:p>
            <a:pPr algn="just">
              <a:lnSpc>
                <a:spcPct val="120000"/>
              </a:lnSpc>
            </a:pPr>
            <a:r>
              <a:rPr lang="en-US" sz="1400" b="1">
                <a:solidFill>
                  <a:schemeClr val="accent2"/>
                </a:solidFill>
                <a:latin typeface="Arial" panose="020B0604020202020204" pitchFamily="34" charset="0"/>
                <a:ea typeface="微软雅黑" panose="020B0503020204020204" charset="-122"/>
                <a:cs typeface="+mn-ea"/>
                <a:sym typeface="Arial" panose="020B0604020202020204" pitchFamily="34" charset="0"/>
              </a:rPr>
              <a:t>60%</a:t>
            </a:r>
            <a:endParaRPr lang="en-GB" sz="1400" b="1">
              <a:solidFill>
                <a:schemeClr val="accent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7" name="TextBox 56"/>
          <p:cNvSpPr txBox="1"/>
          <p:nvPr/>
        </p:nvSpPr>
        <p:spPr>
          <a:xfrm>
            <a:off x="2425985" y="4583277"/>
            <a:ext cx="1427480" cy="349250"/>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8" name="TextBox 57"/>
          <p:cNvSpPr txBox="1"/>
          <p:nvPr/>
        </p:nvSpPr>
        <p:spPr>
          <a:xfrm>
            <a:off x="2370589" y="4297476"/>
            <a:ext cx="539115" cy="349250"/>
          </a:xfrm>
          <a:prstGeom prst="rect">
            <a:avLst/>
          </a:prstGeom>
          <a:noFill/>
        </p:spPr>
        <p:txBody>
          <a:bodyPr wrap="none" rtlCol="0">
            <a:spAutoFit/>
          </a:bodyPr>
          <a:lstStyle/>
          <a:p>
            <a:pPr algn="just">
              <a:lnSpc>
                <a:spcPct val="120000"/>
              </a:lnSpc>
            </a:pPr>
            <a:r>
              <a:rPr lang="en-US" sz="1400" b="1">
                <a:solidFill>
                  <a:schemeClr val="accent3"/>
                </a:solidFill>
                <a:latin typeface="Arial" panose="020B0604020202020204" pitchFamily="34" charset="0"/>
                <a:ea typeface="微软雅黑" panose="020B0503020204020204" charset="-122"/>
                <a:cs typeface="+mn-ea"/>
                <a:sym typeface="Arial" panose="020B0604020202020204" pitchFamily="34" charset="0"/>
              </a:rPr>
              <a:t>93%</a:t>
            </a:r>
            <a:endParaRPr lang="en-GB" sz="1400" b="1">
              <a:solidFill>
                <a:schemeClr val="accent3"/>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9" name="TextBox 58"/>
          <p:cNvSpPr txBox="1"/>
          <p:nvPr/>
        </p:nvSpPr>
        <p:spPr>
          <a:xfrm>
            <a:off x="5112444" y="4583277"/>
            <a:ext cx="1427480" cy="349250"/>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0" name="TextBox 59"/>
          <p:cNvSpPr txBox="1"/>
          <p:nvPr/>
        </p:nvSpPr>
        <p:spPr>
          <a:xfrm>
            <a:off x="5058208" y="4297476"/>
            <a:ext cx="539115" cy="349250"/>
          </a:xfrm>
          <a:prstGeom prst="rect">
            <a:avLst/>
          </a:prstGeom>
          <a:noFill/>
        </p:spPr>
        <p:txBody>
          <a:bodyPr wrap="none" rtlCol="0">
            <a:spAutoFit/>
          </a:bodyPr>
          <a:lstStyle/>
          <a:p>
            <a:pPr algn="just">
              <a:lnSpc>
                <a:spcPct val="120000"/>
              </a:lnSpc>
            </a:pPr>
            <a:r>
              <a:rPr lang="en-US" sz="1400" b="1">
                <a:solidFill>
                  <a:schemeClr val="accent4"/>
                </a:solidFill>
                <a:latin typeface="Arial" panose="020B0604020202020204" pitchFamily="34" charset="0"/>
                <a:ea typeface="微软雅黑" panose="020B0503020204020204" charset="-122"/>
                <a:cs typeface="+mn-ea"/>
                <a:sym typeface="Arial" panose="020B0604020202020204" pitchFamily="34" charset="0"/>
              </a:rPr>
              <a:t>55%</a:t>
            </a:r>
            <a:endParaRPr lang="en-GB" sz="1400" b="1">
              <a:solidFill>
                <a:schemeClr val="accent4"/>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1" name="Rectangle 60"/>
          <p:cNvSpPr/>
          <p:nvPr/>
        </p:nvSpPr>
        <p:spPr>
          <a:xfrm>
            <a:off x="1655614" y="3484129"/>
            <a:ext cx="2400274" cy="533400"/>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2" name="Rectangle 61"/>
          <p:cNvSpPr/>
          <p:nvPr/>
        </p:nvSpPr>
        <p:spPr>
          <a:xfrm>
            <a:off x="1655614" y="5007675"/>
            <a:ext cx="2400274" cy="533400"/>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3" name="Rectangle 62"/>
          <p:cNvSpPr/>
          <p:nvPr/>
        </p:nvSpPr>
        <p:spPr>
          <a:xfrm>
            <a:off x="4319925" y="3484129"/>
            <a:ext cx="2400274" cy="533400"/>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4" name="Rectangle 63"/>
          <p:cNvSpPr/>
          <p:nvPr/>
        </p:nvSpPr>
        <p:spPr>
          <a:xfrm>
            <a:off x="4313797" y="5007675"/>
            <a:ext cx="2400274" cy="533400"/>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left)">
                                      <p:cBhvr>
                                        <p:cTn id="13" dur="500"/>
                                        <p:tgtEl>
                                          <p:spTgt spid="4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49" presetClass="entr" presetSubtype="0" decel="10000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 calcmode="lin" valueType="num">
                                      <p:cBhvr>
                                        <p:cTn id="23" dur="500" fill="hold"/>
                                        <p:tgtEl>
                                          <p:spTgt spid="45"/>
                                        </p:tgtEl>
                                        <p:attrNameLst>
                                          <p:attrName>style.rotation</p:attrName>
                                        </p:attrNameLst>
                                      </p:cBhvr>
                                      <p:tavLst>
                                        <p:tav tm="0">
                                          <p:val>
                                            <p:fltVal val="360"/>
                                          </p:val>
                                        </p:tav>
                                        <p:tav tm="100000">
                                          <p:val>
                                            <p:fltVal val="0"/>
                                          </p:val>
                                        </p:tav>
                                      </p:tavLst>
                                    </p:anim>
                                    <p:animEffect transition="in" filter="fade">
                                      <p:cBhvr>
                                        <p:cTn id="24" dur="500"/>
                                        <p:tgtEl>
                                          <p:spTgt spid="45"/>
                                        </p:tgtEl>
                                      </p:cBhvr>
                                    </p:animEffect>
                                  </p:childTnLst>
                                </p:cTn>
                              </p:par>
                            </p:childTnLst>
                          </p:cTn>
                        </p:par>
                        <p:par>
                          <p:cTn id="25" fill="hold">
                            <p:stCondLst>
                              <p:cond delay="2500"/>
                            </p:stCondLst>
                            <p:childTnLst>
                              <p:par>
                                <p:cTn id="26" presetID="49" presetClass="entr" presetSubtype="0" decel="10000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360"/>
                                          </p:val>
                                        </p:tav>
                                        <p:tav tm="100000">
                                          <p:val>
                                            <p:fltVal val="0"/>
                                          </p:val>
                                        </p:tav>
                                      </p:tavLst>
                                    </p:anim>
                                    <p:animEffect transition="in" filter="fade">
                                      <p:cBhvr>
                                        <p:cTn id="31" dur="500"/>
                                        <p:tgtEl>
                                          <p:spTgt spid="4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500"/>
                                        <p:tgtEl>
                                          <p:spTgt spid="53"/>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childTnLst>
                          </p:cTn>
                        </p:par>
                        <p:par>
                          <p:cTn id="46" fill="hold">
                            <p:stCondLst>
                              <p:cond delay="4500"/>
                            </p:stCondLst>
                            <p:childTnLst>
                              <p:par>
                                <p:cTn id="47" presetID="49" presetClass="entr" presetSubtype="0" decel="100000"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 calcmode="lin" valueType="num">
                                      <p:cBhvr>
                                        <p:cTn id="51" dur="500" fill="hold"/>
                                        <p:tgtEl>
                                          <p:spTgt spid="52"/>
                                        </p:tgtEl>
                                        <p:attrNameLst>
                                          <p:attrName>style.rotation</p:attrName>
                                        </p:attrNameLst>
                                      </p:cBhvr>
                                      <p:tavLst>
                                        <p:tav tm="0">
                                          <p:val>
                                            <p:fltVal val="360"/>
                                          </p:val>
                                        </p:tav>
                                        <p:tav tm="100000">
                                          <p:val>
                                            <p:fltVal val="0"/>
                                          </p:val>
                                        </p:tav>
                                      </p:tavLst>
                                    </p:anim>
                                    <p:animEffect transition="in" filter="fade">
                                      <p:cBhvr>
                                        <p:cTn id="52" dur="500"/>
                                        <p:tgtEl>
                                          <p:spTgt spid="52"/>
                                        </p:tgtEl>
                                      </p:cBhvr>
                                    </p:animEffect>
                                  </p:childTnLst>
                                </p:cTn>
                              </p:par>
                            </p:childTnLst>
                          </p:cTn>
                        </p:par>
                        <p:par>
                          <p:cTn id="53" fill="hold">
                            <p:stCondLst>
                              <p:cond delay="5000"/>
                            </p:stCondLst>
                            <p:childTnLst>
                              <p:par>
                                <p:cTn id="54" presetID="49" presetClass="entr" presetSubtype="0" decel="10000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style.rotation</p:attrName>
                                        </p:attrNameLst>
                                      </p:cBhvr>
                                      <p:tavLst>
                                        <p:tav tm="0">
                                          <p:val>
                                            <p:fltVal val="360"/>
                                          </p:val>
                                        </p:tav>
                                        <p:tav tm="100000">
                                          <p:val>
                                            <p:fltVal val="0"/>
                                          </p:val>
                                        </p:tav>
                                      </p:tavLst>
                                    </p:anim>
                                    <p:animEffect transition="in" filter="fade">
                                      <p:cBhvr>
                                        <p:cTn id="59" dur="500"/>
                                        <p:tgtEl>
                                          <p:spTgt spid="49"/>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500"/>
                                        <p:tgtEl>
                                          <p:spTgt spid="55"/>
                                        </p:tgtEl>
                                      </p:cBhvr>
                                    </p:animEffect>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childTnLst>
                          </p:cTn>
                        </p:par>
                        <p:par>
                          <p:cTn id="74" fill="hold">
                            <p:stCondLst>
                              <p:cond delay="7000"/>
                            </p:stCondLst>
                            <p:childTnLst>
                              <p:par>
                                <p:cTn id="75" presetID="49" presetClass="entr" presetSubtype="0" decel="100000" fill="hold" grpId="0"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 calcmode="lin" valueType="num">
                                      <p:cBhvr>
                                        <p:cTn id="79" dur="500" fill="hold"/>
                                        <p:tgtEl>
                                          <p:spTgt spid="51"/>
                                        </p:tgtEl>
                                        <p:attrNameLst>
                                          <p:attrName>style.rotation</p:attrName>
                                        </p:attrNameLst>
                                      </p:cBhvr>
                                      <p:tavLst>
                                        <p:tav tm="0">
                                          <p:val>
                                            <p:fltVal val="360"/>
                                          </p:val>
                                        </p:tav>
                                        <p:tav tm="100000">
                                          <p:val>
                                            <p:fltVal val="0"/>
                                          </p:val>
                                        </p:tav>
                                      </p:tavLst>
                                    </p:anim>
                                    <p:animEffect transition="in" filter="fade">
                                      <p:cBhvr>
                                        <p:cTn id="80" dur="500"/>
                                        <p:tgtEl>
                                          <p:spTgt spid="51"/>
                                        </p:tgtEl>
                                      </p:cBhvr>
                                    </p:animEffect>
                                  </p:childTnLst>
                                </p:cTn>
                              </p:par>
                            </p:childTnLst>
                          </p:cTn>
                        </p:par>
                        <p:par>
                          <p:cTn id="81" fill="hold">
                            <p:stCondLst>
                              <p:cond delay="7500"/>
                            </p:stCondLst>
                            <p:childTnLst>
                              <p:par>
                                <p:cTn id="82" presetID="49" presetClass="entr" presetSubtype="0" decel="100000"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 calcmode="lin" valueType="num">
                                      <p:cBhvr>
                                        <p:cTn id="84" dur="500" fill="hold"/>
                                        <p:tgtEl>
                                          <p:spTgt spid="47"/>
                                        </p:tgtEl>
                                        <p:attrNameLst>
                                          <p:attrName>ppt_w</p:attrName>
                                        </p:attrNameLst>
                                      </p:cBhvr>
                                      <p:tavLst>
                                        <p:tav tm="0">
                                          <p:val>
                                            <p:fltVal val="0"/>
                                          </p:val>
                                        </p:tav>
                                        <p:tav tm="100000">
                                          <p:val>
                                            <p:strVal val="#ppt_w"/>
                                          </p:val>
                                        </p:tav>
                                      </p:tavLst>
                                    </p:anim>
                                    <p:anim calcmode="lin" valueType="num">
                                      <p:cBhvr>
                                        <p:cTn id="85" dur="500" fill="hold"/>
                                        <p:tgtEl>
                                          <p:spTgt spid="47"/>
                                        </p:tgtEl>
                                        <p:attrNameLst>
                                          <p:attrName>ppt_h</p:attrName>
                                        </p:attrNameLst>
                                      </p:cBhvr>
                                      <p:tavLst>
                                        <p:tav tm="0">
                                          <p:val>
                                            <p:fltVal val="0"/>
                                          </p:val>
                                        </p:tav>
                                        <p:tav tm="100000">
                                          <p:val>
                                            <p:strVal val="#ppt_h"/>
                                          </p:val>
                                        </p:tav>
                                      </p:tavLst>
                                    </p:anim>
                                    <p:anim calcmode="lin" valueType="num">
                                      <p:cBhvr>
                                        <p:cTn id="86" dur="500" fill="hold"/>
                                        <p:tgtEl>
                                          <p:spTgt spid="47"/>
                                        </p:tgtEl>
                                        <p:attrNameLst>
                                          <p:attrName>style.rotation</p:attrName>
                                        </p:attrNameLst>
                                      </p:cBhvr>
                                      <p:tavLst>
                                        <p:tav tm="0">
                                          <p:val>
                                            <p:fltVal val="360"/>
                                          </p:val>
                                        </p:tav>
                                        <p:tav tm="100000">
                                          <p:val>
                                            <p:fltVal val="0"/>
                                          </p:val>
                                        </p:tav>
                                      </p:tavLst>
                                    </p:anim>
                                    <p:animEffect transition="in" filter="fade">
                                      <p:cBhvr>
                                        <p:cTn id="87" dur="500"/>
                                        <p:tgtEl>
                                          <p:spTgt spid="47"/>
                                        </p:tgtEl>
                                      </p:cBhvr>
                                    </p:animEffect>
                                  </p:childTnLst>
                                </p:cTn>
                              </p:par>
                            </p:childTnLst>
                          </p:cTn>
                        </p:par>
                        <p:par>
                          <p:cTn id="88" fill="hold">
                            <p:stCondLst>
                              <p:cond delay="8000"/>
                            </p:stCondLst>
                            <p:childTnLst>
                              <p:par>
                                <p:cTn id="89" presetID="10" presetClass="entr" presetSubtype="0"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fade">
                                      <p:cBhvr>
                                        <p:cTn id="91" dur="500"/>
                                        <p:tgtEl>
                                          <p:spTgt spid="58"/>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fade">
                                      <p:cBhvr>
                                        <p:cTn id="95" dur="500"/>
                                        <p:tgtEl>
                                          <p:spTgt spid="57"/>
                                        </p:tgtEl>
                                      </p:cBhvr>
                                    </p:animEffect>
                                  </p:childTnLst>
                                </p:cTn>
                              </p:par>
                            </p:childTnLst>
                          </p:cTn>
                        </p:par>
                        <p:par>
                          <p:cTn id="96" fill="hold">
                            <p:stCondLst>
                              <p:cond delay="9000"/>
                            </p:stCondLst>
                            <p:childTnLst>
                              <p:par>
                                <p:cTn id="97" presetID="53" presetClass="entr" presetSubtype="16" fill="hold" grpId="0" nodeType="afterEffect">
                                  <p:stCondLst>
                                    <p:cond delay="0"/>
                                  </p:stCondLst>
                                  <p:childTnLst>
                                    <p:set>
                                      <p:cBhvr>
                                        <p:cTn id="98" dur="1" fill="hold">
                                          <p:stCondLst>
                                            <p:cond delay="0"/>
                                          </p:stCondLst>
                                        </p:cTn>
                                        <p:tgtEl>
                                          <p:spTgt spid="62"/>
                                        </p:tgtEl>
                                        <p:attrNameLst>
                                          <p:attrName>style.visibility</p:attrName>
                                        </p:attrNameLst>
                                      </p:cBhvr>
                                      <p:to>
                                        <p:strVal val="visible"/>
                                      </p:to>
                                    </p:set>
                                    <p:anim calcmode="lin" valueType="num">
                                      <p:cBhvr>
                                        <p:cTn id="99" dur="500" fill="hold"/>
                                        <p:tgtEl>
                                          <p:spTgt spid="62"/>
                                        </p:tgtEl>
                                        <p:attrNameLst>
                                          <p:attrName>ppt_w</p:attrName>
                                        </p:attrNameLst>
                                      </p:cBhvr>
                                      <p:tavLst>
                                        <p:tav tm="0">
                                          <p:val>
                                            <p:fltVal val="0"/>
                                          </p:val>
                                        </p:tav>
                                        <p:tav tm="100000">
                                          <p:val>
                                            <p:strVal val="#ppt_w"/>
                                          </p:val>
                                        </p:tav>
                                      </p:tavLst>
                                    </p:anim>
                                    <p:anim calcmode="lin" valueType="num">
                                      <p:cBhvr>
                                        <p:cTn id="100" dur="500" fill="hold"/>
                                        <p:tgtEl>
                                          <p:spTgt spid="62"/>
                                        </p:tgtEl>
                                        <p:attrNameLst>
                                          <p:attrName>ppt_h</p:attrName>
                                        </p:attrNameLst>
                                      </p:cBhvr>
                                      <p:tavLst>
                                        <p:tav tm="0">
                                          <p:val>
                                            <p:fltVal val="0"/>
                                          </p:val>
                                        </p:tav>
                                        <p:tav tm="100000">
                                          <p:val>
                                            <p:strVal val="#ppt_h"/>
                                          </p:val>
                                        </p:tav>
                                      </p:tavLst>
                                    </p:anim>
                                    <p:animEffect transition="in" filter="fade">
                                      <p:cBhvr>
                                        <p:cTn id="101" dur="500"/>
                                        <p:tgtEl>
                                          <p:spTgt spid="62"/>
                                        </p:tgtEl>
                                      </p:cBhvr>
                                    </p:animEffect>
                                  </p:childTnLst>
                                </p:cTn>
                              </p:par>
                            </p:childTnLst>
                          </p:cTn>
                        </p:par>
                        <p:par>
                          <p:cTn id="102" fill="hold">
                            <p:stCondLst>
                              <p:cond delay="9500"/>
                            </p:stCondLst>
                            <p:childTnLst>
                              <p:par>
                                <p:cTn id="103" presetID="49" presetClass="entr" presetSubtype="0" decel="100000"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anim calcmode="lin" valueType="num">
                                      <p:cBhvr>
                                        <p:cTn id="107" dur="500" fill="hold"/>
                                        <p:tgtEl>
                                          <p:spTgt spid="50"/>
                                        </p:tgtEl>
                                        <p:attrNameLst>
                                          <p:attrName>style.rotation</p:attrName>
                                        </p:attrNameLst>
                                      </p:cBhvr>
                                      <p:tavLst>
                                        <p:tav tm="0">
                                          <p:val>
                                            <p:fltVal val="360"/>
                                          </p:val>
                                        </p:tav>
                                        <p:tav tm="100000">
                                          <p:val>
                                            <p:fltVal val="0"/>
                                          </p:val>
                                        </p:tav>
                                      </p:tavLst>
                                    </p:anim>
                                    <p:animEffect transition="in" filter="fade">
                                      <p:cBhvr>
                                        <p:cTn id="108" dur="500"/>
                                        <p:tgtEl>
                                          <p:spTgt spid="50"/>
                                        </p:tgtEl>
                                      </p:cBhvr>
                                    </p:animEffect>
                                  </p:childTnLst>
                                </p:cTn>
                              </p:par>
                            </p:childTnLst>
                          </p:cTn>
                        </p:par>
                        <p:par>
                          <p:cTn id="109" fill="hold">
                            <p:stCondLst>
                              <p:cond delay="10000"/>
                            </p:stCondLst>
                            <p:childTnLst>
                              <p:par>
                                <p:cTn id="110" presetID="49" presetClass="entr" presetSubtype="0" decel="100000" fill="hold" grpId="0" nodeType="afterEffect">
                                  <p:stCondLst>
                                    <p:cond delay="0"/>
                                  </p:stCondLst>
                                  <p:childTnLst>
                                    <p:set>
                                      <p:cBhvr>
                                        <p:cTn id="111" dur="1" fill="hold">
                                          <p:stCondLst>
                                            <p:cond delay="0"/>
                                          </p:stCondLst>
                                        </p:cTn>
                                        <p:tgtEl>
                                          <p:spTgt spid="48"/>
                                        </p:tgtEl>
                                        <p:attrNameLst>
                                          <p:attrName>style.visibility</p:attrName>
                                        </p:attrNameLst>
                                      </p:cBhvr>
                                      <p:to>
                                        <p:strVal val="visible"/>
                                      </p:to>
                                    </p:set>
                                    <p:anim calcmode="lin" valueType="num">
                                      <p:cBhvr>
                                        <p:cTn id="112" dur="500" fill="hold"/>
                                        <p:tgtEl>
                                          <p:spTgt spid="48"/>
                                        </p:tgtEl>
                                        <p:attrNameLst>
                                          <p:attrName>ppt_w</p:attrName>
                                        </p:attrNameLst>
                                      </p:cBhvr>
                                      <p:tavLst>
                                        <p:tav tm="0">
                                          <p:val>
                                            <p:fltVal val="0"/>
                                          </p:val>
                                        </p:tav>
                                        <p:tav tm="100000">
                                          <p:val>
                                            <p:strVal val="#ppt_w"/>
                                          </p:val>
                                        </p:tav>
                                      </p:tavLst>
                                    </p:anim>
                                    <p:anim calcmode="lin" valueType="num">
                                      <p:cBhvr>
                                        <p:cTn id="113" dur="500" fill="hold"/>
                                        <p:tgtEl>
                                          <p:spTgt spid="48"/>
                                        </p:tgtEl>
                                        <p:attrNameLst>
                                          <p:attrName>ppt_h</p:attrName>
                                        </p:attrNameLst>
                                      </p:cBhvr>
                                      <p:tavLst>
                                        <p:tav tm="0">
                                          <p:val>
                                            <p:fltVal val="0"/>
                                          </p:val>
                                        </p:tav>
                                        <p:tav tm="100000">
                                          <p:val>
                                            <p:strVal val="#ppt_h"/>
                                          </p:val>
                                        </p:tav>
                                      </p:tavLst>
                                    </p:anim>
                                    <p:anim calcmode="lin" valueType="num">
                                      <p:cBhvr>
                                        <p:cTn id="114" dur="500" fill="hold"/>
                                        <p:tgtEl>
                                          <p:spTgt spid="48"/>
                                        </p:tgtEl>
                                        <p:attrNameLst>
                                          <p:attrName>style.rotation</p:attrName>
                                        </p:attrNameLst>
                                      </p:cBhvr>
                                      <p:tavLst>
                                        <p:tav tm="0">
                                          <p:val>
                                            <p:fltVal val="360"/>
                                          </p:val>
                                        </p:tav>
                                        <p:tav tm="100000">
                                          <p:val>
                                            <p:fltVal val="0"/>
                                          </p:val>
                                        </p:tav>
                                      </p:tavLst>
                                    </p:anim>
                                    <p:animEffect transition="in" filter="fade">
                                      <p:cBhvr>
                                        <p:cTn id="115" dur="500"/>
                                        <p:tgtEl>
                                          <p:spTgt spid="48"/>
                                        </p:tgtEl>
                                      </p:cBhvr>
                                    </p:animEffect>
                                  </p:childTnLst>
                                </p:cTn>
                              </p:par>
                            </p:childTnLst>
                          </p:cTn>
                        </p:par>
                        <p:par>
                          <p:cTn id="116" fill="hold">
                            <p:stCondLst>
                              <p:cond delay="10500"/>
                            </p:stCondLst>
                            <p:childTnLst>
                              <p:par>
                                <p:cTn id="117" presetID="10" presetClass="entr" presetSubtype="0"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fade">
                                      <p:cBhvr>
                                        <p:cTn id="119" dur="500"/>
                                        <p:tgtEl>
                                          <p:spTgt spid="60"/>
                                        </p:tgtEl>
                                      </p:cBhvr>
                                    </p:animEffect>
                                  </p:childTnLst>
                                </p:cTn>
                              </p:par>
                            </p:childTnLst>
                          </p:cTn>
                        </p:par>
                        <p:par>
                          <p:cTn id="120" fill="hold">
                            <p:stCondLst>
                              <p:cond delay="11000"/>
                            </p:stCondLst>
                            <p:childTnLst>
                              <p:par>
                                <p:cTn id="121" presetID="10" presetClass="entr" presetSubtype="0" fill="hold" grpId="0" nodeType="afterEffect">
                                  <p:stCondLst>
                                    <p:cond delay="0"/>
                                  </p:stCondLst>
                                  <p:childTnLst>
                                    <p:set>
                                      <p:cBhvr>
                                        <p:cTn id="122" dur="1" fill="hold">
                                          <p:stCondLst>
                                            <p:cond delay="0"/>
                                          </p:stCondLst>
                                        </p:cTn>
                                        <p:tgtEl>
                                          <p:spTgt spid="59"/>
                                        </p:tgtEl>
                                        <p:attrNameLst>
                                          <p:attrName>style.visibility</p:attrName>
                                        </p:attrNameLst>
                                      </p:cBhvr>
                                      <p:to>
                                        <p:strVal val="visible"/>
                                      </p:to>
                                    </p:set>
                                    <p:animEffect transition="in" filter="fade">
                                      <p:cBhvr>
                                        <p:cTn id="123" dur="500"/>
                                        <p:tgtEl>
                                          <p:spTgt spid="59"/>
                                        </p:tgtEl>
                                      </p:cBhvr>
                                    </p:animEffect>
                                  </p:childTnLst>
                                </p:cTn>
                              </p:par>
                            </p:childTnLst>
                          </p:cTn>
                        </p:par>
                        <p:par>
                          <p:cTn id="124" fill="hold">
                            <p:stCondLst>
                              <p:cond delay="11500"/>
                            </p:stCondLst>
                            <p:childTnLst>
                              <p:par>
                                <p:cTn id="125" presetID="53" presetClass="entr" presetSubtype="16" fill="hold" grpId="0" nodeType="afterEffect">
                                  <p:stCondLst>
                                    <p:cond delay="0"/>
                                  </p:stCondLst>
                                  <p:childTnLst>
                                    <p:set>
                                      <p:cBhvr>
                                        <p:cTn id="126" dur="1" fill="hold">
                                          <p:stCondLst>
                                            <p:cond delay="0"/>
                                          </p:stCondLst>
                                        </p:cTn>
                                        <p:tgtEl>
                                          <p:spTgt spid="64"/>
                                        </p:tgtEl>
                                        <p:attrNameLst>
                                          <p:attrName>style.visibility</p:attrName>
                                        </p:attrNameLst>
                                      </p:cBhvr>
                                      <p:to>
                                        <p:strVal val="visible"/>
                                      </p:to>
                                    </p:set>
                                    <p:anim calcmode="lin" valueType="num">
                                      <p:cBhvr>
                                        <p:cTn id="127" dur="500" fill="hold"/>
                                        <p:tgtEl>
                                          <p:spTgt spid="64"/>
                                        </p:tgtEl>
                                        <p:attrNameLst>
                                          <p:attrName>ppt_w</p:attrName>
                                        </p:attrNameLst>
                                      </p:cBhvr>
                                      <p:tavLst>
                                        <p:tav tm="0">
                                          <p:val>
                                            <p:fltVal val="0"/>
                                          </p:val>
                                        </p:tav>
                                        <p:tav tm="100000">
                                          <p:val>
                                            <p:strVal val="#ppt_w"/>
                                          </p:val>
                                        </p:tav>
                                      </p:tavLst>
                                    </p:anim>
                                    <p:anim calcmode="lin" valueType="num">
                                      <p:cBhvr>
                                        <p:cTn id="128" dur="500" fill="hold"/>
                                        <p:tgtEl>
                                          <p:spTgt spid="64"/>
                                        </p:tgtEl>
                                        <p:attrNameLst>
                                          <p:attrName>ppt_h</p:attrName>
                                        </p:attrNameLst>
                                      </p:cBhvr>
                                      <p:tavLst>
                                        <p:tav tm="0">
                                          <p:val>
                                            <p:fltVal val="0"/>
                                          </p:val>
                                        </p:tav>
                                        <p:tav tm="100000">
                                          <p:val>
                                            <p:strVal val="#ppt_h"/>
                                          </p:val>
                                        </p:tav>
                                      </p:tavLst>
                                    </p:anim>
                                    <p:animEffect transition="in" filter="fade">
                                      <p:cBhvr>
                                        <p:cTn id="12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bldLvl="0" animBg="1"/>
      <p:bldP spid="46" grpId="0" bldLvl="0" animBg="1"/>
      <p:bldP spid="47" grpId="0" bldLvl="0" animBg="1"/>
      <p:bldP spid="48" grpId="0" bldLvl="0" animBg="1"/>
      <p:bldP spid="49" grpId="0" bldLvl="0" animBg="1"/>
      <p:bldP spid="50" grpId="0" bldLvl="0" animBg="1"/>
      <p:bldP spid="51" grpId="0" bldLvl="0" animBg="1"/>
      <p:bldP spid="52" grpId="0" bldLvl="0" animBg="1"/>
      <p:bldP spid="53" grpId="0"/>
      <p:bldP spid="54" grpId="0"/>
      <p:bldP spid="55" grpId="0"/>
      <p:bldP spid="56" grpId="0"/>
      <p:bldP spid="57" grpId="0"/>
      <p:bldP spid="58" grpId="0"/>
      <p:bldP spid="59" grpId="0"/>
      <p:bldP spid="60" grpId="0"/>
      <p:bldP spid="61" grpId="0"/>
      <p:bldP spid="62" grpId="0"/>
      <p:bldP spid="63" grpId="0"/>
      <p:bldP spid="6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
          <p:cNvPicPr>
            <a:picLocks noChangeAspect="1"/>
          </p:cNvPicPr>
          <p:nvPr/>
        </p:nvPicPr>
        <p:blipFill>
          <a:blip r:embed="rId2"/>
          <a:stretch>
            <a:fillRect/>
          </a:stretch>
        </p:blipFill>
        <p:spPr>
          <a:xfrm>
            <a:off x="-14605" y="5603875"/>
            <a:ext cx="12224385" cy="1259840"/>
          </a:xfrm>
          <a:prstGeom prst="rect">
            <a:avLst/>
          </a:prstGeom>
        </p:spPr>
      </p:pic>
      <p:sp>
        <p:nvSpPr>
          <p:cNvPr id="8" name="TextBox 8"/>
          <p:cNvSpPr txBox="1"/>
          <p:nvPr/>
        </p:nvSpPr>
        <p:spPr>
          <a:xfrm>
            <a:off x="422875" y="178484"/>
            <a:ext cx="2311176" cy="430530"/>
          </a:xfrm>
          <a:prstGeom prst="rect">
            <a:avLst/>
          </a:prstGeom>
          <a:noFill/>
        </p:spPr>
        <p:txBody>
          <a:bodyPr wrap="square" lIns="0" tIns="0" rIns="0" bIns="0" rtlCol="0" anchor="ctr">
            <a:spAutoFit/>
          </a:bodyPr>
          <a:lstStyle/>
          <a:p>
            <a:r>
              <a:rPr lang="zh-CN" altLang="en-US" sz="28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此处添加名称</a:t>
            </a:r>
          </a:p>
        </p:txBody>
      </p:sp>
      <p:sp>
        <p:nvSpPr>
          <p:cNvPr id="9" name="TextBox 8"/>
          <p:cNvSpPr txBox="1"/>
          <p:nvPr/>
        </p:nvSpPr>
        <p:spPr>
          <a:xfrm>
            <a:off x="422875" y="637211"/>
            <a:ext cx="2311176" cy="168910"/>
          </a:xfrm>
          <a:prstGeom prst="rect">
            <a:avLst/>
          </a:prstGeom>
          <a:noFill/>
        </p:spPr>
        <p:txBody>
          <a:bodyPr wrap="square" lIns="0" tIns="0" rIns="0" bIns="0" rtlCol="0" anchor="ctr">
            <a:spAutoFit/>
          </a:bodyPr>
          <a:lstStyle/>
          <a:p>
            <a:r>
              <a:rPr lang="en-US" altLang="zh-CN" sz="11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grpSp>
        <p:nvGrpSpPr>
          <p:cNvPr id="18" name="Group 24"/>
          <p:cNvGrpSpPr/>
          <p:nvPr/>
        </p:nvGrpSpPr>
        <p:grpSpPr>
          <a:xfrm rot="9900000">
            <a:off x="7279123" y="4459395"/>
            <a:ext cx="951441" cy="813426"/>
            <a:chOff x="2208213" y="4308475"/>
            <a:chExt cx="1313851" cy="1123184"/>
          </a:xfrm>
          <a:solidFill>
            <a:schemeClr val="accent4"/>
          </a:solidFill>
        </p:grpSpPr>
        <p:sp>
          <p:nvSpPr>
            <p:cNvPr id="19" name="Oval 18"/>
            <p:cNvSpPr>
              <a:spLocks noChangeArrowheads="1"/>
            </p:cNvSpPr>
            <p:nvPr/>
          </p:nvSpPr>
          <p:spPr bwMode="auto">
            <a:xfrm>
              <a:off x="2208213" y="4308475"/>
              <a:ext cx="885825" cy="889000"/>
            </a:xfrm>
            <a:prstGeom prst="ellipse">
              <a:avLst/>
            </a:prstGeom>
            <a:grpFill/>
            <a:ln>
              <a:noFill/>
            </a:ln>
          </p:spPr>
          <p:txBody>
            <a:bodyPr vert="horz" wrap="square" lIns="79409" tIns="39705" rIns="79409" bIns="39705" numCol="1" anchor="t" anchorCtr="0" compatLnSpc="1"/>
            <a:lstStyle/>
            <a:p>
              <a:endParaRPr lang="id-ID" sz="1050">
                <a:ln>
                  <a:solidFill>
                    <a:schemeClr val="bg2"/>
                  </a:solidFill>
                </a:ln>
                <a:latin typeface="Arial" panose="020B0604020202020204" pitchFamily="34" charset="0"/>
                <a:ea typeface="微软雅黑" panose="020B0503020204020204" charset="-122"/>
                <a:sym typeface="Arial" panose="020B0604020202020204" pitchFamily="34" charset="0"/>
              </a:endParaRPr>
            </a:p>
          </p:txBody>
        </p:sp>
        <p:sp>
          <p:nvSpPr>
            <p:cNvPr id="20" name="Freeform 31"/>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9409" tIns="39705" rIns="79409" bIns="39705" numCol="1" anchor="t" anchorCtr="0" compatLnSpc="1"/>
            <a:lstStyle/>
            <a:p>
              <a:endParaRPr lang="id-ID" sz="1050">
                <a:ln>
                  <a:solidFill>
                    <a:schemeClr val="bg2"/>
                  </a:solidFill>
                </a:ln>
                <a:latin typeface="Arial" panose="020B0604020202020204" pitchFamily="34" charset="0"/>
                <a:ea typeface="微软雅黑" panose="020B0503020204020204" charset="-122"/>
                <a:sym typeface="Arial" panose="020B0604020202020204" pitchFamily="34" charset="0"/>
              </a:endParaRPr>
            </a:p>
          </p:txBody>
        </p:sp>
      </p:grpSp>
      <p:grpSp>
        <p:nvGrpSpPr>
          <p:cNvPr id="21" name="Group 21"/>
          <p:cNvGrpSpPr/>
          <p:nvPr/>
        </p:nvGrpSpPr>
        <p:grpSpPr>
          <a:xfrm rot="17100000">
            <a:off x="3840545" y="4410603"/>
            <a:ext cx="951515" cy="813366"/>
            <a:chOff x="2208213" y="4308475"/>
            <a:chExt cx="1313851" cy="1123184"/>
          </a:xfrm>
          <a:solidFill>
            <a:schemeClr val="accent3"/>
          </a:solidFill>
        </p:grpSpPr>
        <p:sp>
          <p:nvSpPr>
            <p:cNvPr id="22" name="Oval 18"/>
            <p:cNvSpPr>
              <a:spLocks noChangeArrowheads="1"/>
            </p:cNvSpPr>
            <p:nvPr/>
          </p:nvSpPr>
          <p:spPr bwMode="auto">
            <a:xfrm>
              <a:off x="2208213" y="4308475"/>
              <a:ext cx="885825" cy="889000"/>
            </a:xfrm>
            <a:prstGeom prst="ellipse">
              <a:avLst/>
            </a:prstGeom>
            <a:grpFill/>
            <a:ln>
              <a:noFill/>
            </a:ln>
          </p:spPr>
          <p:txBody>
            <a:bodyPr vert="horz" wrap="square" lIns="79409" tIns="39705" rIns="79409" bIns="39705" numCol="1" anchor="t" anchorCtr="0" compatLnSpc="1"/>
            <a:lstStyle/>
            <a:p>
              <a:endParaRPr lang="id-ID" sz="1050">
                <a:ln>
                  <a:solidFill>
                    <a:schemeClr val="bg2"/>
                  </a:solidFill>
                </a:ln>
                <a:latin typeface="Arial" panose="020B0604020202020204" pitchFamily="34" charset="0"/>
                <a:ea typeface="微软雅黑" panose="020B0503020204020204" charset="-122"/>
                <a:sym typeface="Arial" panose="020B0604020202020204" pitchFamily="34" charset="0"/>
              </a:endParaRPr>
            </a:p>
          </p:txBody>
        </p:sp>
        <p:sp>
          <p:nvSpPr>
            <p:cNvPr id="23" name="Freeform 31"/>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9409" tIns="39705" rIns="79409" bIns="39705" numCol="1" anchor="t" anchorCtr="0" compatLnSpc="1"/>
            <a:lstStyle/>
            <a:p>
              <a:endParaRPr lang="id-ID" sz="1050">
                <a:ln>
                  <a:solidFill>
                    <a:schemeClr val="bg2"/>
                  </a:solidFill>
                </a:ln>
                <a:latin typeface="Arial" panose="020B0604020202020204" pitchFamily="34" charset="0"/>
                <a:ea typeface="微软雅黑" panose="020B0503020204020204" charset="-122"/>
                <a:sym typeface="Arial" panose="020B0604020202020204" pitchFamily="34" charset="0"/>
              </a:endParaRPr>
            </a:p>
          </p:txBody>
        </p:sp>
      </p:grpSp>
      <p:grpSp>
        <p:nvGrpSpPr>
          <p:cNvPr id="24" name="Group 18"/>
          <p:cNvGrpSpPr/>
          <p:nvPr/>
        </p:nvGrpSpPr>
        <p:grpSpPr>
          <a:xfrm flipH="1">
            <a:off x="7190067" y="1861679"/>
            <a:ext cx="951440" cy="813426"/>
            <a:chOff x="2208213" y="4308475"/>
            <a:chExt cx="1313851" cy="1123184"/>
          </a:xfrm>
          <a:solidFill>
            <a:schemeClr val="accent2"/>
          </a:solidFill>
        </p:grpSpPr>
        <p:sp>
          <p:nvSpPr>
            <p:cNvPr id="25" name="Oval 18"/>
            <p:cNvSpPr>
              <a:spLocks noChangeArrowheads="1"/>
            </p:cNvSpPr>
            <p:nvPr/>
          </p:nvSpPr>
          <p:spPr bwMode="auto">
            <a:xfrm>
              <a:off x="2208213" y="4308475"/>
              <a:ext cx="885825" cy="889000"/>
            </a:xfrm>
            <a:prstGeom prst="ellipse">
              <a:avLst/>
            </a:prstGeom>
            <a:grpFill/>
            <a:ln>
              <a:noFill/>
            </a:ln>
          </p:spPr>
          <p:txBody>
            <a:bodyPr vert="horz" wrap="square" lIns="79409" tIns="39705" rIns="79409" bIns="39705" numCol="1" anchor="t" anchorCtr="0" compatLnSpc="1"/>
            <a:lstStyle/>
            <a:p>
              <a:endParaRPr lang="id-ID" sz="1050">
                <a:ln>
                  <a:solidFill>
                    <a:schemeClr val="bg2"/>
                  </a:solidFill>
                </a:ln>
                <a:latin typeface="Arial" panose="020B0604020202020204" pitchFamily="34" charset="0"/>
                <a:ea typeface="微软雅黑" panose="020B0503020204020204" charset="-122"/>
                <a:sym typeface="Arial" panose="020B0604020202020204" pitchFamily="34" charset="0"/>
              </a:endParaRPr>
            </a:p>
          </p:txBody>
        </p:sp>
        <p:sp>
          <p:nvSpPr>
            <p:cNvPr id="40" name="Freeform 31"/>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9409" tIns="39705" rIns="79409" bIns="39705" numCol="1" anchor="t" anchorCtr="0" compatLnSpc="1"/>
            <a:lstStyle/>
            <a:p>
              <a:endParaRPr lang="id-ID" sz="1050">
                <a:ln>
                  <a:solidFill>
                    <a:schemeClr val="bg2"/>
                  </a:solidFill>
                </a:ln>
                <a:latin typeface="Arial" panose="020B0604020202020204" pitchFamily="34" charset="0"/>
                <a:ea typeface="微软雅黑" panose="020B0503020204020204" charset="-122"/>
                <a:sym typeface="Arial" panose="020B0604020202020204" pitchFamily="34" charset="0"/>
              </a:endParaRPr>
            </a:p>
          </p:txBody>
        </p:sp>
      </p:grpSp>
      <p:grpSp>
        <p:nvGrpSpPr>
          <p:cNvPr id="41" name="Group 14"/>
          <p:cNvGrpSpPr/>
          <p:nvPr/>
        </p:nvGrpSpPr>
        <p:grpSpPr>
          <a:xfrm>
            <a:off x="3930498" y="1861679"/>
            <a:ext cx="951441" cy="813426"/>
            <a:chOff x="2208213" y="4308475"/>
            <a:chExt cx="1313851" cy="1123184"/>
          </a:xfrm>
        </p:grpSpPr>
        <p:sp>
          <p:nvSpPr>
            <p:cNvPr id="42" name="Oval 18"/>
            <p:cNvSpPr>
              <a:spLocks noChangeArrowheads="1"/>
            </p:cNvSpPr>
            <p:nvPr/>
          </p:nvSpPr>
          <p:spPr bwMode="auto">
            <a:xfrm>
              <a:off x="2208213" y="4308475"/>
              <a:ext cx="885825" cy="889000"/>
            </a:xfrm>
            <a:prstGeom prst="ellipse">
              <a:avLst/>
            </a:prstGeom>
            <a:solidFill>
              <a:schemeClr val="accent1"/>
            </a:solidFill>
            <a:ln>
              <a:noFill/>
            </a:ln>
          </p:spPr>
          <p:txBody>
            <a:bodyPr vert="horz" wrap="square" lIns="79409" tIns="39705" rIns="79409" bIns="39705" numCol="1" anchor="t" anchorCtr="0" compatLnSpc="1"/>
            <a:lstStyle/>
            <a:p>
              <a:endParaRPr lang="id-ID" sz="1050">
                <a:ln>
                  <a:solidFill>
                    <a:schemeClr val="bg2"/>
                  </a:solidFill>
                </a:ln>
                <a:latin typeface="Arial" panose="020B0604020202020204" pitchFamily="34" charset="0"/>
                <a:ea typeface="微软雅黑" panose="020B0503020204020204" charset="-122"/>
                <a:sym typeface="Arial" panose="020B0604020202020204" pitchFamily="34" charset="0"/>
              </a:endParaRPr>
            </a:p>
          </p:txBody>
        </p:sp>
        <p:sp>
          <p:nvSpPr>
            <p:cNvPr id="43" name="Freeform 31"/>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solidFill>
              <a:schemeClr val="accent1"/>
            </a:solidFill>
            <a:ln>
              <a:noFill/>
            </a:ln>
          </p:spPr>
          <p:txBody>
            <a:bodyPr vert="horz" wrap="square" lIns="79409" tIns="39705" rIns="79409" bIns="39705" numCol="1" anchor="t" anchorCtr="0" compatLnSpc="1"/>
            <a:lstStyle/>
            <a:p>
              <a:endParaRPr lang="id-ID" sz="1050">
                <a:ln>
                  <a:solidFill>
                    <a:schemeClr val="bg2"/>
                  </a:solidFill>
                </a:ln>
                <a:latin typeface="Arial" panose="020B0604020202020204" pitchFamily="34" charset="0"/>
                <a:ea typeface="微软雅黑" panose="020B0503020204020204" charset="-122"/>
                <a:sym typeface="Arial" panose="020B0604020202020204" pitchFamily="34" charset="0"/>
              </a:endParaRPr>
            </a:p>
          </p:txBody>
        </p:sp>
      </p:grpSp>
      <p:sp>
        <p:nvSpPr>
          <p:cNvPr id="44" name="Text Placeholder 7"/>
          <p:cNvSpPr txBox="1"/>
          <p:nvPr/>
        </p:nvSpPr>
        <p:spPr>
          <a:xfrm>
            <a:off x="3921260" y="1933488"/>
            <a:ext cx="624041" cy="484740"/>
          </a:xfrm>
          <a:prstGeom prst="rect">
            <a:avLst/>
          </a:prstGeom>
        </p:spPr>
        <p:txBody>
          <a:bodyPr vert="horz" lIns="0" tIns="90216" rIns="0" bIns="90216" anchor="ctr"/>
          <a:lstStyle>
            <a:lvl1pPr marL="0" indent="0" algn="ctr" defTabSz="914400" rtl="0" eaLnBrk="1" latinLnBrk="0" hangingPunct="1">
              <a:lnSpc>
                <a:spcPct val="100000"/>
              </a:lnSpc>
              <a:spcBef>
                <a:spcPts val="0"/>
              </a:spcBef>
              <a:buFont typeface="Arial" panose="020B0604020202020204" pitchFamily="34" charset="0"/>
              <a:buNone/>
              <a:defRPr sz="2965" b="1" kern="1200">
                <a:ln>
                  <a:noFill/>
                </a:ln>
                <a:solidFill>
                  <a:schemeClr val="bg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charset="-122"/>
                <a:sym typeface="Arial" panose="020B0604020202020204" pitchFamily="34" charset="0"/>
              </a:rPr>
              <a:t>01</a:t>
            </a:r>
          </a:p>
        </p:txBody>
      </p:sp>
      <p:sp>
        <p:nvSpPr>
          <p:cNvPr id="45" name="Text Placeholder 2"/>
          <p:cNvSpPr txBox="1"/>
          <p:nvPr/>
        </p:nvSpPr>
        <p:spPr>
          <a:xfrm>
            <a:off x="1632104" y="1890008"/>
            <a:ext cx="2055981" cy="738505"/>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000" dirty="0">
                <a:solidFill>
                  <a:schemeClr val="bg1">
                    <a:lumMod val="50000"/>
                  </a:schemeClr>
                </a:solidFill>
                <a:latin typeface="微软简粗黑" charset="0"/>
                <a:ea typeface="微软简粗黑" charset="0"/>
                <a:sym typeface="Arial" panose="020B0604020202020204" pitchFamily="34" charset="0"/>
              </a:rPr>
              <a:t>您的内容打在这里，或者通过复制您的文本后，在此框中选择粘贴。您的内容打在这里，或者通过复制您的文本后，在此框中选择粘贴。</a:t>
            </a:r>
          </a:p>
        </p:txBody>
      </p:sp>
      <p:sp>
        <p:nvSpPr>
          <p:cNvPr id="46" name="Text Placeholder 7"/>
          <p:cNvSpPr txBox="1"/>
          <p:nvPr/>
        </p:nvSpPr>
        <p:spPr>
          <a:xfrm>
            <a:off x="3879740" y="4696055"/>
            <a:ext cx="624041" cy="484740"/>
          </a:xfrm>
          <a:prstGeom prst="rect">
            <a:avLst/>
          </a:prstGeom>
        </p:spPr>
        <p:txBody>
          <a:bodyPr vert="horz" lIns="0" tIns="90216" rIns="0" bIns="90216" anchor="ctr"/>
          <a:lstStyle>
            <a:lvl1pPr marL="0" indent="0" algn="ctr" defTabSz="914400" rtl="0" eaLnBrk="1" latinLnBrk="0" hangingPunct="1">
              <a:lnSpc>
                <a:spcPct val="100000"/>
              </a:lnSpc>
              <a:spcBef>
                <a:spcPts val="0"/>
              </a:spcBef>
              <a:buFont typeface="Arial" panose="020B0604020202020204" pitchFamily="34" charset="0"/>
              <a:buNone/>
              <a:defRPr sz="2965" b="1" kern="1200">
                <a:solidFill>
                  <a:schemeClr val="bg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charset="-122"/>
                <a:sym typeface="Arial" panose="020B0604020202020204" pitchFamily="34" charset="0"/>
              </a:rPr>
              <a:t>03</a:t>
            </a:r>
          </a:p>
        </p:txBody>
      </p:sp>
      <p:sp>
        <p:nvSpPr>
          <p:cNvPr id="47" name="Text Placeholder 2"/>
          <p:cNvSpPr txBox="1"/>
          <p:nvPr/>
        </p:nvSpPr>
        <p:spPr>
          <a:xfrm>
            <a:off x="1632104" y="4640295"/>
            <a:ext cx="2055981" cy="738505"/>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000" dirty="0">
                <a:solidFill>
                  <a:schemeClr val="bg1">
                    <a:lumMod val="50000"/>
                  </a:schemeClr>
                </a:solidFill>
                <a:latin typeface="微软简粗黑" charset="0"/>
                <a:ea typeface="微软简粗黑" charset="0"/>
                <a:sym typeface="Arial" panose="020B0604020202020204" pitchFamily="34" charset="0"/>
              </a:rPr>
              <a:t>您的内容打在这里，或者通过复制您的文本后，在此框中选择粘贴。您的内容打在这里，或者通过复制您的文本后，在此框中选择粘贴。</a:t>
            </a:r>
          </a:p>
        </p:txBody>
      </p:sp>
      <p:sp>
        <p:nvSpPr>
          <p:cNvPr id="48" name="Text Placeholder 7"/>
          <p:cNvSpPr txBox="1"/>
          <p:nvPr/>
        </p:nvSpPr>
        <p:spPr>
          <a:xfrm>
            <a:off x="7516948" y="1933488"/>
            <a:ext cx="624041" cy="484740"/>
          </a:xfrm>
          <a:prstGeom prst="rect">
            <a:avLst/>
          </a:prstGeom>
        </p:spPr>
        <p:txBody>
          <a:bodyPr vert="horz" lIns="0" tIns="90216" rIns="0" bIns="90216" anchor="ctr"/>
          <a:lstStyle>
            <a:lvl1pPr marL="0" indent="0" algn="ctr" defTabSz="914400" rtl="0" eaLnBrk="1" latinLnBrk="0" hangingPunct="1">
              <a:lnSpc>
                <a:spcPct val="100000"/>
              </a:lnSpc>
              <a:spcBef>
                <a:spcPts val="0"/>
              </a:spcBef>
              <a:buFont typeface="Arial" panose="020B0604020202020204" pitchFamily="34" charset="0"/>
              <a:buNone/>
              <a:defRPr sz="2965" b="1" kern="1200">
                <a:solidFill>
                  <a:schemeClr val="bg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charset="-122"/>
                <a:sym typeface="Arial" panose="020B0604020202020204" pitchFamily="34" charset="0"/>
              </a:rPr>
              <a:t>02</a:t>
            </a:r>
          </a:p>
        </p:txBody>
      </p:sp>
      <p:sp>
        <p:nvSpPr>
          <p:cNvPr id="49" name="Text Placeholder 2"/>
          <p:cNvSpPr txBox="1"/>
          <p:nvPr/>
        </p:nvSpPr>
        <p:spPr>
          <a:xfrm>
            <a:off x="8427339" y="1884478"/>
            <a:ext cx="2100598" cy="738505"/>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000" dirty="0">
                <a:solidFill>
                  <a:schemeClr val="bg1">
                    <a:lumMod val="50000"/>
                  </a:schemeClr>
                </a:solidFill>
                <a:latin typeface="微软简粗黑" charset="0"/>
                <a:ea typeface="微软简粗黑" charset="0"/>
                <a:sym typeface="Arial" panose="020B0604020202020204" pitchFamily="34" charset="0"/>
              </a:rPr>
              <a:t>您的内容打在这里，或者通过复制您的文本后，在此框中选择粘贴。您的内容打在这里，或者通过复制您的文本后，在此框中选择粘贴。</a:t>
            </a:r>
          </a:p>
        </p:txBody>
      </p:sp>
      <p:sp>
        <p:nvSpPr>
          <p:cNvPr id="50" name="Text Placeholder 7"/>
          <p:cNvSpPr txBox="1"/>
          <p:nvPr/>
        </p:nvSpPr>
        <p:spPr>
          <a:xfrm>
            <a:off x="7599888" y="4662790"/>
            <a:ext cx="624041" cy="484740"/>
          </a:xfrm>
          <a:prstGeom prst="rect">
            <a:avLst/>
          </a:prstGeom>
        </p:spPr>
        <p:txBody>
          <a:bodyPr vert="horz" lIns="0" tIns="90216" rIns="0" bIns="90216" anchor="ctr"/>
          <a:lstStyle>
            <a:lvl1pPr marL="0" indent="0" algn="ctr" defTabSz="914400" rtl="0" eaLnBrk="1" latinLnBrk="0" hangingPunct="1">
              <a:lnSpc>
                <a:spcPct val="100000"/>
              </a:lnSpc>
              <a:spcBef>
                <a:spcPts val="0"/>
              </a:spcBef>
              <a:buFont typeface="Arial" panose="020B0604020202020204" pitchFamily="34" charset="0"/>
              <a:buNone/>
              <a:defRPr sz="2965" b="1" kern="1200">
                <a:solidFill>
                  <a:schemeClr val="bg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charset="-122"/>
                <a:sym typeface="Arial" panose="020B0604020202020204" pitchFamily="34" charset="0"/>
              </a:rPr>
              <a:t>04</a:t>
            </a:r>
          </a:p>
        </p:txBody>
      </p:sp>
      <p:sp>
        <p:nvSpPr>
          <p:cNvPr id="51" name="Text Placeholder 2"/>
          <p:cNvSpPr txBox="1"/>
          <p:nvPr/>
        </p:nvSpPr>
        <p:spPr>
          <a:xfrm>
            <a:off x="8427339" y="4640295"/>
            <a:ext cx="2100598" cy="738505"/>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000" dirty="0">
                <a:solidFill>
                  <a:schemeClr val="bg1">
                    <a:lumMod val="50000"/>
                  </a:schemeClr>
                </a:solidFill>
                <a:latin typeface="微软简粗黑" charset="0"/>
                <a:ea typeface="微软简粗黑" charset="0"/>
                <a:sym typeface="Arial" panose="020B0604020202020204" pitchFamily="34" charset="0"/>
              </a:rPr>
              <a:t>您的内容打在这里，或者通过复制您的文本后，在此框中选择粘贴。您的内容打在这里，或者通过复制您的文本后，在此框中选择粘贴。</a:t>
            </a:r>
          </a:p>
        </p:txBody>
      </p:sp>
      <p:sp>
        <p:nvSpPr>
          <p:cNvPr id="52" name="Shape 1719"/>
          <p:cNvSpPr/>
          <p:nvPr/>
        </p:nvSpPr>
        <p:spPr>
          <a:xfrm>
            <a:off x="4463350" y="3239994"/>
            <a:ext cx="1558843" cy="1870406"/>
          </a:xfrm>
          <a:custGeom>
            <a:avLst/>
            <a:gdLst/>
            <a:ahLst/>
            <a:cxnLst>
              <a:cxn ang="0">
                <a:pos x="wd2" y="hd2"/>
              </a:cxn>
              <a:cxn ang="5400000">
                <a:pos x="wd2" y="hd2"/>
              </a:cxn>
              <a:cxn ang="10800000">
                <a:pos x="wd2" y="hd2"/>
              </a:cxn>
              <a:cxn ang="16200000">
                <a:pos x="wd2" y="hd2"/>
              </a:cxn>
            </a:cxnLst>
            <a:rect l="0" t="0" r="r" b="b"/>
            <a:pathLst>
              <a:path w="21600" h="21600" extrusionOk="0">
                <a:moveTo>
                  <a:pt x="21544" y="21600"/>
                </a:moveTo>
                <a:lnTo>
                  <a:pt x="17863" y="16372"/>
                </a:lnTo>
                <a:lnTo>
                  <a:pt x="21600" y="11064"/>
                </a:lnTo>
                <a:cubicBezTo>
                  <a:pt x="16705" y="10632"/>
                  <a:pt x="12832" y="7246"/>
                  <a:pt x="12619" y="3093"/>
                </a:cubicBezTo>
                <a:lnTo>
                  <a:pt x="6294" y="0"/>
                </a:lnTo>
                <a:lnTo>
                  <a:pt x="0" y="3080"/>
                </a:lnTo>
                <a:cubicBezTo>
                  <a:pt x="216" y="13022"/>
                  <a:pt x="9708" y="21118"/>
                  <a:pt x="21544" y="21600"/>
                </a:cubicBezTo>
                <a:close/>
              </a:path>
            </a:pathLst>
          </a:custGeom>
          <a:solidFill>
            <a:schemeClr val="accent3"/>
          </a:solidFill>
          <a:ln w="12700">
            <a:miter lim="400000"/>
          </a:ln>
        </p:spPr>
        <p:txBody>
          <a:bodyPr lIns="9813" tIns="9813" rIns="9813" bIns="9813" anchor="ctr"/>
          <a:lstStyle/>
          <a:p>
            <a:pPr defTabSz="11747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charset="-122"/>
              <a:sym typeface="Arial" panose="020B0604020202020204" pitchFamily="34" charset="0"/>
            </a:endParaRPr>
          </a:p>
        </p:txBody>
      </p:sp>
      <p:sp>
        <p:nvSpPr>
          <p:cNvPr id="53" name="Shape 1720"/>
          <p:cNvSpPr/>
          <p:nvPr/>
        </p:nvSpPr>
        <p:spPr>
          <a:xfrm>
            <a:off x="5834152" y="3553642"/>
            <a:ext cx="1870348" cy="1559044"/>
          </a:xfrm>
          <a:custGeom>
            <a:avLst/>
            <a:gdLst/>
            <a:ahLst/>
            <a:cxnLst>
              <a:cxn ang="0">
                <a:pos x="wd2" y="hd2"/>
              </a:cxn>
              <a:cxn ang="5400000">
                <a:pos x="wd2" y="hd2"/>
              </a:cxn>
              <a:cxn ang="10800000">
                <a:pos x="wd2" y="hd2"/>
              </a:cxn>
              <a:cxn ang="16200000">
                <a:pos x="wd2" y="hd2"/>
              </a:cxn>
            </a:cxnLst>
            <a:rect l="0" t="0" r="r" b="b"/>
            <a:pathLst>
              <a:path w="21600" h="21600" extrusionOk="0">
                <a:moveTo>
                  <a:pt x="0" y="15305"/>
                </a:moveTo>
                <a:lnTo>
                  <a:pt x="3079" y="21600"/>
                </a:lnTo>
                <a:cubicBezTo>
                  <a:pt x="13022" y="21383"/>
                  <a:pt x="21117" y="11891"/>
                  <a:pt x="21600" y="57"/>
                </a:cubicBezTo>
                <a:lnTo>
                  <a:pt x="16372" y="3738"/>
                </a:lnTo>
                <a:lnTo>
                  <a:pt x="11063" y="0"/>
                </a:lnTo>
                <a:cubicBezTo>
                  <a:pt x="10631" y="4895"/>
                  <a:pt x="7245" y="8768"/>
                  <a:pt x="3093" y="8981"/>
                </a:cubicBezTo>
                <a:cubicBezTo>
                  <a:pt x="3093" y="8981"/>
                  <a:pt x="0" y="15305"/>
                  <a:pt x="0" y="15305"/>
                </a:cubicBezTo>
                <a:close/>
              </a:path>
            </a:pathLst>
          </a:custGeom>
          <a:solidFill>
            <a:schemeClr val="accent4"/>
          </a:solidFill>
          <a:ln w="12700">
            <a:miter lim="400000"/>
          </a:ln>
        </p:spPr>
        <p:txBody>
          <a:bodyPr lIns="9813" tIns="9813" rIns="9813" bIns="9813" anchor="ctr"/>
          <a:lstStyle/>
          <a:p>
            <a:pPr defTabSz="11747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charset="-122"/>
              <a:sym typeface="Arial" panose="020B0604020202020204" pitchFamily="34" charset="0"/>
            </a:endParaRPr>
          </a:p>
        </p:txBody>
      </p:sp>
      <p:sp>
        <p:nvSpPr>
          <p:cNvPr id="54" name="Shape 1721"/>
          <p:cNvSpPr/>
          <p:nvPr/>
        </p:nvSpPr>
        <p:spPr>
          <a:xfrm>
            <a:off x="6136147" y="1886536"/>
            <a:ext cx="1558843" cy="1870406"/>
          </a:xfrm>
          <a:custGeom>
            <a:avLst/>
            <a:gdLst/>
            <a:ahLst/>
            <a:cxnLst>
              <a:cxn ang="0">
                <a:pos x="wd2" y="hd2"/>
              </a:cxn>
              <a:cxn ang="5400000">
                <a:pos x="wd2" y="hd2"/>
              </a:cxn>
              <a:cxn ang="10800000">
                <a:pos x="wd2" y="hd2"/>
              </a:cxn>
              <a:cxn ang="16200000">
                <a:pos x="wd2" y="hd2"/>
              </a:cxn>
            </a:cxnLst>
            <a:rect l="0" t="0" r="r" b="b"/>
            <a:pathLst>
              <a:path w="21600" h="21600" extrusionOk="0">
                <a:moveTo>
                  <a:pt x="21600" y="18521"/>
                </a:moveTo>
                <a:cubicBezTo>
                  <a:pt x="21384" y="8578"/>
                  <a:pt x="11891" y="483"/>
                  <a:pt x="56" y="0"/>
                </a:cubicBezTo>
                <a:lnTo>
                  <a:pt x="3737" y="5228"/>
                </a:lnTo>
                <a:lnTo>
                  <a:pt x="0" y="10536"/>
                </a:lnTo>
                <a:cubicBezTo>
                  <a:pt x="4895" y="10968"/>
                  <a:pt x="8767" y="14353"/>
                  <a:pt x="8981" y="18507"/>
                </a:cubicBezTo>
                <a:lnTo>
                  <a:pt x="15305" y="21600"/>
                </a:lnTo>
                <a:cubicBezTo>
                  <a:pt x="15305" y="21600"/>
                  <a:pt x="21600" y="18521"/>
                  <a:pt x="21600" y="18521"/>
                </a:cubicBezTo>
                <a:close/>
              </a:path>
            </a:pathLst>
          </a:custGeom>
          <a:solidFill>
            <a:schemeClr val="accent2"/>
          </a:solidFill>
          <a:ln w="12700">
            <a:miter lim="400000"/>
          </a:ln>
        </p:spPr>
        <p:txBody>
          <a:bodyPr lIns="9813" tIns="9813" rIns="9813" bIns="9813" anchor="ctr"/>
          <a:lstStyle/>
          <a:p>
            <a:pPr defTabSz="11747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charset="-122"/>
              <a:sym typeface="Arial" panose="020B0604020202020204" pitchFamily="34" charset="0"/>
            </a:endParaRPr>
          </a:p>
        </p:txBody>
      </p:sp>
      <p:sp>
        <p:nvSpPr>
          <p:cNvPr id="55" name="Shape 1722"/>
          <p:cNvSpPr/>
          <p:nvPr/>
        </p:nvSpPr>
        <p:spPr>
          <a:xfrm>
            <a:off x="4463349" y="1886538"/>
            <a:ext cx="1870348" cy="1558961"/>
          </a:xfrm>
          <a:custGeom>
            <a:avLst/>
            <a:gdLst/>
            <a:ahLst/>
            <a:cxnLst>
              <a:cxn ang="0">
                <a:pos x="wd2" y="hd2"/>
              </a:cxn>
              <a:cxn ang="5400000">
                <a:pos x="wd2" y="hd2"/>
              </a:cxn>
              <a:cxn ang="10800000">
                <a:pos x="wd2" y="hd2"/>
              </a:cxn>
              <a:cxn ang="16200000">
                <a:pos x="wd2" y="hd2"/>
              </a:cxn>
            </a:cxnLst>
            <a:rect l="0" t="0" r="r" b="b"/>
            <a:pathLst>
              <a:path w="21600" h="21600" extrusionOk="0">
                <a:moveTo>
                  <a:pt x="21600" y="6294"/>
                </a:moveTo>
                <a:lnTo>
                  <a:pt x="18521" y="0"/>
                </a:lnTo>
                <a:cubicBezTo>
                  <a:pt x="8577" y="216"/>
                  <a:pt x="483" y="9708"/>
                  <a:pt x="0" y="21544"/>
                </a:cubicBezTo>
                <a:lnTo>
                  <a:pt x="5227" y="17863"/>
                </a:lnTo>
                <a:lnTo>
                  <a:pt x="10537" y="21600"/>
                </a:lnTo>
                <a:cubicBezTo>
                  <a:pt x="10969" y="16705"/>
                  <a:pt x="14354" y="12832"/>
                  <a:pt x="18507" y="12619"/>
                </a:cubicBezTo>
                <a:cubicBezTo>
                  <a:pt x="18507" y="12619"/>
                  <a:pt x="21600" y="6294"/>
                  <a:pt x="21600" y="6294"/>
                </a:cubicBezTo>
                <a:close/>
              </a:path>
            </a:pathLst>
          </a:custGeom>
          <a:solidFill>
            <a:schemeClr val="accent1"/>
          </a:solidFill>
          <a:ln w="12700">
            <a:miter lim="400000"/>
          </a:ln>
        </p:spPr>
        <p:txBody>
          <a:bodyPr lIns="9813" tIns="9813" rIns="9813" bIns="9813" anchor="ctr"/>
          <a:lstStyle/>
          <a:p>
            <a:pPr defTabSz="11747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charset="-122"/>
              <a:sym typeface="Arial" panose="020B0604020202020204" pitchFamily="34" charset="0"/>
            </a:endParaRPr>
          </a:p>
        </p:txBody>
      </p:sp>
      <p:sp>
        <p:nvSpPr>
          <p:cNvPr id="56" name="Text Placeholder 7"/>
          <p:cNvSpPr txBox="1"/>
          <p:nvPr/>
        </p:nvSpPr>
        <p:spPr>
          <a:xfrm>
            <a:off x="5127482" y="2311944"/>
            <a:ext cx="503766" cy="677727"/>
          </a:xfrm>
          <a:prstGeom prst="rect">
            <a:avLst/>
          </a:prstGeom>
        </p:spPr>
        <p:txBody>
          <a:bodyPr vert="horz" wrap="square" lIns="0" tIns="0" rIns="0" bIns="0" anchor="ctr"/>
          <a:lstStyle>
            <a:lvl1pPr marL="0" indent="0" algn="ctr" defTabSz="914400" rtl="0" eaLnBrk="1" latinLnBrk="0" hangingPunct="1">
              <a:lnSpc>
                <a:spcPct val="100000"/>
              </a:lnSpc>
              <a:spcBef>
                <a:spcPts val="0"/>
              </a:spcBef>
              <a:buFont typeface="Arial" panose="020B0604020202020204" pitchFamily="34" charset="0"/>
              <a:buNone/>
              <a:defRPr sz="2670" b="0" i="0"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charset="-122"/>
                <a:sym typeface="Arial" panose="020B0604020202020204" pitchFamily="34" charset="0"/>
              </a:rPr>
              <a:t>文字内容</a:t>
            </a:r>
            <a:endParaRPr lang="es-ES_tradnl" sz="1400" dirty="0">
              <a:latin typeface="Arial" panose="020B0604020202020204" pitchFamily="34" charset="0"/>
              <a:ea typeface="微软雅黑" panose="020B0503020204020204" charset="-122"/>
              <a:sym typeface="Arial" panose="020B0604020202020204" pitchFamily="34" charset="0"/>
            </a:endParaRPr>
          </a:p>
        </p:txBody>
      </p:sp>
      <p:sp>
        <p:nvSpPr>
          <p:cNvPr id="57" name="Text Placeholder 7"/>
          <p:cNvSpPr txBox="1"/>
          <p:nvPr/>
        </p:nvSpPr>
        <p:spPr>
          <a:xfrm>
            <a:off x="4882913" y="3784050"/>
            <a:ext cx="503766" cy="677727"/>
          </a:xfrm>
          <a:prstGeom prst="rect">
            <a:avLst/>
          </a:prstGeom>
        </p:spPr>
        <p:txBody>
          <a:bodyPr vert="horz" wrap="square" lIns="0" tIns="0" rIns="0" bIns="0" anchor="ctr"/>
          <a:lstStyle>
            <a:lvl1pPr marL="0" indent="0" algn="ctr" defTabSz="914400" rtl="0" eaLnBrk="1" latinLnBrk="0" hangingPunct="1">
              <a:lnSpc>
                <a:spcPct val="100000"/>
              </a:lnSpc>
              <a:spcBef>
                <a:spcPts val="0"/>
              </a:spcBef>
              <a:buFont typeface="Arial" panose="020B0604020202020204" pitchFamily="34" charset="0"/>
              <a:buNone/>
              <a:defRPr sz="2670" b="0" i="0"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charset="-122"/>
                <a:sym typeface="Arial" panose="020B0604020202020204" pitchFamily="34" charset="0"/>
              </a:rPr>
              <a:t>文字内容</a:t>
            </a:r>
            <a:endParaRPr lang="es-ES_tradnl" sz="1400" dirty="0">
              <a:latin typeface="Arial" panose="020B0604020202020204" pitchFamily="34" charset="0"/>
              <a:ea typeface="微软雅黑" panose="020B0503020204020204" charset="-122"/>
              <a:sym typeface="Arial" panose="020B0604020202020204" pitchFamily="34" charset="0"/>
            </a:endParaRPr>
          </a:p>
        </p:txBody>
      </p:sp>
      <p:sp>
        <p:nvSpPr>
          <p:cNvPr id="58" name="Text Placeholder 7"/>
          <p:cNvSpPr txBox="1"/>
          <p:nvPr/>
        </p:nvSpPr>
        <p:spPr>
          <a:xfrm>
            <a:off x="6785614" y="2601852"/>
            <a:ext cx="508825" cy="679618"/>
          </a:xfrm>
          <a:prstGeom prst="rect">
            <a:avLst/>
          </a:prstGeom>
        </p:spPr>
        <p:txBody>
          <a:bodyPr vert="horz" wrap="square" lIns="0" tIns="0" rIns="0" bIns="0" anchor="ctr"/>
          <a:lstStyle>
            <a:lvl1pPr marL="0" indent="0" algn="ctr" defTabSz="914400" rtl="0" eaLnBrk="1" latinLnBrk="0" hangingPunct="1">
              <a:lnSpc>
                <a:spcPct val="100000"/>
              </a:lnSpc>
              <a:spcBef>
                <a:spcPts val="0"/>
              </a:spcBef>
              <a:buFont typeface="Arial" panose="020B0604020202020204" pitchFamily="34" charset="0"/>
              <a:buNone/>
              <a:defRPr sz="2670" b="0" i="0"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charset="-122"/>
                <a:sym typeface="Arial" panose="020B0604020202020204" pitchFamily="34" charset="0"/>
              </a:rPr>
              <a:t>文字内容</a:t>
            </a:r>
            <a:endParaRPr lang="es-ES_tradnl" sz="1400" dirty="0">
              <a:latin typeface="Arial" panose="020B0604020202020204" pitchFamily="34" charset="0"/>
              <a:ea typeface="微软雅黑" panose="020B0503020204020204" charset="-122"/>
              <a:sym typeface="Arial" panose="020B0604020202020204" pitchFamily="34" charset="0"/>
            </a:endParaRPr>
          </a:p>
        </p:txBody>
      </p:sp>
      <p:sp>
        <p:nvSpPr>
          <p:cNvPr id="59" name="Text Placeholder 7"/>
          <p:cNvSpPr txBox="1"/>
          <p:nvPr/>
        </p:nvSpPr>
        <p:spPr>
          <a:xfrm>
            <a:off x="6541622" y="4016436"/>
            <a:ext cx="508825" cy="679618"/>
          </a:xfrm>
          <a:prstGeom prst="rect">
            <a:avLst/>
          </a:prstGeom>
        </p:spPr>
        <p:txBody>
          <a:bodyPr vert="horz" wrap="square" lIns="0" tIns="0" rIns="0" bIns="0" anchor="ctr"/>
          <a:lstStyle>
            <a:lvl1pPr marL="0" indent="0" algn="ctr" defTabSz="914400" rtl="0" eaLnBrk="1" latinLnBrk="0" hangingPunct="1">
              <a:lnSpc>
                <a:spcPct val="100000"/>
              </a:lnSpc>
              <a:spcBef>
                <a:spcPts val="0"/>
              </a:spcBef>
              <a:buFont typeface="Arial" panose="020B0604020202020204" pitchFamily="34" charset="0"/>
              <a:buNone/>
              <a:defRPr sz="2670" b="0" i="0"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charset="-122"/>
                <a:sym typeface="Arial" panose="020B0604020202020204" pitchFamily="34" charset="0"/>
              </a:rPr>
              <a:t>文字内容</a:t>
            </a:r>
            <a:endParaRPr lang="es-ES_tradnl" sz="1400" dirty="0">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fade">
                                      <p:cBhvr>
                                        <p:cTn id="7" dur="400"/>
                                        <p:tgtEl>
                                          <p:spTgt spid="44">
                                            <p:txEl>
                                              <p:pRg st="0" end="0"/>
                                            </p:txEl>
                                          </p:spTgt>
                                        </p:tgtEl>
                                      </p:cBhvr>
                                    </p:animEffect>
                                    <p:anim calcmode="lin" valueType="num">
                                      <p:cBhvr>
                                        <p:cTn id="8" dur="4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4">
                                            <p:txEl>
                                              <p:pRg st="0" end="0"/>
                                            </p:txEl>
                                          </p:spTgt>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200"/>
                                  </p:stCondLst>
                                  <p:childTnLst>
                                    <p:set>
                                      <p:cBhvr>
                                        <p:cTn id="11" dur="1" fill="hold">
                                          <p:stCondLst>
                                            <p:cond delay="0"/>
                                          </p:stCondLst>
                                        </p:cTn>
                                        <p:tgtEl>
                                          <p:spTgt spid="45">
                                            <p:txEl>
                                              <p:pRg st="0" end="0"/>
                                            </p:txEl>
                                          </p:spTgt>
                                        </p:tgtEl>
                                        <p:attrNameLst>
                                          <p:attrName>style.visibility</p:attrName>
                                        </p:attrNameLst>
                                      </p:cBhvr>
                                      <p:to>
                                        <p:strVal val="visible"/>
                                      </p:to>
                                    </p:set>
                                    <p:anim calcmode="lin" valueType="num">
                                      <p:cBhvr>
                                        <p:cTn id="12"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45">
                                            <p:txEl>
                                              <p:pRg st="0" end="0"/>
                                            </p:txEl>
                                          </p:spTgt>
                                        </p:tgtEl>
                                        <p:attrNameLst>
                                          <p:attrName>ppt_h</p:attrName>
                                        </p:attrNameLst>
                                      </p:cBhvr>
                                      <p:tavLst>
                                        <p:tav tm="0">
                                          <p:val>
                                            <p:fltVal val="0"/>
                                          </p:val>
                                        </p:tav>
                                        <p:tav tm="100000">
                                          <p:val>
                                            <p:strVal val="#ppt_h"/>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46">
                                            <p:txEl>
                                              <p:pRg st="0" end="0"/>
                                            </p:txEl>
                                          </p:spTgt>
                                        </p:tgtEl>
                                        <p:attrNameLst>
                                          <p:attrName>style.visibility</p:attrName>
                                        </p:attrNameLst>
                                      </p:cBhvr>
                                      <p:to>
                                        <p:strVal val="visible"/>
                                      </p:to>
                                    </p:set>
                                    <p:animEffect transition="in" filter="fade">
                                      <p:cBhvr>
                                        <p:cTn id="16" dur="400"/>
                                        <p:tgtEl>
                                          <p:spTgt spid="46">
                                            <p:txEl>
                                              <p:pRg st="0" end="0"/>
                                            </p:txEl>
                                          </p:spTgt>
                                        </p:tgtEl>
                                      </p:cBhvr>
                                    </p:animEffect>
                                    <p:anim calcmode="lin" valueType="num">
                                      <p:cBhvr>
                                        <p:cTn id="17" dur="400" fill="hold"/>
                                        <p:tgtEl>
                                          <p:spTgt spid="46">
                                            <p:txEl>
                                              <p:pRg st="0" end="0"/>
                                            </p:txEl>
                                          </p:spTgt>
                                        </p:tgtEl>
                                        <p:attrNameLst>
                                          <p:attrName>ppt_x</p:attrName>
                                        </p:attrNameLst>
                                      </p:cBhvr>
                                      <p:tavLst>
                                        <p:tav tm="0">
                                          <p:val>
                                            <p:strVal val="#ppt_x"/>
                                          </p:val>
                                        </p:tav>
                                        <p:tav tm="100000">
                                          <p:val>
                                            <p:strVal val="#ppt_x"/>
                                          </p:val>
                                        </p:tav>
                                      </p:tavLst>
                                    </p:anim>
                                    <p:anim calcmode="lin" valueType="num">
                                      <p:cBhvr>
                                        <p:cTn id="18" dur="400" fill="hold"/>
                                        <p:tgtEl>
                                          <p:spTgt spid="46">
                                            <p:txEl>
                                              <p:pRg st="0" end="0"/>
                                            </p:txEl>
                                          </p:spTgt>
                                        </p:tgtEl>
                                        <p:attrNameLst>
                                          <p:attrName>ppt_y</p:attrName>
                                        </p:attrNameLst>
                                      </p:cBhvr>
                                      <p:tavLst>
                                        <p:tav tm="0">
                                          <p:val>
                                            <p:strVal val="#ppt_y+.1"/>
                                          </p:val>
                                        </p:tav>
                                        <p:tav tm="100000">
                                          <p:val>
                                            <p:strVal val="#ppt_y"/>
                                          </p:val>
                                        </p:tav>
                                      </p:tavLst>
                                    </p:anim>
                                  </p:childTnLst>
                                </p:cTn>
                              </p:par>
                              <p:par>
                                <p:cTn id="19" presetID="23" presetClass="entr" presetSubtype="16" fill="hold" grpId="0" nodeType="withEffect">
                                  <p:stCondLst>
                                    <p:cond delay="200"/>
                                  </p:stCondLst>
                                  <p:childTnLst>
                                    <p:set>
                                      <p:cBhvr>
                                        <p:cTn id="20" dur="1" fill="hold">
                                          <p:stCondLst>
                                            <p:cond delay="0"/>
                                          </p:stCondLst>
                                        </p:cTn>
                                        <p:tgtEl>
                                          <p:spTgt spid="47">
                                            <p:txEl>
                                              <p:pRg st="0" end="0"/>
                                            </p:txEl>
                                          </p:spTgt>
                                        </p:tgtEl>
                                        <p:attrNameLst>
                                          <p:attrName>style.visibility</p:attrName>
                                        </p:attrNameLst>
                                      </p:cBhvr>
                                      <p:to>
                                        <p:strVal val="visible"/>
                                      </p:to>
                                    </p:set>
                                    <p:anim calcmode="lin" valueType="num">
                                      <p:cBhvr>
                                        <p:cTn id="21"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47">
                                            <p:txEl>
                                              <p:pRg st="0" end="0"/>
                                            </p:txEl>
                                          </p:spTgt>
                                        </p:tgtEl>
                                        <p:attrNameLst>
                                          <p:attrName>ppt_h</p:attrName>
                                        </p:attrNameLst>
                                      </p:cBhvr>
                                      <p:tavLst>
                                        <p:tav tm="0">
                                          <p:val>
                                            <p:fltVal val="0"/>
                                          </p:val>
                                        </p:tav>
                                        <p:tav tm="100000">
                                          <p:val>
                                            <p:strVal val="#ppt_h"/>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48">
                                            <p:txEl>
                                              <p:pRg st="0" end="0"/>
                                            </p:txEl>
                                          </p:spTgt>
                                        </p:tgtEl>
                                        <p:attrNameLst>
                                          <p:attrName>style.visibility</p:attrName>
                                        </p:attrNameLst>
                                      </p:cBhvr>
                                      <p:to>
                                        <p:strVal val="visible"/>
                                      </p:to>
                                    </p:set>
                                    <p:animEffect transition="in" filter="fade">
                                      <p:cBhvr>
                                        <p:cTn id="25" dur="400"/>
                                        <p:tgtEl>
                                          <p:spTgt spid="48">
                                            <p:txEl>
                                              <p:pRg st="0" end="0"/>
                                            </p:txEl>
                                          </p:spTgt>
                                        </p:tgtEl>
                                      </p:cBhvr>
                                    </p:animEffect>
                                    <p:anim calcmode="lin" valueType="num">
                                      <p:cBhvr>
                                        <p:cTn id="26" dur="40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27" dur="400" fill="hold"/>
                                        <p:tgtEl>
                                          <p:spTgt spid="48">
                                            <p:txEl>
                                              <p:pRg st="0" end="0"/>
                                            </p:txEl>
                                          </p:spTgt>
                                        </p:tgtEl>
                                        <p:attrNameLst>
                                          <p:attrName>ppt_y</p:attrName>
                                        </p:attrNameLst>
                                      </p:cBhvr>
                                      <p:tavLst>
                                        <p:tav tm="0">
                                          <p:val>
                                            <p:strVal val="#ppt_y+.1"/>
                                          </p:val>
                                        </p:tav>
                                        <p:tav tm="100000">
                                          <p:val>
                                            <p:strVal val="#ppt_y"/>
                                          </p:val>
                                        </p:tav>
                                      </p:tavLst>
                                    </p:anim>
                                  </p:childTnLst>
                                </p:cTn>
                              </p:par>
                              <p:par>
                                <p:cTn id="28" presetID="23" presetClass="entr" presetSubtype="16" fill="hold" grpId="0" nodeType="withEffect">
                                  <p:stCondLst>
                                    <p:cond delay="200"/>
                                  </p:stCondLst>
                                  <p:childTnLst>
                                    <p:set>
                                      <p:cBhvr>
                                        <p:cTn id="29" dur="1" fill="hold">
                                          <p:stCondLst>
                                            <p:cond delay="0"/>
                                          </p:stCondLst>
                                        </p:cTn>
                                        <p:tgtEl>
                                          <p:spTgt spid="49">
                                            <p:txEl>
                                              <p:pRg st="0" end="0"/>
                                            </p:txEl>
                                          </p:spTgt>
                                        </p:tgtEl>
                                        <p:attrNameLst>
                                          <p:attrName>style.visibility</p:attrName>
                                        </p:attrNameLst>
                                      </p:cBhvr>
                                      <p:to>
                                        <p:strVal val="visible"/>
                                      </p:to>
                                    </p:set>
                                    <p:anim calcmode="lin" valueType="num">
                                      <p:cBhvr>
                                        <p:cTn id="30"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31" dur="500" fill="hold"/>
                                        <p:tgtEl>
                                          <p:spTgt spid="49">
                                            <p:txEl>
                                              <p:pRg st="0" end="0"/>
                                            </p:txEl>
                                          </p:spTgt>
                                        </p:tgtEl>
                                        <p:attrNameLst>
                                          <p:attrName>ppt_h</p:attrName>
                                        </p:attrNameLst>
                                      </p:cBhvr>
                                      <p:tavLst>
                                        <p:tav tm="0">
                                          <p:val>
                                            <p:fltVal val="0"/>
                                          </p:val>
                                        </p:tav>
                                        <p:tav tm="100000">
                                          <p:val>
                                            <p:strVal val="#ppt_h"/>
                                          </p:val>
                                        </p:tav>
                                      </p:tavLst>
                                    </p:anim>
                                  </p:childTnLst>
                                </p:cTn>
                              </p:par>
                              <p:par>
                                <p:cTn id="32" presetID="42" presetClass="entr" presetSubtype="0" fill="hold" grpId="0" nodeType="withEffect">
                                  <p:stCondLst>
                                    <p:cond delay="200"/>
                                  </p:stCondLst>
                                  <p:childTnLst>
                                    <p:set>
                                      <p:cBhvr>
                                        <p:cTn id="33" dur="1" fill="hold">
                                          <p:stCondLst>
                                            <p:cond delay="0"/>
                                          </p:stCondLst>
                                        </p:cTn>
                                        <p:tgtEl>
                                          <p:spTgt spid="50">
                                            <p:txEl>
                                              <p:pRg st="0" end="0"/>
                                            </p:txEl>
                                          </p:spTgt>
                                        </p:tgtEl>
                                        <p:attrNameLst>
                                          <p:attrName>style.visibility</p:attrName>
                                        </p:attrNameLst>
                                      </p:cBhvr>
                                      <p:to>
                                        <p:strVal val="visible"/>
                                      </p:to>
                                    </p:set>
                                    <p:animEffect transition="in" filter="fade">
                                      <p:cBhvr>
                                        <p:cTn id="34" dur="400"/>
                                        <p:tgtEl>
                                          <p:spTgt spid="50">
                                            <p:txEl>
                                              <p:pRg st="0" end="0"/>
                                            </p:txEl>
                                          </p:spTgt>
                                        </p:tgtEl>
                                      </p:cBhvr>
                                    </p:animEffect>
                                    <p:anim calcmode="lin" valueType="num">
                                      <p:cBhvr>
                                        <p:cTn id="35" dur="400" fill="hold"/>
                                        <p:tgtEl>
                                          <p:spTgt spid="50">
                                            <p:txEl>
                                              <p:pRg st="0" end="0"/>
                                            </p:txEl>
                                          </p:spTgt>
                                        </p:tgtEl>
                                        <p:attrNameLst>
                                          <p:attrName>ppt_x</p:attrName>
                                        </p:attrNameLst>
                                      </p:cBhvr>
                                      <p:tavLst>
                                        <p:tav tm="0">
                                          <p:val>
                                            <p:strVal val="#ppt_x"/>
                                          </p:val>
                                        </p:tav>
                                        <p:tav tm="100000">
                                          <p:val>
                                            <p:strVal val="#ppt_x"/>
                                          </p:val>
                                        </p:tav>
                                      </p:tavLst>
                                    </p:anim>
                                    <p:anim calcmode="lin" valueType="num">
                                      <p:cBhvr>
                                        <p:cTn id="36" dur="400" fill="hold"/>
                                        <p:tgtEl>
                                          <p:spTgt spid="50">
                                            <p:txEl>
                                              <p:pRg st="0" end="0"/>
                                            </p:txEl>
                                          </p:spTgt>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200"/>
                                  </p:stCondLst>
                                  <p:childTnLst>
                                    <p:set>
                                      <p:cBhvr>
                                        <p:cTn id="38" dur="1" fill="hold">
                                          <p:stCondLst>
                                            <p:cond delay="0"/>
                                          </p:stCondLst>
                                        </p:cTn>
                                        <p:tgtEl>
                                          <p:spTgt spid="51">
                                            <p:txEl>
                                              <p:pRg st="0" end="0"/>
                                            </p:txEl>
                                          </p:spTgt>
                                        </p:tgtEl>
                                        <p:attrNameLst>
                                          <p:attrName>style.visibility</p:attrName>
                                        </p:attrNameLst>
                                      </p:cBhvr>
                                      <p:to>
                                        <p:strVal val="visible"/>
                                      </p:to>
                                    </p:set>
                                    <p:anim calcmode="lin" valueType="num">
                                      <p:cBhvr>
                                        <p:cTn id="39" dur="500" fill="hold"/>
                                        <p:tgtEl>
                                          <p:spTgt spid="51">
                                            <p:txEl>
                                              <p:pRg st="0" end="0"/>
                                            </p:txEl>
                                          </p:spTgt>
                                        </p:tgtEl>
                                        <p:attrNameLst>
                                          <p:attrName>ppt_w</p:attrName>
                                        </p:attrNameLst>
                                      </p:cBhvr>
                                      <p:tavLst>
                                        <p:tav tm="0">
                                          <p:val>
                                            <p:fltVal val="0"/>
                                          </p:val>
                                        </p:tav>
                                        <p:tav tm="100000">
                                          <p:val>
                                            <p:strVal val="#ppt_w"/>
                                          </p:val>
                                        </p:tav>
                                      </p:tavLst>
                                    </p:anim>
                                    <p:anim calcmode="lin" valueType="num">
                                      <p:cBhvr>
                                        <p:cTn id="40" dur="500" fill="hold"/>
                                        <p:tgtEl>
                                          <p:spTgt spid="51">
                                            <p:txEl>
                                              <p:pRg st="0" end="0"/>
                                            </p:txEl>
                                          </p:spTgt>
                                        </p:tgtEl>
                                        <p:attrNameLst>
                                          <p:attrName>ppt_h</p:attrName>
                                        </p:attrNameLst>
                                      </p:cBhvr>
                                      <p:tavLst>
                                        <p:tav tm="0">
                                          <p:val>
                                            <p:fltVal val="0"/>
                                          </p:val>
                                        </p:tav>
                                        <p:tav tm="100000">
                                          <p:val>
                                            <p:strVal val="#ppt_h"/>
                                          </p:val>
                                        </p:tav>
                                      </p:tavLst>
                                    </p:anim>
                                  </p:childTnLst>
                                </p:cTn>
                              </p:par>
                            </p:childTnLst>
                          </p:cTn>
                        </p:par>
                        <p:par>
                          <p:cTn id="41" fill="hold">
                            <p:stCondLst>
                              <p:cond delay="700"/>
                            </p:stCondLst>
                            <p:childTnLst>
                              <p:par>
                                <p:cTn id="42" presetID="10" presetClass="entr" presetSubtype="0" fill="hold"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childTnLst>
                          </p:cTn>
                        </p:par>
                        <p:par>
                          <p:cTn id="45" fill="hold">
                            <p:stCondLst>
                              <p:cond delay="1200"/>
                            </p:stCondLst>
                            <p:childTnLst>
                              <p:par>
                                <p:cTn id="46" presetID="10" presetClass="entr" presetSubtype="0"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par>
                          <p:cTn id="49" fill="hold">
                            <p:stCondLst>
                              <p:cond delay="1700"/>
                            </p:stCondLst>
                            <p:childTnLst>
                              <p:par>
                                <p:cTn id="50" presetID="10" presetClass="entr" presetSubtype="0"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childTnLst>
                          </p:cTn>
                        </p:par>
                        <p:par>
                          <p:cTn id="53" fill="hold">
                            <p:stCondLst>
                              <p:cond delay="2200"/>
                            </p:stCondLst>
                            <p:childTnLst>
                              <p:par>
                                <p:cTn id="54" presetID="10" presetClass="entr" presetSubtype="0"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childTnLst>
                          </p:cTn>
                        </p:par>
                        <p:par>
                          <p:cTn id="57" fill="hold">
                            <p:stCondLst>
                              <p:cond delay="2700"/>
                            </p:stCondLst>
                            <p:childTnLst>
                              <p:par>
                                <p:cTn id="58" presetID="9" presetClass="entr" presetSubtype="0" fill="hold" grpId="0" nodeType="afterEffect">
                                  <p:stCondLst>
                                    <p:cond delay="100"/>
                                  </p:stCondLst>
                                  <p:childTnLst>
                                    <p:set>
                                      <p:cBhvr>
                                        <p:cTn id="59" dur="indefinite" fill="hold"/>
                                        <p:tgtEl>
                                          <p:spTgt spid="55"/>
                                        </p:tgtEl>
                                        <p:attrNameLst>
                                          <p:attrName>style.visibility</p:attrName>
                                        </p:attrNameLst>
                                      </p:cBhvr>
                                      <p:to>
                                        <p:strVal val="visible"/>
                                      </p:to>
                                    </p:set>
                                    <p:animEffect transition="in" filter="dissolve(in)">
                                      <p:cBhvr>
                                        <p:cTn id="60" dur="750"/>
                                        <p:tgtEl>
                                          <p:spTgt spid="55"/>
                                        </p:tgtEl>
                                      </p:cBhvr>
                                    </p:animEffect>
                                  </p:childTnLst>
                                </p:cTn>
                              </p:par>
                            </p:childTnLst>
                          </p:cTn>
                        </p:par>
                        <p:par>
                          <p:cTn id="61" fill="hold">
                            <p:stCondLst>
                              <p:cond delay="3800"/>
                            </p:stCondLst>
                            <p:childTnLst>
                              <p:par>
                                <p:cTn id="62" presetID="9" presetClass="entr" presetSubtype="0" fill="hold" grpId="0" nodeType="afterEffect">
                                  <p:stCondLst>
                                    <p:cond delay="100"/>
                                  </p:stCondLst>
                                  <p:childTnLst>
                                    <p:set>
                                      <p:cBhvr>
                                        <p:cTn id="63" dur="indefinite" fill="hold"/>
                                        <p:tgtEl>
                                          <p:spTgt spid="54"/>
                                        </p:tgtEl>
                                        <p:attrNameLst>
                                          <p:attrName>style.visibility</p:attrName>
                                        </p:attrNameLst>
                                      </p:cBhvr>
                                      <p:to>
                                        <p:strVal val="visible"/>
                                      </p:to>
                                    </p:set>
                                    <p:animEffect transition="in" filter="dissolve(in)">
                                      <p:cBhvr>
                                        <p:cTn id="64" dur="750"/>
                                        <p:tgtEl>
                                          <p:spTgt spid="54"/>
                                        </p:tgtEl>
                                      </p:cBhvr>
                                    </p:animEffect>
                                  </p:childTnLst>
                                </p:cTn>
                              </p:par>
                            </p:childTnLst>
                          </p:cTn>
                        </p:par>
                        <p:par>
                          <p:cTn id="65" fill="hold">
                            <p:stCondLst>
                              <p:cond delay="4900"/>
                            </p:stCondLst>
                            <p:childTnLst>
                              <p:par>
                                <p:cTn id="66" presetID="9" presetClass="entr" presetSubtype="0" fill="hold" grpId="0" nodeType="afterEffect">
                                  <p:stCondLst>
                                    <p:cond delay="100"/>
                                  </p:stCondLst>
                                  <p:childTnLst>
                                    <p:set>
                                      <p:cBhvr>
                                        <p:cTn id="67" dur="indefinite" fill="hold"/>
                                        <p:tgtEl>
                                          <p:spTgt spid="52"/>
                                        </p:tgtEl>
                                        <p:attrNameLst>
                                          <p:attrName>style.visibility</p:attrName>
                                        </p:attrNameLst>
                                      </p:cBhvr>
                                      <p:to>
                                        <p:strVal val="visible"/>
                                      </p:to>
                                    </p:set>
                                    <p:animEffect transition="in" filter="dissolve(in)">
                                      <p:cBhvr>
                                        <p:cTn id="68" dur="750"/>
                                        <p:tgtEl>
                                          <p:spTgt spid="52"/>
                                        </p:tgtEl>
                                      </p:cBhvr>
                                    </p:animEffect>
                                  </p:childTnLst>
                                </p:cTn>
                              </p:par>
                            </p:childTnLst>
                          </p:cTn>
                        </p:par>
                        <p:par>
                          <p:cTn id="69" fill="hold">
                            <p:stCondLst>
                              <p:cond delay="6000"/>
                            </p:stCondLst>
                            <p:childTnLst>
                              <p:par>
                                <p:cTn id="70" presetID="9" presetClass="entr" presetSubtype="0" fill="hold" grpId="0" nodeType="afterEffect">
                                  <p:stCondLst>
                                    <p:cond delay="100"/>
                                  </p:stCondLst>
                                  <p:childTnLst>
                                    <p:set>
                                      <p:cBhvr>
                                        <p:cTn id="71" dur="indefinite" fill="hold"/>
                                        <p:tgtEl>
                                          <p:spTgt spid="53"/>
                                        </p:tgtEl>
                                        <p:attrNameLst>
                                          <p:attrName>style.visibility</p:attrName>
                                        </p:attrNameLst>
                                      </p:cBhvr>
                                      <p:to>
                                        <p:strVal val="visible"/>
                                      </p:to>
                                    </p:set>
                                    <p:animEffect transition="in" filter="dissolve(in)">
                                      <p:cBhvr>
                                        <p:cTn id="72" dur="750"/>
                                        <p:tgtEl>
                                          <p:spTgt spid="53"/>
                                        </p:tgtEl>
                                      </p:cBhvr>
                                    </p:animEffect>
                                  </p:childTnLst>
                                </p:cTn>
                              </p:par>
                            </p:childTnLst>
                          </p:cTn>
                        </p:par>
                        <p:par>
                          <p:cTn id="73" fill="hold">
                            <p:stCondLst>
                              <p:cond delay="7100"/>
                            </p:stCondLst>
                            <p:childTnLst>
                              <p:par>
                                <p:cTn id="74" presetID="53" presetClass="entr" presetSubtype="16" fill="hold" grpId="0" nodeType="afterEffect">
                                  <p:stCondLst>
                                    <p:cond delay="0"/>
                                  </p:stCondLst>
                                  <p:childTnLst>
                                    <p:set>
                                      <p:cBhvr>
                                        <p:cTn id="75" dur="1" fill="hold">
                                          <p:stCondLst>
                                            <p:cond delay="0"/>
                                          </p:stCondLst>
                                        </p:cTn>
                                        <p:tgtEl>
                                          <p:spTgt spid="56">
                                            <p:txEl>
                                              <p:pRg st="0" end="0"/>
                                            </p:txEl>
                                          </p:spTgt>
                                        </p:tgtEl>
                                        <p:attrNameLst>
                                          <p:attrName>style.visibility</p:attrName>
                                        </p:attrNameLst>
                                      </p:cBhvr>
                                      <p:to>
                                        <p:strVal val="visible"/>
                                      </p:to>
                                    </p:set>
                                    <p:anim calcmode="lin" valueType="num">
                                      <p:cBhvr>
                                        <p:cTn id="76"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78" dur="500"/>
                                        <p:tgtEl>
                                          <p:spTgt spid="56">
                                            <p:txEl>
                                              <p:pRg st="0" end="0"/>
                                            </p:txEl>
                                          </p:spTgt>
                                        </p:tgtEl>
                                      </p:cBhvr>
                                    </p:animEffect>
                                  </p:childTnLst>
                                </p:cTn>
                              </p:par>
                            </p:childTnLst>
                          </p:cTn>
                        </p:par>
                        <p:par>
                          <p:cTn id="79" fill="hold">
                            <p:stCondLst>
                              <p:cond delay="7600"/>
                            </p:stCondLst>
                            <p:childTnLst>
                              <p:par>
                                <p:cTn id="80" presetID="53" presetClass="entr" presetSubtype="16" fill="hold" grpId="0" nodeType="afterEffect">
                                  <p:stCondLst>
                                    <p:cond delay="0"/>
                                  </p:stCondLst>
                                  <p:childTnLst>
                                    <p:set>
                                      <p:cBhvr>
                                        <p:cTn id="81" dur="1" fill="hold">
                                          <p:stCondLst>
                                            <p:cond delay="0"/>
                                          </p:stCondLst>
                                        </p:cTn>
                                        <p:tgtEl>
                                          <p:spTgt spid="57">
                                            <p:txEl>
                                              <p:pRg st="0" end="0"/>
                                            </p:txEl>
                                          </p:spTgt>
                                        </p:tgtEl>
                                        <p:attrNameLst>
                                          <p:attrName>style.visibility</p:attrName>
                                        </p:attrNameLst>
                                      </p:cBhvr>
                                      <p:to>
                                        <p:strVal val="visible"/>
                                      </p:to>
                                    </p:set>
                                    <p:anim calcmode="lin" valueType="num">
                                      <p:cBhvr>
                                        <p:cTn id="82"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83"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84" dur="500"/>
                                        <p:tgtEl>
                                          <p:spTgt spid="57">
                                            <p:txEl>
                                              <p:pRg st="0" end="0"/>
                                            </p:txEl>
                                          </p:spTgt>
                                        </p:tgtEl>
                                      </p:cBhvr>
                                    </p:animEffect>
                                  </p:childTnLst>
                                </p:cTn>
                              </p:par>
                            </p:childTnLst>
                          </p:cTn>
                        </p:par>
                        <p:par>
                          <p:cTn id="85" fill="hold">
                            <p:stCondLst>
                              <p:cond delay="8100"/>
                            </p:stCondLst>
                            <p:childTnLst>
                              <p:par>
                                <p:cTn id="86" presetID="53" presetClass="entr" presetSubtype="16" fill="hold" grpId="0" nodeType="afterEffect">
                                  <p:stCondLst>
                                    <p:cond delay="0"/>
                                  </p:stCondLst>
                                  <p:childTnLst>
                                    <p:set>
                                      <p:cBhvr>
                                        <p:cTn id="87" dur="1" fill="hold">
                                          <p:stCondLst>
                                            <p:cond delay="0"/>
                                          </p:stCondLst>
                                        </p:cTn>
                                        <p:tgtEl>
                                          <p:spTgt spid="58">
                                            <p:txEl>
                                              <p:pRg st="0" end="0"/>
                                            </p:txEl>
                                          </p:spTgt>
                                        </p:tgtEl>
                                        <p:attrNameLst>
                                          <p:attrName>style.visibility</p:attrName>
                                        </p:attrNameLst>
                                      </p:cBhvr>
                                      <p:to>
                                        <p:strVal val="visible"/>
                                      </p:to>
                                    </p:set>
                                    <p:anim calcmode="lin" valueType="num">
                                      <p:cBhvr>
                                        <p:cTn id="88" dur="5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89" dur="5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90" dur="500"/>
                                        <p:tgtEl>
                                          <p:spTgt spid="58">
                                            <p:txEl>
                                              <p:pRg st="0" end="0"/>
                                            </p:txEl>
                                          </p:spTgt>
                                        </p:tgtEl>
                                      </p:cBhvr>
                                    </p:animEffect>
                                  </p:childTnLst>
                                </p:cTn>
                              </p:par>
                            </p:childTnLst>
                          </p:cTn>
                        </p:par>
                        <p:par>
                          <p:cTn id="91" fill="hold">
                            <p:stCondLst>
                              <p:cond delay="8600"/>
                            </p:stCondLst>
                            <p:childTnLst>
                              <p:par>
                                <p:cTn id="92" presetID="53" presetClass="entr" presetSubtype="16" fill="hold" grpId="0" nodeType="afterEffect">
                                  <p:stCondLst>
                                    <p:cond delay="0"/>
                                  </p:stCondLst>
                                  <p:childTnLst>
                                    <p:set>
                                      <p:cBhvr>
                                        <p:cTn id="93" dur="1" fill="hold">
                                          <p:stCondLst>
                                            <p:cond delay="0"/>
                                          </p:stCondLst>
                                        </p:cTn>
                                        <p:tgtEl>
                                          <p:spTgt spid="59">
                                            <p:txEl>
                                              <p:pRg st="0" end="0"/>
                                            </p:txEl>
                                          </p:spTgt>
                                        </p:tgtEl>
                                        <p:attrNameLst>
                                          <p:attrName>style.visibility</p:attrName>
                                        </p:attrNameLst>
                                      </p:cBhvr>
                                      <p:to>
                                        <p:strVal val="visible"/>
                                      </p:to>
                                    </p:set>
                                    <p:anim calcmode="lin" valueType="num">
                                      <p:cBhvr>
                                        <p:cTn id="94" dur="500" fill="hold"/>
                                        <p:tgtEl>
                                          <p:spTgt spid="59">
                                            <p:txEl>
                                              <p:pRg st="0" end="0"/>
                                            </p:txEl>
                                          </p:spTgt>
                                        </p:tgtEl>
                                        <p:attrNameLst>
                                          <p:attrName>ppt_w</p:attrName>
                                        </p:attrNameLst>
                                      </p:cBhvr>
                                      <p:tavLst>
                                        <p:tav tm="0">
                                          <p:val>
                                            <p:fltVal val="0"/>
                                          </p:val>
                                        </p:tav>
                                        <p:tav tm="100000">
                                          <p:val>
                                            <p:strVal val="#ppt_w"/>
                                          </p:val>
                                        </p:tav>
                                      </p:tavLst>
                                    </p:anim>
                                    <p:anim calcmode="lin" valueType="num">
                                      <p:cBhvr>
                                        <p:cTn id="95" dur="500" fill="hold"/>
                                        <p:tgtEl>
                                          <p:spTgt spid="59">
                                            <p:txEl>
                                              <p:pRg st="0" end="0"/>
                                            </p:txEl>
                                          </p:spTgt>
                                        </p:tgtEl>
                                        <p:attrNameLst>
                                          <p:attrName>ppt_h</p:attrName>
                                        </p:attrNameLst>
                                      </p:cBhvr>
                                      <p:tavLst>
                                        <p:tav tm="0">
                                          <p:val>
                                            <p:fltVal val="0"/>
                                          </p:val>
                                        </p:tav>
                                        <p:tav tm="100000">
                                          <p:val>
                                            <p:strVal val="#ppt_h"/>
                                          </p:val>
                                        </p:tav>
                                      </p:tavLst>
                                    </p:anim>
                                    <p:animEffect transition="in" filter="fade">
                                      <p:cBhvr>
                                        <p:cTn id="96" dur="500"/>
                                        <p:tgtEl>
                                          <p:spTgt spid="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400"/>
                        <p:tgtEl>
                          <p:spTgt spid="44"/>
                        </p:tgtEl>
                      </p:cBhvr>
                    </p:animEffect>
                    <p:anim calcmode="lin" valueType="num">
                      <p:cBhvr>
                        <p:cTn dur="400" fill="hold"/>
                        <p:tgtEl>
                          <p:spTgt spid="44"/>
                        </p:tgtEl>
                        <p:attrNameLst>
                          <p:attrName>ppt_x</p:attrName>
                        </p:attrNameLst>
                      </p:cBhvr>
                      <p:tavLst>
                        <p:tav tm="0">
                          <p:val>
                            <p:strVal val="#ppt_x"/>
                          </p:val>
                        </p:tav>
                        <p:tav tm="100000">
                          <p:val>
                            <p:strVal val="#ppt_x"/>
                          </p:val>
                        </p:tav>
                      </p:tavLst>
                    </p:anim>
                    <p:anim calcmode="lin" valueType="num">
                      <p:cBhvr>
                        <p:cTn dur="400" fill="hold"/>
                        <p:tgtEl>
                          <p:spTgt spid="44"/>
                        </p:tgtEl>
                        <p:attrNameLst>
                          <p:attrName>ppt_y</p:attrName>
                        </p:attrNameLst>
                      </p:cBhvr>
                      <p:tavLst>
                        <p:tav tm="0">
                          <p:val>
                            <p:strVal val="#ppt_y+.1"/>
                          </p:val>
                        </p:tav>
                        <p:tav tm="100000">
                          <p:val>
                            <p:strVal val="#ppt_y"/>
                          </p:val>
                        </p:tav>
                      </p:tavLst>
                    </p:anim>
                  </p:childTnLst>
                </p:cTn>
              </p:par>
            </p:tnLst>
          </p:tmpl>
        </p:tmplLst>
      </p:bldP>
      <p:bldP spid="45" grpId="0" build="p">
        <p:tmplLst>
          <p:tmpl lvl="1">
            <p:tnLst>
              <p:par>
                <p:cTn presetID="23" presetClass="entr" presetSubtype="16"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childTnLst>
                </p:cTn>
              </p:par>
            </p:tnLst>
          </p:tmpl>
        </p:tmplLst>
      </p:bldP>
      <p:bldP spid="46" grpId="0" build="p">
        <p:tmplLst>
          <p:tmpl lvl="1">
            <p:tnLst>
              <p:par>
                <p:cTn presetID="42" presetClass="entr" presetSubtype="0"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Effect transition="in" filter="fade">
                      <p:cBhvr>
                        <p:cTn dur="400"/>
                        <p:tgtEl>
                          <p:spTgt spid="46"/>
                        </p:tgtEl>
                      </p:cBhvr>
                    </p:animEffect>
                    <p:anim calcmode="lin" valueType="num">
                      <p:cBhvr>
                        <p:cTn dur="400" fill="hold"/>
                        <p:tgtEl>
                          <p:spTgt spid="46"/>
                        </p:tgtEl>
                        <p:attrNameLst>
                          <p:attrName>ppt_x</p:attrName>
                        </p:attrNameLst>
                      </p:cBhvr>
                      <p:tavLst>
                        <p:tav tm="0">
                          <p:val>
                            <p:strVal val="#ppt_x"/>
                          </p:val>
                        </p:tav>
                        <p:tav tm="100000">
                          <p:val>
                            <p:strVal val="#ppt_x"/>
                          </p:val>
                        </p:tav>
                      </p:tavLst>
                    </p:anim>
                    <p:anim calcmode="lin" valueType="num">
                      <p:cBhvr>
                        <p:cTn dur="400" fill="hold"/>
                        <p:tgtEl>
                          <p:spTgt spid="46"/>
                        </p:tgtEl>
                        <p:attrNameLst>
                          <p:attrName>ppt_y</p:attrName>
                        </p:attrNameLst>
                      </p:cBhvr>
                      <p:tavLst>
                        <p:tav tm="0">
                          <p:val>
                            <p:strVal val="#ppt_y+.1"/>
                          </p:val>
                        </p:tav>
                        <p:tav tm="100000">
                          <p:val>
                            <p:strVal val="#ppt_y"/>
                          </p:val>
                        </p:tav>
                      </p:tavLst>
                    </p:anim>
                  </p:childTnLst>
                </p:cTn>
              </p:par>
            </p:tnLst>
          </p:tmpl>
        </p:tmplLst>
      </p:bldP>
      <p:bldP spid="47" grpId="0" build="p">
        <p:tmplLst>
          <p:tmpl lvl="1">
            <p:tnLst>
              <p:par>
                <p:cTn presetID="2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childTnLst>
                </p:cTn>
              </p:par>
            </p:tnLst>
          </p:tmpl>
        </p:tmplLst>
      </p:bldP>
      <p:bldP spid="48" grpId="0" build="p">
        <p:tmplLst>
          <p:tmpl lvl="1">
            <p:tnLst>
              <p:par>
                <p:cTn presetID="42" presetClass="entr" presetSubtype="0"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Effect transition="in" filter="fade">
                      <p:cBhvr>
                        <p:cTn dur="400"/>
                        <p:tgtEl>
                          <p:spTgt spid="48"/>
                        </p:tgtEl>
                      </p:cBhvr>
                    </p:animEffect>
                    <p:anim calcmode="lin" valueType="num">
                      <p:cBhvr>
                        <p:cTn dur="400" fill="hold"/>
                        <p:tgtEl>
                          <p:spTgt spid="48"/>
                        </p:tgtEl>
                        <p:attrNameLst>
                          <p:attrName>ppt_x</p:attrName>
                        </p:attrNameLst>
                      </p:cBhvr>
                      <p:tavLst>
                        <p:tav tm="0">
                          <p:val>
                            <p:strVal val="#ppt_x"/>
                          </p:val>
                        </p:tav>
                        <p:tav tm="100000">
                          <p:val>
                            <p:strVal val="#ppt_x"/>
                          </p:val>
                        </p:tav>
                      </p:tavLst>
                    </p:anim>
                    <p:anim calcmode="lin" valueType="num">
                      <p:cBhvr>
                        <p:cTn dur="400" fill="hold"/>
                        <p:tgtEl>
                          <p:spTgt spid="4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23" presetClass="entr" presetSubtype="16"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 calcmode="lin" valueType="num">
                      <p:cBhvr>
                        <p:cTn dur="500" fill="hold"/>
                        <p:tgtEl>
                          <p:spTgt spid="49"/>
                        </p:tgtEl>
                        <p:attrNameLst>
                          <p:attrName>ppt_w</p:attrName>
                        </p:attrNameLst>
                      </p:cBhvr>
                      <p:tavLst>
                        <p:tav tm="0">
                          <p:val>
                            <p:fltVal val="0"/>
                          </p:val>
                        </p:tav>
                        <p:tav tm="100000">
                          <p:val>
                            <p:strVal val="#ppt_w"/>
                          </p:val>
                        </p:tav>
                      </p:tavLst>
                    </p:anim>
                    <p:anim calcmode="lin" valueType="num">
                      <p:cBhvr>
                        <p:cTn dur="500" fill="hold"/>
                        <p:tgtEl>
                          <p:spTgt spid="49"/>
                        </p:tgtEl>
                        <p:attrNameLst>
                          <p:attrName>ppt_h</p:attrName>
                        </p:attrNameLst>
                      </p:cBhvr>
                      <p:tavLst>
                        <p:tav tm="0">
                          <p:val>
                            <p:fltVal val="0"/>
                          </p:val>
                        </p:tav>
                        <p:tav tm="100000">
                          <p:val>
                            <p:strVal val="#ppt_h"/>
                          </p:val>
                        </p:tav>
                      </p:tavLst>
                    </p:anim>
                  </p:childTnLst>
                </p:cTn>
              </p:par>
            </p:tnLst>
          </p:tmpl>
        </p:tmplLst>
      </p:bldP>
      <p:bldP spid="50" grpId="0" build="p">
        <p:tmplLst>
          <p:tmpl lvl="1">
            <p:tnLst>
              <p:par>
                <p:cTn presetID="42" presetClass="entr" presetSubtype="0" fill="hold" nodeType="withEffect">
                  <p:stCondLst>
                    <p:cond delay="200"/>
                  </p:stCondLst>
                  <p:childTnLst>
                    <p:set>
                      <p:cBhvr>
                        <p:cTn dur="1" fill="hold">
                          <p:stCondLst>
                            <p:cond delay="0"/>
                          </p:stCondLst>
                        </p:cTn>
                        <p:tgtEl>
                          <p:spTgt spid="50"/>
                        </p:tgtEl>
                        <p:attrNameLst>
                          <p:attrName>style.visibility</p:attrName>
                        </p:attrNameLst>
                      </p:cBhvr>
                      <p:to>
                        <p:strVal val="visible"/>
                      </p:to>
                    </p:set>
                    <p:animEffect transition="in" filter="fade">
                      <p:cBhvr>
                        <p:cTn dur="400"/>
                        <p:tgtEl>
                          <p:spTgt spid="50"/>
                        </p:tgtEl>
                      </p:cBhvr>
                    </p:animEffect>
                    <p:anim calcmode="lin" valueType="num">
                      <p:cBhvr>
                        <p:cTn dur="400" fill="hold"/>
                        <p:tgtEl>
                          <p:spTgt spid="50"/>
                        </p:tgtEl>
                        <p:attrNameLst>
                          <p:attrName>ppt_x</p:attrName>
                        </p:attrNameLst>
                      </p:cBhvr>
                      <p:tavLst>
                        <p:tav tm="0">
                          <p:val>
                            <p:strVal val="#ppt_x"/>
                          </p:val>
                        </p:tav>
                        <p:tav tm="100000">
                          <p:val>
                            <p:strVal val="#ppt_x"/>
                          </p:val>
                        </p:tav>
                      </p:tavLst>
                    </p:anim>
                    <p:anim calcmode="lin" valueType="num">
                      <p:cBhvr>
                        <p:cTn dur="400" fill="hold"/>
                        <p:tgtEl>
                          <p:spTgt spid="50"/>
                        </p:tgtEl>
                        <p:attrNameLst>
                          <p:attrName>ppt_y</p:attrName>
                        </p:attrNameLst>
                      </p:cBhvr>
                      <p:tavLst>
                        <p:tav tm="0">
                          <p:val>
                            <p:strVal val="#ppt_y+.1"/>
                          </p:val>
                        </p:tav>
                        <p:tav tm="100000">
                          <p:val>
                            <p:strVal val="#ppt_y"/>
                          </p:val>
                        </p:tav>
                      </p:tavLst>
                    </p:anim>
                  </p:childTnLst>
                </p:cTn>
              </p:par>
            </p:tnLst>
          </p:tmpl>
        </p:tmplLst>
      </p:bldP>
      <p:bldP spid="51" grpId="0" build="p">
        <p:tmplLst>
          <p:tmpl lvl="1">
            <p:tnLst>
              <p:par>
                <p:cTn presetID="23" presetClass="entr" presetSubtype="16" fill="hold" nodeType="withEffect">
                  <p:stCondLst>
                    <p:cond delay="200"/>
                  </p:stCondLst>
                  <p:childTnLst>
                    <p:set>
                      <p:cBhvr>
                        <p:cTn dur="1" fill="hold">
                          <p:stCondLst>
                            <p:cond delay="0"/>
                          </p:stCondLst>
                        </p:cTn>
                        <p:tgtEl>
                          <p:spTgt spid="51"/>
                        </p:tgtEl>
                        <p:attrNameLst>
                          <p:attrName>style.visibility</p:attrName>
                        </p:attrNameLst>
                      </p:cBhvr>
                      <p:to>
                        <p:strVal val="visible"/>
                      </p:to>
                    </p:set>
                    <p:anim calcmode="lin" valueType="num">
                      <p:cBhvr>
                        <p:cTn dur="500" fill="hold"/>
                        <p:tgtEl>
                          <p:spTgt spid="51"/>
                        </p:tgtEl>
                        <p:attrNameLst>
                          <p:attrName>ppt_w</p:attrName>
                        </p:attrNameLst>
                      </p:cBhvr>
                      <p:tavLst>
                        <p:tav tm="0">
                          <p:val>
                            <p:fltVal val="0"/>
                          </p:val>
                        </p:tav>
                        <p:tav tm="100000">
                          <p:val>
                            <p:strVal val="#ppt_w"/>
                          </p:val>
                        </p:tav>
                      </p:tavLst>
                    </p:anim>
                    <p:anim calcmode="lin" valueType="num">
                      <p:cBhvr>
                        <p:cTn dur="500" fill="hold"/>
                        <p:tgtEl>
                          <p:spTgt spid="51"/>
                        </p:tgtEl>
                        <p:attrNameLst>
                          <p:attrName>ppt_h</p:attrName>
                        </p:attrNameLst>
                      </p:cBhvr>
                      <p:tavLst>
                        <p:tav tm="0">
                          <p:val>
                            <p:fltVal val="0"/>
                          </p:val>
                        </p:tav>
                        <p:tav tm="100000">
                          <p:val>
                            <p:strVal val="#ppt_h"/>
                          </p:val>
                        </p:tav>
                      </p:tavLst>
                    </p:anim>
                  </p:childTnLst>
                </p:cTn>
              </p:par>
            </p:tnLst>
          </p:tmpl>
        </p:tmplLst>
      </p:bldP>
      <p:bldP spid="52" grpId="0" bldLvl="0" animBg="1" advAuto="0"/>
      <p:bldP spid="53" grpId="0" bldLvl="0" animBg="1" advAuto="0"/>
      <p:bldP spid="54" grpId="0" bldLvl="0" animBg="1" advAuto="0"/>
      <p:bldP spid="55" grpId="0" bldLvl="0" animBg="1" advAuto="0"/>
      <p:bldP spid="56" grpId="0"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500" fill="hold"/>
                        <p:tgtEl>
                          <p:spTgt spid="56"/>
                        </p:tgtEl>
                        <p:attrNameLst>
                          <p:attrName>ppt_w</p:attrName>
                        </p:attrNameLst>
                      </p:cBhvr>
                      <p:tavLst>
                        <p:tav tm="0">
                          <p:val>
                            <p:fltVal val="0"/>
                          </p:val>
                        </p:tav>
                        <p:tav tm="100000">
                          <p:val>
                            <p:strVal val="#ppt_w"/>
                          </p:val>
                        </p:tav>
                      </p:tavLst>
                    </p:anim>
                    <p:anim calcmode="lin" valueType="num">
                      <p:cBhvr>
                        <p:cTn dur="500" fill="hold"/>
                        <p:tgtEl>
                          <p:spTgt spid="56"/>
                        </p:tgtEl>
                        <p:attrNameLst>
                          <p:attrName>ppt_h</p:attrName>
                        </p:attrNameLst>
                      </p:cBhvr>
                      <p:tavLst>
                        <p:tav tm="0">
                          <p:val>
                            <p:fltVal val="0"/>
                          </p:val>
                        </p:tav>
                        <p:tav tm="100000">
                          <p:val>
                            <p:strVal val="#ppt_h"/>
                          </p:val>
                        </p:tav>
                      </p:tavLst>
                    </p:anim>
                    <p:animEffect transition="in" filter="fade">
                      <p:cBhvr>
                        <p:cTn dur="500"/>
                        <p:tgtEl>
                          <p:spTgt spid="56"/>
                        </p:tgtEl>
                      </p:cBhvr>
                    </p:animEffect>
                  </p:childTnLst>
                </p:cTn>
              </p:par>
            </p:tnLst>
          </p:tmpl>
        </p:tmplLst>
      </p:bldP>
      <p:bldP spid="57" grpId="0"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P spid="58" grpId="0"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500" fill="hold"/>
                        <p:tgtEl>
                          <p:spTgt spid="58"/>
                        </p:tgtEl>
                        <p:attrNameLst>
                          <p:attrName>ppt_w</p:attrName>
                        </p:attrNameLst>
                      </p:cBhvr>
                      <p:tavLst>
                        <p:tav tm="0">
                          <p:val>
                            <p:fltVal val="0"/>
                          </p:val>
                        </p:tav>
                        <p:tav tm="100000">
                          <p:val>
                            <p:strVal val="#ppt_w"/>
                          </p:val>
                        </p:tav>
                      </p:tavLst>
                    </p:anim>
                    <p:anim calcmode="lin" valueType="num">
                      <p:cBhvr>
                        <p:cTn dur="500" fill="hold"/>
                        <p:tgtEl>
                          <p:spTgt spid="58"/>
                        </p:tgtEl>
                        <p:attrNameLst>
                          <p:attrName>ppt_h</p:attrName>
                        </p:attrNameLst>
                      </p:cBhvr>
                      <p:tavLst>
                        <p:tav tm="0">
                          <p:val>
                            <p:fltVal val="0"/>
                          </p:val>
                        </p:tav>
                        <p:tav tm="100000">
                          <p:val>
                            <p:strVal val="#ppt_h"/>
                          </p:val>
                        </p:tav>
                      </p:tavLst>
                    </p:anim>
                    <p:animEffect transition="in" filter="fade">
                      <p:cBhvr>
                        <p:cTn dur="500"/>
                        <p:tgtEl>
                          <p:spTgt spid="58"/>
                        </p:tgtEl>
                      </p:cBhvr>
                    </p:animEffect>
                  </p:childTnLst>
                </p:cTn>
              </p:par>
            </p:tnLst>
          </p:tmpl>
        </p:tmplLst>
      </p:bldP>
      <p:bldP spid="59" grpId="0" build="p">
        <p:tmplLst>
          <p:tmpl lvl="1">
            <p:tnLst>
              <p:par>
                <p:cTn presetID="53" presetClass="entr" presetSubtype="16"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 calcmode="lin" valueType="num">
                      <p:cBhvr>
                        <p:cTn dur="500" fill="hold"/>
                        <p:tgtEl>
                          <p:spTgt spid="59"/>
                        </p:tgtEl>
                        <p:attrNameLst>
                          <p:attrName>ppt_w</p:attrName>
                        </p:attrNameLst>
                      </p:cBhvr>
                      <p:tavLst>
                        <p:tav tm="0">
                          <p:val>
                            <p:fltVal val="0"/>
                          </p:val>
                        </p:tav>
                        <p:tav tm="100000">
                          <p:val>
                            <p:strVal val="#ppt_w"/>
                          </p:val>
                        </p:tav>
                      </p:tavLst>
                    </p:anim>
                    <p:anim calcmode="lin" valueType="num">
                      <p:cBhvr>
                        <p:cTn dur="500" fill="hold"/>
                        <p:tgtEl>
                          <p:spTgt spid="59"/>
                        </p:tgtEl>
                        <p:attrNameLst>
                          <p:attrName>ppt_h</p:attrName>
                        </p:attrNameLst>
                      </p:cBhvr>
                      <p:tavLst>
                        <p:tav tm="0">
                          <p:val>
                            <p:fltVal val="0"/>
                          </p:val>
                        </p:tav>
                        <p:tav tm="100000">
                          <p:val>
                            <p:strVal val="#ppt_h"/>
                          </p:val>
                        </p:tav>
                      </p:tavLst>
                    </p:anim>
                    <p:animEffect transition="in" filter="fade">
                      <p:cBhvr>
                        <p:cTn dur="500"/>
                        <p:tgtEl>
                          <p:spTgt spid="59"/>
                        </p:tgtEl>
                      </p:cBhvr>
                    </p:animEffect>
                  </p:childTnLst>
                </p:cTn>
              </p:par>
            </p:tnLst>
          </p:tmpl>
        </p:tmplLst>
      </p:b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
          <p:cNvPicPr>
            <a:picLocks noChangeAspect="1"/>
          </p:cNvPicPr>
          <p:nvPr/>
        </p:nvPicPr>
        <p:blipFill>
          <a:blip r:embed="rId2"/>
          <a:stretch>
            <a:fillRect/>
          </a:stretch>
        </p:blipFill>
        <p:spPr>
          <a:xfrm>
            <a:off x="-14605" y="5603875"/>
            <a:ext cx="12224385" cy="1259840"/>
          </a:xfrm>
          <a:prstGeom prst="rect">
            <a:avLst/>
          </a:prstGeom>
        </p:spPr>
      </p:pic>
      <p:sp>
        <p:nvSpPr>
          <p:cNvPr id="8" name="TextBox 8"/>
          <p:cNvSpPr txBox="1"/>
          <p:nvPr/>
        </p:nvSpPr>
        <p:spPr>
          <a:xfrm>
            <a:off x="422875" y="178484"/>
            <a:ext cx="2311176" cy="430530"/>
          </a:xfrm>
          <a:prstGeom prst="rect">
            <a:avLst/>
          </a:prstGeom>
          <a:noFill/>
        </p:spPr>
        <p:txBody>
          <a:bodyPr wrap="square" lIns="0" tIns="0" rIns="0" bIns="0" rtlCol="0" anchor="ctr">
            <a:spAutoFit/>
          </a:bodyPr>
          <a:lstStyle/>
          <a:p>
            <a:r>
              <a:rPr lang="zh-CN" altLang="en-US" sz="28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此处添加名称</a:t>
            </a:r>
          </a:p>
        </p:txBody>
      </p:sp>
      <p:sp>
        <p:nvSpPr>
          <p:cNvPr id="9" name="TextBox 8"/>
          <p:cNvSpPr txBox="1"/>
          <p:nvPr/>
        </p:nvSpPr>
        <p:spPr>
          <a:xfrm>
            <a:off x="422875" y="637211"/>
            <a:ext cx="2311176" cy="168910"/>
          </a:xfrm>
          <a:prstGeom prst="rect">
            <a:avLst/>
          </a:prstGeom>
          <a:noFill/>
        </p:spPr>
        <p:txBody>
          <a:bodyPr wrap="square" lIns="0" tIns="0" rIns="0" bIns="0" rtlCol="0" anchor="ctr">
            <a:spAutoFit/>
          </a:bodyPr>
          <a:lstStyle/>
          <a:p>
            <a:r>
              <a:rPr lang="en-US" altLang="zh-CN" sz="11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grpSp>
        <p:nvGrpSpPr>
          <p:cNvPr id="4" name="Group 3"/>
          <p:cNvGrpSpPr/>
          <p:nvPr/>
        </p:nvGrpSpPr>
        <p:grpSpPr>
          <a:xfrm>
            <a:off x="1849674" y="1599461"/>
            <a:ext cx="7893838" cy="2976186"/>
            <a:chOff x="3860952" y="1767172"/>
            <a:chExt cx="7485348" cy="2822175"/>
          </a:xfrm>
        </p:grpSpPr>
        <p:sp>
          <p:nvSpPr>
            <p:cNvPr id="40" name="TextBox 39"/>
            <p:cNvSpPr txBox="1"/>
            <p:nvPr/>
          </p:nvSpPr>
          <p:spPr>
            <a:xfrm>
              <a:off x="6847784" y="4258170"/>
              <a:ext cx="511217" cy="331177"/>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40%</a:t>
              </a: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1" name="TextBox 40"/>
            <p:cNvSpPr txBox="1"/>
            <p:nvPr/>
          </p:nvSpPr>
          <p:spPr>
            <a:xfrm>
              <a:off x="7500488" y="4258170"/>
              <a:ext cx="511217" cy="331177"/>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50%</a:t>
              </a: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2" name="TextBox 41"/>
            <p:cNvSpPr txBox="1"/>
            <p:nvPr/>
          </p:nvSpPr>
          <p:spPr>
            <a:xfrm>
              <a:off x="8137005" y="4258170"/>
              <a:ext cx="511217" cy="331177"/>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60%</a:t>
              </a: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3" name="TextBox 42"/>
            <p:cNvSpPr txBox="1"/>
            <p:nvPr/>
          </p:nvSpPr>
          <p:spPr>
            <a:xfrm>
              <a:off x="6166051" y="4258170"/>
              <a:ext cx="511217" cy="331177"/>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30%</a:t>
              </a: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4" name="TextBox 43"/>
            <p:cNvSpPr txBox="1"/>
            <p:nvPr/>
          </p:nvSpPr>
          <p:spPr>
            <a:xfrm>
              <a:off x="10741149" y="4258170"/>
              <a:ext cx="605151" cy="331177"/>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100%</a:t>
              </a: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5" name="TextBox 44"/>
            <p:cNvSpPr txBox="1"/>
            <p:nvPr/>
          </p:nvSpPr>
          <p:spPr>
            <a:xfrm>
              <a:off x="5481363" y="4258170"/>
              <a:ext cx="511217" cy="331177"/>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20%</a:t>
              </a: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6" name="TextBox 45"/>
            <p:cNvSpPr txBox="1"/>
            <p:nvPr/>
          </p:nvSpPr>
          <p:spPr>
            <a:xfrm>
              <a:off x="8751350" y="4258170"/>
              <a:ext cx="511217" cy="331177"/>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70%</a:t>
              </a: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7" name="TextBox 46"/>
            <p:cNvSpPr txBox="1"/>
            <p:nvPr/>
          </p:nvSpPr>
          <p:spPr>
            <a:xfrm>
              <a:off x="9394726" y="4258170"/>
              <a:ext cx="511217" cy="331177"/>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80%</a:t>
              </a: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8" name="TextBox 47"/>
            <p:cNvSpPr txBox="1"/>
            <p:nvPr/>
          </p:nvSpPr>
          <p:spPr>
            <a:xfrm>
              <a:off x="10080288" y="4258170"/>
              <a:ext cx="511217" cy="331177"/>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90%</a:t>
              </a: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9" name="TextBox 48"/>
            <p:cNvSpPr txBox="1"/>
            <p:nvPr/>
          </p:nvSpPr>
          <p:spPr>
            <a:xfrm>
              <a:off x="4362419" y="4258170"/>
              <a:ext cx="417283" cy="331177"/>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0%</a:t>
              </a: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0" name="TextBox 49"/>
            <p:cNvSpPr txBox="1"/>
            <p:nvPr/>
          </p:nvSpPr>
          <p:spPr>
            <a:xfrm>
              <a:off x="4854729" y="4258170"/>
              <a:ext cx="511217" cy="331177"/>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10%</a:t>
              </a: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1" name="Rectangle 50"/>
            <p:cNvSpPr/>
            <p:nvPr/>
          </p:nvSpPr>
          <p:spPr>
            <a:xfrm>
              <a:off x="4446089" y="18832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2" name="Rectangle 51"/>
            <p:cNvSpPr/>
            <p:nvPr/>
          </p:nvSpPr>
          <p:spPr>
            <a:xfrm>
              <a:off x="4446089" y="1883284"/>
              <a:ext cx="23774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3" name="Rectangle 52"/>
            <p:cNvSpPr/>
            <p:nvPr/>
          </p:nvSpPr>
          <p:spPr>
            <a:xfrm>
              <a:off x="4446089" y="23404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4" name="Rectangle 53"/>
            <p:cNvSpPr/>
            <p:nvPr/>
          </p:nvSpPr>
          <p:spPr>
            <a:xfrm>
              <a:off x="4446089" y="2340484"/>
              <a:ext cx="12725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5" name="Rectangle 54"/>
            <p:cNvSpPr/>
            <p:nvPr/>
          </p:nvSpPr>
          <p:spPr>
            <a:xfrm>
              <a:off x="4446089" y="27976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6" name="Rectangle 55"/>
            <p:cNvSpPr/>
            <p:nvPr/>
          </p:nvSpPr>
          <p:spPr>
            <a:xfrm>
              <a:off x="4446089" y="2797684"/>
              <a:ext cx="92582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7" name="Rectangle 56"/>
            <p:cNvSpPr/>
            <p:nvPr/>
          </p:nvSpPr>
          <p:spPr>
            <a:xfrm>
              <a:off x="4446089" y="32548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8" name="Rectangle 57"/>
            <p:cNvSpPr/>
            <p:nvPr/>
          </p:nvSpPr>
          <p:spPr>
            <a:xfrm>
              <a:off x="4446089" y="3254884"/>
              <a:ext cx="202310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9" name="Rectangle 58"/>
            <p:cNvSpPr/>
            <p:nvPr/>
          </p:nvSpPr>
          <p:spPr>
            <a:xfrm>
              <a:off x="4446089" y="37120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0" name="Rectangle 59"/>
            <p:cNvSpPr/>
            <p:nvPr/>
          </p:nvSpPr>
          <p:spPr>
            <a:xfrm>
              <a:off x="4446089" y="3712084"/>
              <a:ext cx="171068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1" name="Rectangle 60"/>
            <p:cNvSpPr/>
            <p:nvPr/>
          </p:nvSpPr>
          <p:spPr>
            <a:xfrm>
              <a:off x="6823528" y="1883284"/>
              <a:ext cx="1463039"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2" name="Rectangle 61"/>
            <p:cNvSpPr/>
            <p:nvPr/>
          </p:nvSpPr>
          <p:spPr>
            <a:xfrm>
              <a:off x="5718628" y="2340484"/>
              <a:ext cx="16268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3" name="Rectangle 62"/>
            <p:cNvSpPr/>
            <p:nvPr/>
          </p:nvSpPr>
          <p:spPr>
            <a:xfrm>
              <a:off x="5371918" y="2796805"/>
              <a:ext cx="145161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4" name="Rectangle 63"/>
            <p:cNvSpPr/>
            <p:nvPr/>
          </p:nvSpPr>
          <p:spPr>
            <a:xfrm>
              <a:off x="6469198" y="3254884"/>
              <a:ext cx="14744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5" name="Rectangle 64"/>
            <p:cNvSpPr/>
            <p:nvPr/>
          </p:nvSpPr>
          <p:spPr>
            <a:xfrm>
              <a:off x="6156778" y="3712084"/>
              <a:ext cx="132969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6" name="Rectangle 65"/>
            <p:cNvSpPr/>
            <p:nvPr/>
          </p:nvSpPr>
          <p:spPr>
            <a:xfrm>
              <a:off x="8286566" y="1883284"/>
              <a:ext cx="138176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7" name="Rectangle 66"/>
            <p:cNvSpPr/>
            <p:nvPr/>
          </p:nvSpPr>
          <p:spPr>
            <a:xfrm>
              <a:off x="7345498" y="2340484"/>
              <a:ext cx="332085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8" name="Rectangle 67"/>
            <p:cNvSpPr/>
            <p:nvPr/>
          </p:nvSpPr>
          <p:spPr>
            <a:xfrm>
              <a:off x="6821623" y="2796805"/>
              <a:ext cx="2116455"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9" name="Rectangle 68"/>
            <p:cNvSpPr/>
            <p:nvPr/>
          </p:nvSpPr>
          <p:spPr>
            <a:xfrm>
              <a:off x="7943668" y="3254884"/>
              <a:ext cx="1724661"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0" name="Rectangle 69"/>
            <p:cNvSpPr/>
            <p:nvPr/>
          </p:nvSpPr>
          <p:spPr>
            <a:xfrm>
              <a:off x="7486468" y="3712084"/>
              <a:ext cx="1710689"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cxnSp>
          <p:nvCxnSpPr>
            <p:cNvPr id="71" name="Straight Connector 70"/>
            <p:cNvCxnSpPr/>
            <p:nvPr/>
          </p:nvCxnSpPr>
          <p:spPr>
            <a:xfrm>
              <a:off x="4446089" y="1767172"/>
              <a:ext cx="0" cy="2412945"/>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860952" y="1853363"/>
              <a:ext cx="549152" cy="331177"/>
            </a:xfrm>
            <a:prstGeom prst="rect">
              <a:avLst/>
            </a:prstGeom>
            <a:noFill/>
          </p:spPr>
          <p:txBody>
            <a:bodyPr wrap="none" rtlCol="0">
              <a:spAutoFit/>
            </a:bodyPr>
            <a:lstStyle/>
            <a:p>
              <a:pPr algn="just">
                <a:lnSpc>
                  <a:spcPct val="120000"/>
                </a:lnSpc>
              </a:pPr>
              <a:r>
                <a:rPr lang="en-US" sz="14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2015</a:t>
              </a:r>
              <a:endParaRPr lang="en-GB" sz="14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3" name="TextBox 72"/>
            <p:cNvSpPr txBox="1"/>
            <p:nvPr/>
          </p:nvSpPr>
          <p:spPr>
            <a:xfrm>
              <a:off x="3860952" y="2310563"/>
              <a:ext cx="549152" cy="331177"/>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2014</a:t>
              </a: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4" name="TextBox 73"/>
            <p:cNvSpPr txBox="1"/>
            <p:nvPr/>
          </p:nvSpPr>
          <p:spPr>
            <a:xfrm>
              <a:off x="3860952" y="2766884"/>
              <a:ext cx="549152" cy="331177"/>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2013</a:t>
              </a: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5" name="TextBox 74"/>
            <p:cNvSpPr txBox="1"/>
            <p:nvPr/>
          </p:nvSpPr>
          <p:spPr>
            <a:xfrm>
              <a:off x="3860952" y="3224963"/>
              <a:ext cx="549152" cy="331177"/>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2012</a:t>
              </a: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6" name="TextBox 75"/>
            <p:cNvSpPr txBox="1"/>
            <p:nvPr/>
          </p:nvSpPr>
          <p:spPr>
            <a:xfrm>
              <a:off x="3867275" y="3682163"/>
              <a:ext cx="536507" cy="331177"/>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2011</a:t>
              </a: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78" name="Oval 77"/>
          <p:cNvSpPr/>
          <p:nvPr/>
        </p:nvSpPr>
        <p:spPr>
          <a:xfrm>
            <a:off x="2413511" y="5023086"/>
            <a:ext cx="307256" cy="3072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9" name="TextBox 78"/>
          <p:cNvSpPr txBox="1"/>
          <p:nvPr/>
        </p:nvSpPr>
        <p:spPr>
          <a:xfrm>
            <a:off x="2784742" y="4981970"/>
            <a:ext cx="894080" cy="349250"/>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文字内容</a:t>
            </a:r>
            <a:endParaRPr lang="en-GB" sz="14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0" name="Rectangle 79"/>
          <p:cNvSpPr/>
          <p:nvPr/>
        </p:nvSpPr>
        <p:spPr>
          <a:xfrm>
            <a:off x="2343950" y="5325488"/>
            <a:ext cx="2246678" cy="533400"/>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1" name="Oval 80"/>
          <p:cNvSpPr/>
          <p:nvPr/>
        </p:nvSpPr>
        <p:spPr>
          <a:xfrm>
            <a:off x="4894690" y="5023086"/>
            <a:ext cx="307256" cy="3072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2" name="TextBox 81"/>
          <p:cNvSpPr txBox="1"/>
          <p:nvPr/>
        </p:nvSpPr>
        <p:spPr>
          <a:xfrm>
            <a:off x="5248718" y="4981970"/>
            <a:ext cx="894080" cy="349250"/>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3" name="Rectangle 82"/>
          <p:cNvSpPr/>
          <p:nvPr/>
        </p:nvSpPr>
        <p:spPr>
          <a:xfrm>
            <a:off x="4825129" y="5325488"/>
            <a:ext cx="2246678" cy="533400"/>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4" name="Oval 83"/>
          <p:cNvSpPr/>
          <p:nvPr/>
        </p:nvSpPr>
        <p:spPr>
          <a:xfrm>
            <a:off x="7375868" y="5023086"/>
            <a:ext cx="307256" cy="3072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5" name="TextBox 84"/>
          <p:cNvSpPr txBox="1"/>
          <p:nvPr/>
        </p:nvSpPr>
        <p:spPr>
          <a:xfrm>
            <a:off x="7712694" y="4981970"/>
            <a:ext cx="894080" cy="349250"/>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6" name="Rectangle 85"/>
          <p:cNvSpPr/>
          <p:nvPr/>
        </p:nvSpPr>
        <p:spPr>
          <a:xfrm>
            <a:off x="7306307" y="5325488"/>
            <a:ext cx="2246678" cy="533400"/>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500"/>
                                        <p:tgtEl>
                                          <p:spTgt spid="7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500"/>
                                        <p:tgtEl>
                                          <p:spTgt spid="7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fade">
                                      <p:cBhvr>
                                        <p:cTn id="19" dur="500"/>
                                        <p:tgtEl>
                                          <p:spTgt spid="8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500"/>
                                        <p:tgtEl>
                                          <p:spTgt spid="8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fade">
                                      <p:cBhvr>
                                        <p:cTn id="31" dur="500"/>
                                        <p:tgtEl>
                                          <p:spTgt spid="8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4"/>
                                        </p:tgtEl>
                                        <p:attrNameLst>
                                          <p:attrName>style.visibility</p:attrName>
                                        </p:attrNameLst>
                                      </p:cBhvr>
                                      <p:to>
                                        <p:strVal val="visible"/>
                                      </p:to>
                                    </p:set>
                                    <p:animEffect transition="in" filter="fade">
                                      <p:cBhvr>
                                        <p:cTn id="35" dur="500"/>
                                        <p:tgtEl>
                                          <p:spTgt spid="8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fade">
                                      <p:cBhvr>
                                        <p:cTn id="39" dur="500"/>
                                        <p:tgtEl>
                                          <p:spTgt spid="8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86"/>
                                        </p:tgtEl>
                                        <p:attrNameLst>
                                          <p:attrName>style.visibility</p:attrName>
                                        </p:attrNameLst>
                                      </p:cBhvr>
                                      <p:to>
                                        <p:strVal val="visible"/>
                                      </p:to>
                                    </p:set>
                                    <p:animEffect transition="in" filter="fade">
                                      <p:cBhvr>
                                        <p:cTn id="43"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bldLvl="0" animBg="1"/>
      <p:bldP spid="79" grpId="0"/>
      <p:bldP spid="80" grpId="0"/>
      <p:bldP spid="81" grpId="0" bldLvl="0" animBg="1"/>
      <p:bldP spid="82" grpId="0"/>
      <p:bldP spid="83" grpId="0"/>
      <p:bldP spid="84" grpId="0" bldLvl="0" animBg="1"/>
      <p:bldP spid="85" grpId="0"/>
      <p:bldP spid="8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44975" y="1221740"/>
            <a:ext cx="7920355" cy="486981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nvSpPr>
        <p:spPr>
          <a:xfrm>
            <a:off x="480025" y="1213631"/>
            <a:ext cx="5245872" cy="17116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nvSpPr>
        <p:spPr>
          <a:xfrm>
            <a:off x="480024" y="3827790"/>
            <a:ext cx="3384327" cy="4987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00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请替换文字内容</a:t>
            </a:r>
            <a:endParaRPr lang="en-US" altLang="zh-CN" sz="2000" b="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1" name="Content Placeholder 2"/>
          <p:cNvSpPr txBox="1"/>
          <p:nvPr/>
        </p:nvSpPr>
        <p:spPr>
          <a:xfrm>
            <a:off x="480024" y="4380121"/>
            <a:ext cx="3384328" cy="129222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lumMod val="50000"/>
                  </a:scheme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zh-CN" altLang="en-US" sz="800" b="1" dirty="0">
              <a:solidFill>
                <a:schemeClr val="bg1">
                  <a:lumMod val="50000"/>
                </a:scheme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2" name="Content Placeholder 2"/>
          <p:cNvSpPr txBox="1"/>
          <p:nvPr/>
        </p:nvSpPr>
        <p:spPr>
          <a:xfrm>
            <a:off x="829401" y="1515480"/>
            <a:ext cx="4608512" cy="92329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b="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pic>
        <p:nvPicPr>
          <p:cNvPr id="2" name="图片 1" descr="2"/>
          <p:cNvPicPr>
            <a:picLocks noChangeAspect="1"/>
          </p:cNvPicPr>
          <p:nvPr/>
        </p:nvPicPr>
        <p:blipFill>
          <a:blip r:embed="rId3"/>
          <a:stretch>
            <a:fillRect/>
          </a:stretch>
        </p:blipFill>
        <p:spPr>
          <a:xfrm>
            <a:off x="-14605" y="5603875"/>
            <a:ext cx="12224385" cy="1259840"/>
          </a:xfrm>
          <a:prstGeom prst="rect">
            <a:avLst/>
          </a:prstGeom>
        </p:spPr>
      </p:pic>
      <p:sp>
        <p:nvSpPr>
          <p:cNvPr id="8" name="TextBox 8"/>
          <p:cNvSpPr txBox="1"/>
          <p:nvPr/>
        </p:nvSpPr>
        <p:spPr>
          <a:xfrm>
            <a:off x="422875" y="178484"/>
            <a:ext cx="2311176" cy="430530"/>
          </a:xfrm>
          <a:prstGeom prst="rect">
            <a:avLst/>
          </a:prstGeom>
          <a:noFill/>
        </p:spPr>
        <p:txBody>
          <a:bodyPr wrap="square" lIns="0" tIns="0" rIns="0" bIns="0" rtlCol="0" anchor="ctr">
            <a:spAutoFit/>
          </a:bodyPr>
          <a:lstStyle/>
          <a:p>
            <a:r>
              <a:rPr lang="zh-CN" altLang="en-US" sz="28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此处添加名称</a:t>
            </a:r>
          </a:p>
        </p:txBody>
      </p:sp>
      <p:sp>
        <p:nvSpPr>
          <p:cNvPr id="9" name="TextBox 8"/>
          <p:cNvSpPr txBox="1"/>
          <p:nvPr/>
        </p:nvSpPr>
        <p:spPr>
          <a:xfrm>
            <a:off x="422875" y="637211"/>
            <a:ext cx="2311176" cy="168910"/>
          </a:xfrm>
          <a:prstGeom prst="rect">
            <a:avLst/>
          </a:prstGeom>
          <a:noFill/>
        </p:spPr>
        <p:txBody>
          <a:bodyPr wrap="square" lIns="0" tIns="0" rIns="0" bIns="0" rtlCol="0" anchor="ctr">
            <a:spAutoFit/>
          </a:bodyPr>
          <a:lstStyle/>
          <a:p>
            <a:r>
              <a:rPr lang="en-US" altLang="zh-CN" sz="11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right)">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10" grpId="0" bldLvl="0" animBg="1"/>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
          <p:cNvPicPr>
            <a:picLocks noChangeAspect="1"/>
          </p:cNvPicPr>
          <p:nvPr/>
        </p:nvPicPr>
        <p:blipFill>
          <a:blip r:embed="rId2"/>
          <a:stretch>
            <a:fillRect/>
          </a:stretch>
        </p:blipFill>
        <p:spPr>
          <a:xfrm>
            <a:off x="-14605" y="5603875"/>
            <a:ext cx="12224385" cy="1259840"/>
          </a:xfrm>
          <a:prstGeom prst="rect">
            <a:avLst/>
          </a:prstGeom>
        </p:spPr>
      </p:pic>
      <p:sp>
        <p:nvSpPr>
          <p:cNvPr id="8" name="TextBox 8"/>
          <p:cNvSpPr txBox="1"/>
          <p:nvPr/>
        </p:nvSpPr>
        <p:spPr>
          <a:xfrm>
            <a:off x="422875" y="178484"/>
            <a:ext cx="2311176" cy="430530"/>
          </a:xfrm>
          <a:prstGeom prst="rect">
            <a:avLst/>
          </a:prstGeom>
          <a:noFill/>
        </p:spPr>
        <p:txBody>
          <a:bodyPr wrap="square" lIns="0" tIns="0" rIns="0" bIns="0" rtlCol="0" anchor="ctr">
            <a:spAutoFit/>
          </a:bodyPr>
          <a:lstStyle/>
          <a:p>
            <a:r>
              <a:rPr lang="zh-CN" altLang="en-US" sz="28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此处添加名称</a:t>
            </a:r>
          </a:p>
        </p:txBody>
      </p:sp>
      <p:sp>
        <p:nvSpPr>
          <p:cNvPr id="9" name="TextBox 8"/>
          <p:cNvSpPr txBox="1"/>
          <p:nvPr/>
        </p:nvSpPr>
        <p:spPr>
          <a:xfrm>
            <a:off x="422875" y="637211"/>
            <a:ext cx="2311176" cy="168910"/>
          </a:xfrm>
          <a:prstGeom prst="rect">
            <a:avLst/>
          </a:prstGeom>
          <a:noFill/>
        </p:spPr>
        <p:txBody>
          <a:bodyPr wrap="square" lIns="0" tIns="0" rIns="0" bIns="0" rtlCol="0" anchor="ctr">
            <a:spAutoFit/>
          </a:bodyPr>
          <a:lstStyle/>
          <a:p>
            <a:r>
              <a:rPr lang="en-US" altLang="zh-CN" sz="11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03" name="Oval 102"/>
          <p:cNvSpPr/>
          <p:nvPr/>
        </p:nvSpPr>
        <p:spPr>
          <a:xfrm>
            <a:off x="3016951" y="5347884"/>
            <a:ext cx="598455" cy="598451"/>
          </a:xfrm>
          <a:prstGeom prst="ellipse">
            <a:avLst/>
          </a:prstGeom>
          <a:solidFill>
            <a:schemeClr val="bg1"/>
          </a:solidFill>
          <a:ln w="762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265" b="1" dirty="0">
                <a:solidFill>
                  <a:schemeClr val="accent5"/>
                </a:solidFill>
                <a:latin typeface="Arial" panose="020B0604020202020204" pitchFamily="34" charset="0"/>
                <a:ea typeface="微软雅黑" panose="020B0503020204020204" charset="-122"/>
                <a:sym typeface="Arial" panose="020B0604020202020204" pitchFamily="34" charset="0"/>
              </a:rPr>
              <a:t>05</a:t>
            </a:r>
            <a:endParaRPr lang="en-US" sz="1265" dirty="0">
              <a:solidFill>
                <a:schemeClr val="accent5"/>
              </a:solidFill>
              <a:latin typeface="Arial" panose="020B0604020202020204" pitchFamily="34" charset="0"/>
              <a:ea typeface="微软雅黑" panose="020B0503020204020204" charset="-122"/>
              <a:sym typeface="Arial" panose="020B0604020202020204" pitchFamily="34" charset="0"/>
            </a:endParaRPr>
          </a:p>
        </p:txBody>
      </p:sp>
      <p:sp>
        <p:nvSpPr>
          <p:cNvPr id="102" name="Oval 101"/>
          <p:cNvSpPr/>
          <p:nvPr/>
        </p:nvSpPr>
        <p:spPr>
          <a:xfrm>
            <a:off x="4402368" y="4846727"/>
            <a:ext cx="598455" cy="598451"/>
          </a:xfrm>
          <a:prstGeom prst="ellipse">
            <a:avLst/>
          </a:prstGeom>
          <a:solidFill>
            <a:schemeClr val="bg1"/>
          </a:solid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265" b="1" dirty="0">
                <a:solidFill>
                  <a:schemeClr val="accent4"/>
                </a:solidFill>
                <a:latin typeface="Arial" panose="020B0604020202020204" pitchFamily="34" charset="0"/>
                <a:ea typeface="微软雅黑" panose="020B0503020204020204" charset="-122"/>
                <a:sym typeface="Arial" panose="020B0604020202020204" pitchFamily="34" charset="0"/>
              </a:rPr>
              <a:t>04</a:t>
            </a:r>
            <a:endParaRPr lang="en-US" sz="1265" dirty="0">
              <a:solidFill>
                <a:schemeClr val="accent4"/>
              </a:solidFill>
              <a:latin typeface="Arial" panose="020B0604020202020204" pitchFamily="34" charset="0"/>
              <a:ea typeface="微软雅黑" panose="020B0503020204020204" charset="-122"/>
              <a:sym typeface="Arial" panose="020B0604020202020204" pitchFamily="34" charset="0"/>
            </a:endParaRPr>
          </a:p>
        </p:txBody>
      </p:sp>
      <p:sp>
        <p:nvSpPr>
          <p:cNvPr id="101" name="Oval 100"/>
          <p:cNvSpPr/>
          <p:nvPr/>
        </p:nvSpPr>
        <p:spPr>
          <a:xfrm>
            <a:off x="4994917" y="3358208"/>
            <a:ext cx="598455" cy="598451"/>
          </a:xfrm>
          <a:prstGeom prst="ellipse">
            <a:avLst/>
          </a:prstGeom>
          <a:solidFill>
            <a:schemeClr val="bg1"/>
          </a:solid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265" b="1" dirty="0">
                <a:solidFill>
                  <a:schemeClr val="accent3"/>
                </a:solidFill>
                <a:latin typeface="Arial" panose="020B0604020202020204" pitchFamily="34" charset="0"/>
                <a:ea typeface="微软雅黑" panose="020B0503020204020204" charset="-122"/>
                <a:sym typeface="Arial" panose="020B0604020202020204" pitchFamily="34" charset="0"/>
              </a:rPr>
              <a:t>03</a:t>
            </a:r>
            <a:endParaRPr lang="en-US" sz="1265" dirty="0">
              <a:solidFill>
                <a:schemeClr val="accent3"/>
              </a:solidFill>
              <a:latin typeface="Arial" panose="020B0604020202020204" pitchFamily="34" charset="0"/>
              <a:ea typeface="微软雅黑" panose="020B0503020204020204" charset="-122"/>
              <a:sym typeface="Arial" panose="020B0604020202020204" pitchFamily="34" charset="0"/>
            </a:endParaRPr>
          </a:p>
        </p:txBody>
      </p:sp>
      <p:sp>
        <p:nvSpPr>
          <p:cNvPr id="100" name="Oval 99"/>
          <p:cNvSpPr/>
          <p:nvPr/>
        </p:nvSpPr>
        <p:spPr>
          <a:xfrm>
            <a:off x="4290436" y="1925828"/>
            <a:ext cx="598455" cy="598451"/>
          </a:xfrm>
          <a:prstGeom prst="ellipse">
            <a:avLst/>
          </a:prstGeom>
          <a:solidFill>
            <a:schemeClr val="bg1"/>
          </a:solid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265" b="1" dirty="0">
                <a:solidFill>
                  <a:schemeClr val="accent2"/>
                </a:solidFill>
                <a:latin typeface="Arial" panose="020B0604020202020204" pitchFamily="34" charset="0"/>
                <a:ea typeface="微软雅黑" panose="020B0503020204020204" charset="-122"/>
                <a:sym typeface="Arial" panose="020B0604020202020204" pitchFamily="34" charset="0"/>
              </a:rPr>
              <a:t>02</a:t>
            </a:r>
            <a:endParaRPr lang="en-US" sz="1265" dirty="0">
              <a:solidFill>
                <a:schemeClr val="accent2"/>
              </a:solidFill>
              <a:latin typeface="Arial" panose="020B0604020202020204" pitchFamily="34" charset="0"/>
              <a:ea typeface="微软雅黑" panose="020B0503020204020204" charset="-122"/>
              <a:sym typeface="Arial" panose="020B0604020202020204" pitchFamily="34" charset="0"/>
            </a:endParaRPr>
          </a:p>
        </p:txBody>
      </p:sp>
      <p:sp>
        <p:nvSpPr>
          <p:cNvPr id="99" name="Oval 98"/>
          <p:cNvSpPr/>
          <p:nvPr/>
        </p:nvSpPr>
        <p:spPr>
          <a:xfrm>
            <a:off x="3007921" y="1420048"/>
            <a:ext cx="598455" cy="598451"/>
          </a:xfrm>
          <a:prstGeom prst="ellipse">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265" b="1" dirty="0">
                <a:solidFill>
                  <a:schemeClr val="accent1"/>
                </a:solidFill>
                <a:latin typeface="Arial" panose="020B0604020202020204" pitchFamily="34" charset="0"/>
                <a:ea typeface="微软雅黑" panose="020B0503020204020204" charset="-122"/>
                <a:sym typeface="Arial" panose="020B0604020202020204" pitchFamily="34" charset="0"/>
              </a:rPr>
              <a:t>01</a:t>
            </a:r>
          </a:p>
        </p:txBody>
      </p:sp>
      <p:grpSp>
        <p:nvGrpSpPr>
          <p:cNvPr id="3" name="Group 92"/>
          <p:cNvGrpSpPr/>
          <p:nvPr/>
        </p:nvGrpSpPr>
        <p:grpSpPr>
          <a:xfrm rot="10800000">
            <a:off x="2149086" y="2521022"/>
            <a:ext cx="2341994" cy="3007174"/>
            <a:chOff x="2577430" y="1009650"/>
            <a:chExt cx="2769942" cy="3556670"/>
          </a:xfrm>
        </p:grpSpPr>
        <p:sp>
          <p:nvSpPr>
            <p:cNvPr id="94" name="Pentagon 93"/>
            <p:cNvSpPr/>
            <p:nvPr/>
          </p:nvSpPr>
          <p:spPr>
            <a:xfrm rot="16200000">
              <a:off x="2990850" y="1714500"/>
              <a:ext cx="1943100" cy="5334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85">
                <a:latin typeface="Arial" panose="020B0604020202020204" pitchFamily="34" charset="0"/>
                <a:ea typeface="微软雅黑" panose="020B0503020204020204" charset="-122"/>
                <a:sym typeface="Arial" panose="020B0604020202020204" pitchFamily="34" charset="0"/>
              </a:endParaRPr>
            </a:p>
          </p:txBody>
        </p:sp>
        <p:sp>
          <p:nvSpPr>
            <p:cNvPr id="95" name="Oval 94"/>
            <p:cNvSpPr/>
            <p:nvPr/>
          </p:nvSpPr>
          <p:spPr>
            <a:xfrm>
              <a:off x="2577430" y="1796378"/>
              <a:ext cx="2769942" cy="276994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85">
                <a:latin typeface="Arial" panose="020B0604020202020204" pitchFamily="34" charset="0"/>
                <a:ea typeface="微软雅黑" panose="020B0503020204020204" charset="-122"/>
                <a:sym typeface="Arial" panose="020B0604020202020204" pitchFamily="34" charset="0"/>
              </a:endParaRPr>
            </a:p>
          </p:txBody>
        </p:sp>
        <p:sp>
          <p:nvSpPr>
            <p:cNvPr id="96" name="Oval 95"/>
            <p:cNvSpPr/>
            <p:nvPr/>
          </p:nvSpPr>
          <p:spPr>
            <a:xfrm>
              <a:off x="2719157" y="1938105"/>
              <a:ext cx="2486488" cy="2486488"/>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85">
                <a:latin typeface="Arial" panose="020B0604020202020204" pitchFamily="34" charset="0"/>
                <a:ea typeface="微软雅黑" panose="020B0503020204020204" charset="-122"/>
                <a:sym typeface="Arial" panose="020B0604020202020204" pitchFamily="34" charset="0"/>
              </a:endParaRPr>
            </a:p>
          </p:txBody>
        </p:sp>
        <p:sp>
          <p:nvSpPr>
            <p:cNvPr id="97" name="Pentagon 96"/>
            <p:cNvSpPr/>
            <p:nvPr/>
          </p:nvSpPr>
          <p:spPr>
            <a:xfrm rot="16200000" flipV="1">
              <a:off x="3114675" y="2238374"/>
              <a:ext cx="1695450" cy="76201"/>
            </a:xfrm>
            <a:prstGeom prst="homePlat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85">
                <a:latin typeface="Arial" panose="020B0604020202020204" pitchFamily="34" charset="0"/>
                <a:ea typeface="微软雅黑" panose="020B0503020204020204" charset="-122"/>
                <a:sym typeface="Arial" panose="020B0604020202020204" pitchFamily="34" charset="0"/>
              </a:endParaRPr>
            </a:p>
          </p:txBody>
        </p:sp>
      </p:grpSp>
      <p:grpSp>
        <p:nvGrpSpPr>
          <p:cNvPr id="4" name="Group 87"/>
          <p:cNvGrpSpPr/>
          <p:nvPr/>
        </p:nvGrpSpPr>
        <p:grpSpPr>
          <a:xfrm rot="8100000">
            <a:off x="2644312" y="2585950"/>
            <a:ext cx="1949710" cy="2811032"/>
            <a:chOff x="2809413" y="1009650"/>
            <a:chExt cx="2305976" cy="3324687"/>
          </a:xfrm>
        </p:grpSpPr>
        <p:sp>
          <p:nvSpPr>
            <p:cNvPr id="89" name="Pentagon 88"/>
            <p:cNvSpPr/>
            <p:nvPr/>
          </p:nvSpPr>
          <p:spPr>
            <a:xfrm rot="16200000">
              <a:off x="2990850" y="1714500"/>
              <a:ext cx="1943100" cy="533400"/>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85">
                <a:latin typeface="Arial" panose="020B0604020202020204" pitchFamily="34" charset="0"/>
                <a:ea typeface="微软雅黑" panose="020B0503020204020204" charset="-122"/>
                <a:sym typeface="Arial" panose="020B0604020202020204" pitchFamily="34" charset="0"/>
              </a:endParaRPr>
            </a:p>
          </p:txBody>
        </p:sp>
        <p:sp>
          <p:nvSpPr>
            <p:cNvPr id="90" name="Oval 89"/>
            <p:cNvSpPr/>
            <p:nvPr/>
          </p:nvSpPr>
          <p:spPr>
            <a:xfrm>
              <a:off x="2809413" y="2028361"/>
              <a:ext cx="2305976" cy="230597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85">
                <a:latin typeface="Arial" panose="020B0604020202020204" pitchFamily="34" charset="0"/>
                <a:ea typeface="微软雅黑" panose="020B0503020204020204" charset="-122"/>
                <a:sym typeface="Arial" panose="020B0604020202020204" pitchFamily="34" charset="0"/>
              </a:endParaRPr>
            </a:p>
          </p:txBody>
        </p:sp>
        <p:sp>
          <p:nvSpPr>
            <p:cNvPr id="91" name="Oval 90"/>
            <p:cNvSpPr/>
            <p:nvPr/>
          </p:nvSpPr>
          <p:spPr>
            <a:xfrm>
              <a:off x="2927401" y="2146349"/>
              <a:ext cx="2070000" cy="207000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85">
                <a:latin typeface="Arial" panose="020B0604020202020204" pitchFamily="34" charset="0"/>
                <a:ea typeface="微软雅黑" panose="020B0503020204020204" charset="-122"/>
                <a:sym typeface="Arial" panose="020B0604020202020204" pitchFamily="34" charset="0"/>
              </a:endParaRPr>
            </a:p>
          </p:txBody>
        </p:sp>
        <p:sp>
          <p:nvSpPr>
            <p:cNvPr id="92" name="Pentagon 91"/>
            <p:cNvSpPr/>
            <p:nvPr/>
          </p:nvSpPr>
          <p:spPr>
            <a:xfrm rot="16200000" flipV="1">
              <a:off x="3114675" y="2238374"/>
              <a:ext cx="1695450" cy="76201"/>
            </a:xfrm>
            <a:prstGeom prst="homePlat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85">
                <a:latin typeface="Arial" panose="020B0604020202020204" pitchFamily="34" charset="0"/>
                <a:ea typeface="微软雅黑" panose="020B0503020204020204" charset="-122"/>
                <a:sym typeface="Arial" panose="020B0604020202020204" pitchFamily="34" charset="0"/>
              </a:endParaRPr>
            </a:p>
          </p:txBody>
        </p:sp>
      </p:grpSp>
      <p:grpSp>
        <p:nvGrpSpPr>
          <p:cNvPr id="5" name="Group 75"/>
          <p:cNvGrpSpPr/>
          <p:nvPr/>
        </p:nvGrpSpPr>
        <p:grpSpPr>
          <a:xfrm rot="5400000">
            <a:off x="3057881" y="2369920"/>
            <a:ext cx="1578503" cy="2625429"/>
            <a:chOff x="3028931" y="1009650"/>
            <a:chExt cx="1866940" cy="3105170"/>
          </a:xfrm>
        </p:grpSpPr>
        <p:sp>
          <p:nvSpPr>
            <p:cNvPr id="84" name="Pentagon 83"/>
            <p:cNvSpPr/>
            <p:nvPr/>
          </p:nvSpPr>
          <p:spPr>
            <a:xfrm rot="16200000">
              <a:off x="2990850" y="1714500"/>
              <a:ext cx="1943100" cy="5334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85">
                <a:latin typeface="Arial" panose="020B0604020202020204" pitchFamily="34" charset="0"/>
                <a:ea typeface="微软雅黑" panose="020B0503020204020204" charset="-122"/>
                <a:sym typeface="Arial" panose="020B0604020202020204" pitchFamily="34" charset="0"/>
              </a:endParaRPr>
            </a:p>
          </p:txBody>
        </p:sp>
        <p:sp>
          <p:nvSpPr>
            <p:cNvPr id="85" name="Oval 84"/>
            <p:cNvSpPr/>
            <p:nvPr/>
          </p:nvSpPr>
          <p:spPr>
            <a:xfrm>
              <a:off x="3028931" y="2247880"/>
              <a:ext cx="1866940" cy="18669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85">
                <a:latin typeface="Arial" panose="020B0604020202020204" pitchFamily="34" charset="0"/>
                <a:ea typeface="微软雅黑" panose="020B0503020204020204" charset="-122"/>
                <a:sym typeface="Arial" panose="020B0604020202020204" pitchFamily="34" charset="0"/>
              </a:endParaRPr>
            </a:p>
          </p:txBody>
        </p:sp>
        <p:sp>
          <p:nvSpPr>
            <p:cNvPr id="86" name="Oval 85"/>
            <p:cNvSpPr/>
            <p:nvPr/>
          </p:nvSpPr>
          <p:spPr>
            <a:xfrm>
              <a:off x="3124454" y="2343403"/>
              <a:ext cx="1675892" cy="1675892"/>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85">
                <a:latin typeface="Arial" panose="020B0604020202020204" pitchFamily="34" charset="0"/>
                <a:ea typeface="微软雅黑" panose="020B0503020204020204" charset="-122"/>
                <a:sym typeface="Arial" panose="020B0604020202020204" pitchFamily="34" charset="0"/>
              </a:endParaRPr>
            </a:p>
          </p:txBody>
        </p:sp>
        <p:sp>
          <p:nvSpPr>
            <p:cNvPr id="87" name="Pentagon 86"/>
            <p:cNvSpPr/>
            <p:nvPr/>
          </p:nvSpPr>
          <p:spPr>
            <a:xfrm rot="16200000" flipV="1">
              <a:off x="3114675" y="2238374"/>
              <a:ext cx="1695450" cy="76201"/>
            </a:xfrm>
            <a:prstGeom prst="homePlat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85">
                <a:latin typeface="Arial" panose="020B0604020202020204" pitchFamily="34" charset="0"/>
                <a:ea typeface="微软雅黑" panose="020B0503020204020204" charset="-122"/>
                <a:sym typeface="Arial" panose="020B0604020202020204" pitchFamily="34" charset="0"/>
              </a:endParaRPr>
            </a:p>
          </p:txBody>
        </p:sp>
      </p:grpSp>
      <p:grpSp>
        <p:nvGrpSpPr>
          <p:cNvPr id="6" name="Group 68"/>
          <p:cNvGrpSpPr/>
          <p:nvPr/>
        </p:nvGrpSpPr>
        <p:grpSpPr>
          <a:xfrm rot="2512506">
            <a:off x="3101162" y="1995489"/>
            <a:ext cx="1234842" cy="2453599"/>
            <a:chOff x="3232159" y="1009650"/>
            <a:chExt cx="1460482" cy="2901941"/>
          </a:xfrm>
        </p:grpSpPr>
        <p:sp>
          <p:nvSpPr>
            <p:cNvPr id="70" name="Pentagon 69"/>
            <p:cNvSpPr/>
            <p:nvPr/>
          </p:nvSpPr>
          <p:spPr>
            <a:xfrm rot="16200000">
              <a:off x="2990850" y="1714500"/>
              <a:ext cx="1943100" cy="5334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85">
                <a:latin typeface="Arial" panose="020B0604020202020204" pitchFamily="34" charset="0"/>
                <a:ea typeface="微软雅黑" panose="020B0503020204020204" charset="-122"/>
                <a:sym typeface="Arial" panose="020B0604020202020204" pitchFamily="34" charset="0"/>
              </a:endParaRPr>
            </a:p>
          </p:txBody>
        </p:sp>
        <p:sp>
          <p:nvSpPr>
            <p:cNvPr id="72" name="Oval 71"/>
            <p:cNvSpPr/>
            <p:nvPr/>
          </p:nvSpPr>
          <p:spPr>
            <a:xfrm>
              <a:off x="3232159" y="2451109"/>
              <a:ext cx="1460482" cy="14604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85">
                <a:latin typeface="Arial" panose="020B0604020202020204" pitchFamily="34" charset="0"/>
                <a:ea typeface="微软雅黑" panose="020B0503020204020204" charset="-122"/>
                <a:sym typeface="Arial" panose="020B0604020202020204" pitchFamily="34" charset="0"/>
              </a:endParaRPr>
            </a:p>
          </p:txBody>
        </p:sp>
        <p:sp>
          <p:nvSpPr>
            <p:cNvPr id="73" name="Oval 72"/>
            <p:cNvSpPr/>
            <p:nvPr/>
          </p:nvSpPr>
          <p:spPr>
            <a:xfrm>
              <a:off x="3306886" y="2525835"/>
              <a:ext cx="1311028" cy="1311028"/>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85">
                <a:latin typeface="Arial" panose="020B0604020202020204" pitchFamily="34" charset="0"/>
                <a:ea typeface="微软雅黑" panose="020B0503020204020204" charset="-122"/>
                <a:sym typeface="Arial" panose="020B0604020202020204" pitchFamily="34" charset="0"/>
              </a:endParaRPr>
            </a:p>
          </p:txBody>
        </p:sp>
        <p:sp>
          <p:nvSpPr>
            <p:cNvPr id="75" name="Pentagon 74"/>
            <p:cNvSpPr/>
            <p:nvPr/>
          </p:nvSpPr>
          <p:spPr>
            <a:xfrm rot="16200000" flipV="1">
              <a:off x="3114675" y="2238374"/>
              <a:ext cx="1695450" cy="76201"/>
            </a:xfrm>
            <a:prstGeom prst="homePlat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85">
                <a:latin typeface="Arial" panose="020B0604020202020204" pitchFamily="34" charset="0"/>
                <a:ea typeface="微软雅黑" panose="020B0503020204020204" charset="-122"/>
                <a:sym typeface="Arial" panose="020B0604020202020204" pitchFamily="34" charset="0"/>
              </a:endParaRPr>
            </a:p>
          </p:txBody>
        </p:sp>
      </p:grpSp>
      <p:grpSp>
        <p:nvGrpSpPr>
          <p:cNvPr id="7" name="Group 66"/>
          <p:cNvGrpSpPr/>
          <p:nvPr/>
        </p:nvGrpSpPr>
        <p:grpSpPr>
          <a:xfrm>
            <a:off x="2859257" y="1835511"/>
            <a:ext cx="901983" cy="2287170"/>
            <a:chOff x="3429000" y="1009650"/>
            <a:chExt cx="1066800" cy="2705100"/>
          </a:xfrm>
        </p:grpSpPr>
        <p:sp>
          <p:nvSpPr>
            <p:cNvPr id="61" name="Pentagon 60"/>
            <p:cNvSpPr/>
            <p:nvPr/>
          </p:nvSpPr>
          <p:spPr>
            <a:xfrm rot="16200000">
              <a:off x="2990850" y="1714500"/>
              <a:ext cx="1943100" cy="5334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85">
                <a:latin typeface="Arial" panose="020B0604020202020204" pitchFamily="34" charset="0"/>
                <a:ea typeface="微软雅黑" panose="020B0503020204020204" charset="-122"/>
                <a:sym typeface="Arial" panose="020B0604020202020204" pitchFamily="34" charset="0"/>
              </a:endParaRPr>
            </a:p>
          </p:txBody>
        </p:sp>
        <p:sp>
          <p:nvSpPr>
            <p:cNvPr id="63" name="Oval 62"/>
            <p:cNvSpPr/>
            <p:nvPr/>
          </p:nvSpPr>
          <p:spPr>
            <a:xfrm>
              <a:off x="3429000" y="2647950"/>
              <a:ext cx="1066800" cy="1066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85">
                <a:latin typeface="Arial" panose="020B0604020202020204" pitchFamily="34" charset="0"/>
                <a:ea typeface="微软雅黑" panose="020B0503020204020204" charset="-122"/>
                <a:sym typeface="Arial" panose="020B0604020202020204" pitchFamily="34" charset="0"/>
              </a:endParaRPr>
            </a:p>
          </p:txBody>
        </p:sp>
        <p:sp>
          <p:nvSpPr>
            <p:cNvPr id="64" name="Oval 63"/>
            <p:cNvSpPr/>
            <p:nvPr/>
          </p:nvSpPr>
          <p:spPr>
            <a:xfrm>
              <a:off x="3657600" y="2876550"/>
              <a:ext cx="609600" cy="6096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85">
                <a:latin typeface="Arial" panose="020B0604020202020204" pitchFamily="34" charset="0"/>
                <a:ea typeface="微软雅黑" panose="020B0503020204020204" charset="-122"/>
                <a:sym typeface="Arial" panose="020B0604020202020204" pitchFamily="34" charset="0"/>
              </a:endParaRPr>
            </a:p>
          </p:txBody>
        </p:sp>
        <p:sp>
          <p:nvSpPr>
            <p:cNvPr id="66" name="Pentagon 65"/>
            <p:cNvSpPr/>
            <p:nvPr/>
          </p:nvSpPr>
          <p:spPr>
            <a:xfrm rot="16200000" flipV="1">
              <a:off x="3114675" y="2238374"/>
              <a:ext cx="1695450" cy="76201"/>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85">
                <a:latin typeface="Arial" panose="020B0604020202020204" pitchFamily="34" charset="0"/>
                <a:ea typeface="微软雅黑" panose="020B0503020204020204" charset="-122"/>
                <a:sym typeface="Arial" panose="020B0604020202020204" pitchFamily="34" charset="0"/>
              </a:endParaRPr>
            </a:p>
          </p:txBody>
        </p:sp>
      </p:grpSp>
      <p:sp>
        <p:nvSpPr>
          <p:cNvPr id="105" name="Freeform 45"/>
          <p:cNvSpPr>
            <a:spLocks noEditPoints="1"/>
          </p:cNvSpPr>
          <p:nvPr/>
        </p:nvSpPr>
        <p:spPr bwMode="auto">
          <a:xfrm>
            <a:off x="9199201" y="1705154"/>
            <a:ext cx="327938" cy="32793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6430" tIns="48215" rIns="96430" bIns="48215" numCol="1" anchor="t" anchorCtr="0" compatLnSpc="1"/>
          <a:lstStyle/>
          <a:p>
            <a:pPr>
              <a:lnSpc>
                <a:spcPct val="120000"/>
              </a:lnSpc>
            </a:pPr>
            <a:endParaRPr lang="en-US" sz="135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06" name="Freeform 45"/>
          <p:cNvSpPr>
            <a:spLocks noEditPoints="1"/>
          </p:cNvSpPr>
          <p:nvPr/>
        </p:nvSpPr>
        <p:spPr bwMode="auto">
          <a:xfrm>
            <a:off x="9199201" y="2573704"/>
            <a:ext cx="327938" cy="32793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ln>
        </p:spPr>
        <p:txBody>
          <a:bodyPr vert="horz" wrap="square" lIns="96430" tIns="48215" rIns="96430" bIns="48215" numCol="1" anchor="t" anchorCtr="0" compatLnSpc="1"/>
          <a:lstStyle/>
          <a:p>
            <a:pPr>
              <a:lnSpc>
                <a:spcPct val="120000"/>
              </a:lnSpc>
            </a:pPr>
            <a:endParaRPr lang="en-US" sz="135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17" name="Freeform 45"/>
          <p:cNvSpPr>
            <a:spLocks noEditPoints="1"/>
          </p:cNvSpPr>
          <p:nvPr/>
        </p:nvSpPr>
        <p:spPr bwMode="auto">
          <a:xfrm>
            <a:off x="9199201" y="3442254"/>
            <a:ext cx="327938" cy="32793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ln>
        </p:spPr>
        <p:txBody>
          <a:bodyPr vert="horz" wrap="square" lIns="96430" tIns="48215" rIns="96430" bIns="48215" numCol="1" anchor="t" anchorCtr="0" compatLnSpc="1"/>
          <a:lstStyle/>
          <a:p>
            <a:pPr>
              <a:lnSpc>
                <a:spcPct val="120000"/>
              </a:lnSpc>
            </a:pPr>
            <a:endParaRPr lang="en-US" sz="135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34" name="Freeform 45"/>
          <p:cNvSpPr>
            <a:spLocks noEditPoints="1"/>
          </p:cNvSpPr>
          <p:nvPr/>
        </p:nvSpPr>
        <p:spPr bwMode="auto">
          <a:xfrm>
            <a:off x="9199201" y="4310804"/>
            <a:ext cx="327938" cy="32793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ln>
        </p:spPr>
        <p:txBody>
          <a:bodyPr vert="horz" wrap="square" lIns="96430" tIns="48215" rIns="96430" bIns="48215" numCol="1" anchor="t" anchorCtr="0" compatLnSpc="1"/>
          <a:lstStyle/>
          <a:p>
            <a:pPr>
              <a:lnSpc>
                <a:spcPct val="120000"/>
              </a:lnSpc>
            </a:pPr>
            <a:endParaRPr lang="en-US" sz="135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35" name="Freeform 45"/>
          <p:cNvSpPr>
            <a:spLocks noEditPoints="1"/>
          </p:cNvSpPr>
          <p:nvPr/>
        </p:nvSpPr>
        <p:spPr bwMode="auto">
          <a:xfrm>
            <a:off x="9199201" y="5179356"/>
            <a:ext cx="327938" cy="32793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5"/>
          </a:solidFill>
          <a:ln w="9525">
            <a:noFill/>
            <a:round/>
          </a:ln>
        </p:spPr>
        <p:txBody>
          <a:bodyPr vert="horz" wrap="square" lIns="96430" tIns="48215" rIns="96430" bIns="48215" numCol="1" anchor="t" anchorCtr="0" compatLnSpc="1"/>
          <a:lstStyle/>
          <a:p>
            <a:pPr>
              <a:lnSpc>
                <a:spcPct val="120000"/>
              </a:lnSpc>
            </a:pPr>
            <a:endParaRPr lang="en-US" sz="135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grpSp>
        <p:nvGrpSpPr>
          <p:cNvPr id="10" name="Group 80"/>
          <p:cNvGrpSpPr/>
          <p:nvPr/>
        </p:nvGrpSpPr>
        <p:grpSpPr>
          <a:xfrm>
            <a:off x="6320971" y="1675831"/>
            <a:ext cx="2765342" cy="561108"/>
            <a:chOff x="-450666" y="1847309"/>
            <a:chExt cx="3582491" cy="532070"/>
          </a:xfrm>
        </p:grpSpPr>
        <p:sp>
          <p:nvSpPr>
            <p:cNvPr id="137" name="Footer Text"/>
            <p:cNvSpPr txBox="1"/>
            <p:nvPr/>
          </p:nvSpPr>
          <p:spPr>
            <a:xfrm>
              <a:off x="-450666" y="2099987"/>
              <a:ext cx="3582491" cy="279392"/>
            </a:xfrm>
            <a:prstGeom prst="rect">
              <a:avLst/>
            </a:prstGeom>
            <a:noFill/>
          </p:spPr>
          <p:txBody>
            <a:bodyPr wrap="square" lIns="0" tIns="0" rIns="0" bIns="0" rtlCol="0">
              <a:spAutoFit/>
            </a:bodyPr>
            <a:lstStyle/>
            <a:p>
              <a:pPr algn="r">
                <a:lnSpc>
                  <a:spcPct val="120000"/>
                </a:lnSpc>
              </a:pPr>
              <a:r>
                <a:rPr lang="en-US" altLang="zh-CN" sz="8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p>
          </p:txBody>
        </p:sp>
        <p:sp>
          <p:nvSpPr>
            <p:cNvPr id="138" name="TextBox 137"/>
            <p:cNvSpPr txBox="1"/>
            <p:nvPr/>
          </p:nvSpPr>
          <p:spPr>
            <a:xfrm>
              <a:off x="1519450" y="1847309"/>
              <a:ext cx="1612375" cy="204125"/>
            </a:xfrm>
            <a:prstGeom prst="rect">
              <a:avLst/>
            </a:prstGeom>
            <a:noFill/>
          </p:spPr>
          <p:txBody>
            <a:bodyPr wrap="none" lIns="0" tIns="0" rIns="0" bIns="0" rtlCol="0" anchor="ctr">
              <a:spAutoFit/>
            </a:bodyPr>
            <a:lstStyle/>
            <a:p>
              <a:pPr algn="r"/>
              <a:r>
                <a:rPr lang="zh-CN" altLang="en-US" sz="140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请替换文字内容</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grpSp>
      <p:grpSp>
        <p:nvGrpSpPr>
          <p:cNvPr id="11" name="Group 89"/>
          <p:cNvGrpSpPr/>
          <p:nvPr/>
        </p:nvGrpSpPr>
        <p:grpSpPr>
          <a:xfrm>
            <a:off x="6320971" y="2560540"/>
            <a:ext cx="2765342" cy="570655"/>
            <a:chOff x="-450666" y="1838255"/>
            <a:chExt cx="3582491" cy="541122"/>
          </a:xfrm>
        </p:grpSpPr>
        <p:sp>
          <p:nvSpPr>
            <p:cNvPr id="140" name="Footer Text"/>
            <p:cNvSpPr txBox="1"/>
            <p:nvPr/>
          </p:nvSpPr>
          <p:spPr>
            <a:xfrm>
              <a:off x="-450666" y="2099986"/>
              <a:ext cx="3582491" cy="279391"/>
            </a:xfrm>
            <a:prstGeom prst="rect">
              <a:avLst/>
            </a:prstGeom>
            <a:noFill/>
          </p:spPr>
          <p:txBody>
            <a:bodyPr wrap="square" lIns="0" tIns="0" rIns="0" bIns="0" rtlCol="0">
              <a:spAutoFit/>
            </a:bodyPr>
            <a:lstStyle/>
            <a:p>
              <a:pPr algn="r">
                <a:lnSpc>
                  <a:spcPct val="120000"/>
                </a:lnSpc>
              </a:pPr>
              <a:r>
                <a:rPr lang="en-US" altLang="zh-CN" sz="8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p>
          </p:txBody>
        </p:sp>
        <p:sp>
          <p:nvSpPr>
            <p:cNvPr id="141" name="TextBox 140"/>
            <p:cNvSpPr txBox="1"/>
            <p:nvPr/>
          </p:nvSpPr>
          <p:spPr>
            <a:xfrm>
              <a:off x="1519450" y="1838255"/>
              <a:ext cx="1612375" cy="244467"/>
            </a:xfrm>
            <a:prstGeom prst="rect">
              <a:avLst/>
            </a:prstGeom>
            <a:noFill/>
          </p:spPr>
          <p:txBody>
            <a:bodyPr wrap="none" lIns="0" tIns="0" rIns="0" bIns="0" rtlCol="0" anchor="ctr">
              <a:spAutoFit/>
            </a:bodyPr>
            <a:lstStyle/>
            <a:p>
              <a:pPr algn="r">
                <a:lnSpc>
                  <a:spcPct val="120000"/>
                </a:lnSpc>
              </a:pPr>
              <a:r>
                <a:rPr lang="zh-CN" altLang="en-US" sz="140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请替换文字内容</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grpSp>
      <p:grpSp>
        <p:nvGrpSpPr>
          <p:cNvPr id="12" name="Group 92"/>
          <p:cNvGrpSpPr/>
          <p:nvPr/>
        </p:nvGrpSpPr>
        <p:grpSpPr>
          <a:xfrm>
            <a:off x="6320971" y="3454796"/>
            <a:ext cx="2765342" cy="570655"/>
            <a:chOff x="-450666" y="1838255"/>
            <a:chExt cx="3582491" cy="541122"/>
          </a:xfrm>
        </p:grpSpPr>
        <p:sp>
          <p:nvSpPr>
            <p:cNvPr id="143" name="Footer Text"/>
            <p:cNvSpPr txBox="1"/>
            <p:nvPr/>
          </p:nvSpPr>
          <p:spPr>
            <a:xfrm>
              <a:off x="-450666" y="2099986"/>
              <a:ext cx="3582491" cy="279391"/>
            </a:xfrm>
            <a:prstGeom prst="rect">
              <a:avLst/>
            </a:prstGeom>
            <a:noFill/>
          </p:spPr>
          <p:txBody>
            <a:bodyPr wrap="square" lIns="0" tIns="0" rIns="0" bIns="0" rtlCol="0">
              <a:spAutoFit/>
            </a:bodyPr>
            <a:lstStyle/>
            <a:p>
              <a:pPr algn="r">
                <a:lnSpc>
                  <a:spcPct val="120000"/>
                </a:lnSpc>
              </a:pPr>
              <a:r>
                <a:rPr lang="en-US" altLang="zh-CN" sz="8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p>
          </p:txBody>
        </p:sp>
        <p:sp>
          <p:nvSpPr>
            <p:cNvPr id="144" name="TextBox 143"/>
            <p:cNvSpPr txBox="1"/>
            <p:nvPr/>
          </p:nvSpPr>
          <p:spPr>
            <a:xfrm>
              <a:off x="1519450" y="1838255"/>
              <a:ext cx="1612375" cy="244467"/>
            </a:xfrm>
            <a:prstGeom prst="rect">
              <a:avLst/>
            </a:prstGeom>
            <a:noFill/>
          </p:spPr>
          <p:txBody>
            <a:bodyPr wrap="none" lIns="0" tIns="0" rIns="0" bIns="0" rtlCol="0" anchor="ctr">
              <a:spAutoFit/>
            </a:bodyPr>
            <a:lstStyle/>
            <a:p>
              <a:pPr algn="r">
                <a:lnSpc>
                  <a:spcPct val="120000"/>
                </a:lnSpc>
              </a:pPr>
              <a:r>
                <a:rPr lang="zh-CN" altLang="en-US" sz="140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请替换文字内容</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grpSp>
      <p:grpSp>
        <p:nvGrpSpPr>
          <p:cNvPr id="13" name="Group 144"/>
          <p:cNvGrpSpPr/>
          <p:nvPr/>
        </p:nvGrpSpPr>
        <p:grpSpPr>
          <a:xfrm>
            <a:off x="6320971" y="4349048"/>
            <a:ext cx="2765342" cy="558933"/>
            <a:chOff x="-450666" y="1849371"/>
            <a:chExt cx="3582491" cy="530008"/>
          </a:xfrm>
        </p:grpSpPr>
        <p:sp>
          <p:nvSpPr>
            <p:cNvPr id="146" name="Footer Text"/>
            <p:cNvSpPr txBox="1"/>
            <p:nvPr/>
          </p:nvSpPr>
          <p:spPr>
            <a:xfrm>
              <a:off x="-450666" y="2099987"/>
              <a:ext cx="3582491" cy="279392"/>
            </a:xfrm>
            <a:prstGeom prst="rect">
              <a:avLst/>
            </a:prstGeom>
            <a:noFill/>
          </p:spPr>
          <p:txBody>
            <a:bodyPr wrap="square" lIns="0" tIns="0" rIns="0" bIns="0" rtlCol="0">
              <a:spAutoFit/>
            </a:bodyPr>
            <a:lstStyle/>
            <a:p>
              <a:pPr algn="r">
                <a:lnSpc>
                  <a:spcPct val="120000"/>
                </a:lnSpc>
              </a:pPr>
              <a:r>
                <a:rPr lang="en-US" altLang="zh-CN" sz="8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p>
          </p:txBody>
        </p:sp>
        <p:sp>
          <p:nvSpPr>
            <p:cNvPr id="147" name="TextBox 146"/>
            <p:cNvSpPr txBox="1"/>
            <p:nvPr/>
          </p:nvSpPr>
          <p:spPr>
            <a:xfrm>
              <a:off x="1519450" y="1849371"/>
              <a:ext cx="1612375" cy="244468"/>
            </a:xfrm>
            <a:prstGeom prst="rect">
              <a:avLst/>
            </a:prstGeom>
            <a:noFill/>
          </p:spPr>
          <p:txBody>
            <a:bodyPr wrap="none" lIns="0" tIns="0" rIns="0" bIns="0" rtlCol="0" anchor="ctr">
              <a:spAutoFit/>
            </a:bodyPr>
            <a:lstStyle/>
            <a:p>
              <a:pPr algn="r">
                <a:lnSpc>
                  <a:spcPct val="120000"/>
                </a:lnSpc>
              </a:pPr>
              <a:r>
                <a:rPr lang="zh-CN" altLang="en-US" sz="140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请替换文字内容</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grpSp>
      <p:grpSp>
        <p:nvGrpSpPr>
          <p:cNvPr id="14" name="Group 147"/>
          <p:cNvGrpSpPr/>
          <p:nvPr/>
        </p:nvGrpSpPr>
        <p:grpSpPr>
          <a:xfrm>
            <a:off x="6320971" y="5231582"/>
            <a:ext cx="2765342" cy="570655"/>
            <a:chOff x="-450666" y="1838255"/>
            <a:chExt cx="3582491" cy="541122"/>
          </a:xfrm>
        </p:grpSpPr>
        <p:sp>
          <p:nvSpPr>
            <p:cNvPr id="149" name="Footer Text"/>
            <p:cNvSpPr txBox="1"/>
            <p:nvPr/>
          </p:nvSpPr>
          <p:spPr>
            <a:xfrm>
              <a:off x="-450666" y="2099986"/>
              <a:ext cx="3582491" cy="279391"/>
            </a:xfrm>
            <a:prstGeom prst="rect">
              <a:avLst/>
            </a:prstGeom>
            <a:noFill/>
          </p:spPr>
          <p:txBody>
            <a:bodyPr wrap="square" lIns="0" tIns="0" rIns="0" bIns="0" rtlCol="0">
              <a:spAutoFit/>
            </a:bodyPr>
            <a:lstStyle/>
            <a:p>
              <a:pPr algn="r">
                <a:lnSpc>
                  <a:spcPct val="120000"/>
                </a:lnSpc>
              </a:pPr>
              <a:r>
                <a:rPr lang="en-US" altLang="zh-CN" sz="8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p>
          </p:txBody>
        </p:sp>
        <p:sp>
          <p:nvSpPr>
            <p:cNvPr id="150" name="TextBox 149"/>
            <p:cNvSpPr txBox="1"/>
            <p:nvPr/>
          </p:nvSpPr>
          <p:spPr>
            <a:xfrm>
              <a:off x="1519450" y="1838255"/>
              <a:ext cx="1612375" cy="244467"/>
            </a:xfrm>
            <a:prstGeom prst="rect">
              <a:avLst/>
            </a:prstGeom>
            <a:noFill/>
          </p:spPr>
          <p:txBody>
            <a:bodyPr wrap="none" lIns="0" tIns="0" rIns="0" bIns="0" rtlCol="0" anchor="ctr">
              <a:spAutoFit/>
            </a:bodyPr>
            <a:lstStyle/>
            <a:p>
              <a:pPr algn="r">
                <a:lnSpc>
                  <a:spcPct val="120000"/>
                </a:lnSpc>
              </a:pPr>
              <a:r>
                <a:rPr lang="zh-CN" altLang="en-US" sz="140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请替换文字内容</a:t>
              </a:r>
              <a:endParaRPr lang="zh-CN" altLang="en-US" sz="14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gr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360"/>
                                          </p:val>
                                        </p:tav>
                                        <p:tav tm="100000">
                                          <p:val>
                                            <p:fltVal val="0"/>
                                          </p:val>
                                        </p:tav>
                                      </p:tavLst>
                                    </p:anim>
                                    <p:animEffect transition="in" filter="fade">
                                      <p:cBhvr>
                                        <p:cTn id="10" dur="1000"/>
                                        <p:tgtEl>
                                          <p:spTgt spid="7"/>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99"/>
                                        </p:tgtEl>
                                        <p:attrNameLst>
                                          <p:attrName>style.visibility</p:attrName>
                                        </p:attrNameLst>
                                      </p:cBhvr>
                                      <p:to>
                                        <p:strVal val="visible"/>
                                      </p:to>
                                    </p:set>
                                    <p:anim calcmode="lin" valueType="num">
                                      <p:cBhvr>
                                        <p:cTn id="13" dur="500" fill="hold"/>
                                        <p:tgtEl>
                                          <p:spTgt spid="99"/>
                                        </p:tgtEl>
                                        <p:attrNameLst>
                                          <p:attrName>ppt_w</p:attrName>
                                        </p:attrNameLst>
                                      </p:cBhvr>
                                      <p:tavLst>
                                        <p:tav tm="0">
                                          <p:val>
                                            <p:fltVal val="0"/>
                                          </p:val>
                                        </p:tav>
                                        <p:tav tm="100000">
                                          <p:val>
                                            <p:strVal val="#ppt_w"/>
                                          </p:val>
                                        </p:tav>
                                      </p:tavLst>
                                    </p:anim>
                                    <p:anim calcmode="lin" valueType="num">
                                      <p:cBhvr>
                                        <p:cTn id="14" dur="500" fill="hold"/>
                                        <p:tgtEl>
                                          <p:spTgt spid="99"/>
                                        </p:tgtEl>
                                        <p:attrNameLst>
                                          <p:attrName>ppt_h</p:attrName>
                                        </p:attrNameLst>
                                      </p:cBhvr>
                                      <p:tavLst>
                                        <p:tav tm="0">
                                          <p:val>
                                            <p:fltVal val="0"/>
                                          </p:val>
                                        </p:tav>
                                        <p:tav tm="100000">
                                          <p:val>
                                            <p:strVal val="#ppt_h"/>
                                          </p:val>
                                        </p:tav>
                                      </p:tavLst>
                                    </p:anim>
                                    <p:animEffect transition="in" filter="fade">
                                      <p:cBhvr>
                                        <p:cTn id="15" dur="500"/>
                                        <p:tgtEl>
                                          <p:spTgt spid="99"/>
                                        </p:tgtEl>
                                      </p:cBhvr>
                                    </p:animEffect>
                                  </p:childTnLst>
                                </p:cTn>
                              </p:par>
                            </p:childTnLst>
                          </p:cTn>
                        </p:par>
                        <p:par>
                          <p:cTn id="16" fill="hold">
                            <p:stCondLst>
                              <p:cond delay="1000"/>
                            </p:stCondLst>
                            <p:childTnLst>
                              <p:par>
                                <p:cTn id="17" presetID="49" presetClass="entr" presetSubtype="0" decel="10000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360"/>
                                          </p:val>
                                        </p:tav>
                                        <p:tav tm="100000">
                                          <p:val>
                                            <p:fltVal val="0"/>
                                          </p:val>
                                        </p:tav>
                                      </p:tavLst>
                                    </p:anim>
                                    <p:animEffect transition="in" filter="fade">
                                      <p:cBhvr>
                                        <p:cTn id="22" dur="1000"/>
                                        <p:tgtEl>
                                          <p:spTgt spid="6"/>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00"/>
                                        </p:tgtEl>
                                        <p:attrNameLst>
                                          <p:attrName>style.visibility</p:attrName>
                                        </p:attrNameLst>
                                      </p:cBhvr>
                                      <p:to>
                                        <p:strVal val="visible"/>
                                      </p:to>
                                    </p:set>
                                    <p:anim calcmode="lin" valueType="num">
                                      <p:cBhvr>
                                        <p:cTn id="25" dur="500" fill="hold"/>
                                        <p:tgtEl>
                                          <p:spTgt spid="100"/>
                                        </p:tgtEl>
                                        <p:attrNameLst>
                                          <p:attrName>ppt_w</p:attrName>
                                        </p:attrNameLst>
                                      </p:cBhvr>
                                      <p:tavLst>
                                        <p:tav tm="0">
                                          <p:val>
                                            <p:fltVal val="0"/>
                                          </p:val>
                                        </p:tav>
                                        <p:tav tm="100000">
                                          <p:val>
                                            <p:strVal val="#ppt_w"/>
                                          </p:val>
                                        </p:tav>
                                      </p:tavLst>
                                    </p:anim>
                                    <p:anim calcmode="lin" valueType="num">
                                      <p:cBhvr>
                                        <p:cTn id="26" dur="500" fill="hold"/>
                                        <p:tgtEl>
                                          <p:spTgt spid="100"/>
                                        </p:tgtEl>
                                        <p:attrNameLst>
                                          <p:attrName>ppt_h</p:attrName>
                                        </p:attrNameLst>
                                      </p:cBhvr>
                                      <p:tavLst>
                                        <p:tav tm="0">
                                          <p:val>
                                            <p:fltVal val="0"/>
                                          </p:val>
                                        </p:tav>
                                        <p:tav tm="100000">
                                          <p:val>
                                            <p:strVal val="#ppt_h"/>
                                          </p:val>
                                        </p:tav>
                                      </p:tavLst>
                                    </p:anim>
                                    <p:animEffect transition="in" filter="fade">
                                      <p:cBhvr>
                                        <p:cTn id="27" dur="500"/>
                                        <p:tgtEl>
                                          <p:spTgt spid="100"/>
                                        </p:tgtEl>
                                      </p:cBhvr>
                                    </p:animEffect>
                                  </p:childTnLst>
                                </p:cTn>
                              </p:par>
                            </p:childTnLst>
                          </p:cTn>
                        </p:par>
                        <p:par>
                          <p:cTn id="28" fill="hold">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 calcmode="lin" valueType="num">
                                      <p:cBhvr>
                                        <p:cTn id="33" dur="1000" fill="hold"/>
                                        <p:tgtEl>
                                          <p:spTgt spid="5"/>
                                        </p:tgtEl>
                                        <p:attrNameLst>
                                          <p:attrName>style.rotation</p:attrName>
                                        </p:attrNameLst>
                                      </p:cBhvr>
                                      <p:tavLst>
                                        <p:tav tm="0">
                                          <p:val>
                                            <p:fltVal val="360"/>
                                          </p:val>
                                        </p:tav>
                                        <p:tav tm="100000">
                                          <p:val>
                                            <p:fltVal val="0"/>
                                          </p:val>
                                        </p:tav>
                                      </p:tavLst>
                                    </p:anim>
                                    <p:animEffect transition="in" filter="fade">
                                      <p:cBhvr>
                                        <p:cTn id="34" dur="1000"/>
                                        <p:tgtEl>
                                          <p:spTgt spid="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ppt_w</p:attrName>
                                        </p:attrNameLst>
                                      </p:cBhvr>
                                      <p:tavLst>
                                        <p:tav tm="0">
                                          <p:val>
                                            <p:fltVal val="0"/>
                                          </p:val>
                                        </p:tav>
                                        <p:tav tm="100000">
                                          <p:val>
                                            <p:strVal val="#ppt_w"/>
                                          </p:val>
                                        </p:tav>
                                      </p:tavLst>
                                    </p:anim>
                                    <p:anim calcmode="lin" valueType="num">
                                      <p:cBhvr>
                                        <p:cTn id="38" dur="500" fill="hold"/>
                                        <p:tgtEl>
                                          <p:spTgt spid="101"/>
                                        </p:tgtEl>
                                        <p:attrNameLst>
                                          <p:attrName>ppt_h</p:attrName>
                                        </p:attrNameLst>
                                      </p:cBhvr>
                                      <p:tavLst>
                                        <p:tav tm="0">
                                          <p:val>
                                            <p:fltVal val="0"/>
                                          </p:val>
                                        </p:tav>
                                        <p:tav tm="100000">
                                          <p:val>
                                            <p:strVal val="#ppt_h"/>
                                          </p:val>
                                        </p:tav>
                                      </p:tavLst>
                                    </p:anim>
                                    <p:animEffect transition="in" filter="fade">
                                      <p:cBhvr>
                                        <p:cTn id="39" dur="500"/>
                                        <p:tgtEl>
                                          <p:spTgt spid="101"/>
                                        </p:tgtEl>
                                      </p:cBhvr>
                                    </p:animEffect>
                                  </p:childTnLst>
                                </p:cTn>
                              </p:par>
                            </p:childTnLst>
                          </p:cTn>
                        </p:par>
                        <p:par>
                          <p:cTn id="40" fill="hold">
                            <p:stCondLst>
                              <p:cond delay="3000"/>
                            </p:stCondLst>
                            <p:childTnLst>
                              <p:par>
                                <p:cTn id="41" presetID="49" presetClass="entr" presetSubtype="0" decel="10000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1000" fill="hold"/>
                                        <p:tgtEl>
                                          <p:spTgt spid="4"/>
                                        </p:tgtEl>
                                        <p:attrNameLst>
                                          <p:attrName>ppt_w</p:attrName>
                                        </p:attrNameLst>
                                      </p:cBhvr>
                                      <p:tavLst>
                                        <p:tav tm="0">
                                          <p:val>
                                            <p:fltVal val="0"/>
                                          </p:val>
                                        </p:tav>
                                        <p:tav tm="100000">
                                          <p:val>
                                            <p:strVal val="#ppt_w"/>
                                          </p:val>
                                        </p:tav>
                                      </p:tavLst>
                                    </p:anim>
                                    <p:anim calcmode="lin" valueType="num">
                                      <p:cBhvr>
                                        <p:cTn id="44" dur="1000" fill="hold"/>
                                        <p:tgtEl>
                                          <p:spTgt spid="4"/>
                                        </p:tgtEl>
                                        <p:attrNameLst>
                                          <p:attrName>ppt_h</p:attrName>
                                        </p:attrNameLst>
                                      </p:cBhvr>
                                      <p:tavLst>
                                        <p:tav tm="0">
                                          <p:val>
                                            <p:fltVal val="0"/>
                                          </p:val>
                                        </p:tav>
                                        <p:tav tm="100000">
                                          <p:val>
                                            <p:strVal val="#ppt_h"/>
                                          </p:val>
                                        </p:tav>
                                      </p:tavLst>
                                    </p:anim>
                                    <p:anim calcmode="lin" valueType="num">
                                      <p:cBhvr>
                                        <p:cTn id="45" dur="1000" fill="hold"/>
                                        <p:tgtEl>
                                          <p:spTgt spid="4"/>
                                        </p:tgtEl>
                                        <p:attrNameLst>
                                          <p:attrName>style.rotation</p:attrName>
                                        </p:attrNameLst>
                                      </p:cBhvr>
                                      <p:tavLst>
                                        <p:tav tm="0">
                                          <p:val>
                                            <p:fltVal val="360"/>
                                          </p:val>
                                        </p:tav>
                                        <p:tav tm="100000">
                                          <p:val>
                                            <p:fltVal val="0"/>
                                          </p:val>
                                        </p:tav>
                                      </p:tavLst>
                                    </p:anim>
                                    <p:animEffect transition="in" filter="fade">
                                      <p:cBhvr>
                                        <p:cTn id="46" dur="1000"/>
                                        <p:tgtEl>
                                          <p:spTgt spid="4"/>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02"/>
                                        </p:tgtEl>
                                        <p:attrNameLst>
                                          <p:attrName>style.visibility</p:attrName>
                                        </p:attrNameLst>
                                      </p:cBhvr>
                                      <p:to>
                                        <p:strVal val="visible"/>
                                      </p:to>
                                    </p:set>
                                    <p:anim calcmode="lin" valueType="num">
                                      <p:cBhvr>
                                        <p:cTn id="49" dur="500" fill="hold"/>
                                        <p:tgtEl>
                                          <p:spTgt spid="102"/>
                                        </p:tgtEl>
                                        <p:attrNameLst>
                                          <p:attrName>ppt_w</p:attrName>
                                        </p:attrNameLst>
                                      </p:cBhvr>
                                      <p:tavLst>
                                        <p:tav tm="0">
                                          <p:val>
                                            <p:fltVal val="0"/>
                                          </p:val>
                                        </p:tav>
                                        <p:tav tm="100000">
                                          <p:val>
                                            <p:strVal val="#ppt_w"/>
                                          </p:val>
                                        </p:tav>
                                      </p:tavLst>
                                    </p:anim>
                                    <p:anim calcmode="lin" valueType="num">
                                      <p:cBhvr>
                                        <p:cTn id="50" dur="500" fill="hold"/>
                                        <p:tgtEl>
                                          <p:spTgt spid="102"/>
                                        </p:tgtEl>
                                        <p:attrNameLst>
                                          <p:attrName>ppt_h</p:attrName>
                                        </p:attrNameLst>
                                      </p:cBhvr>
                                      <p:tavLst>
                                        <p:tav tm="0">
                                          <p:val>
                                            <p:fltVal val="0"/>
                                          </p:val>
                                        </p:tav>
                                        <p:tav tm="100000">
                                          <p:val>
                                            <p:strVal val="#ppt_h"/>
                                          </p:val>
                                        </p:tav>
                                      </p:tavLst>
                                    </p:anim>
                                    <p:animEffect transition="in" filter="fade">
                                      <p:cBhvr>
                                        <p:cTn id="51" dur="500"/>
                                        <p:tgtEl>
                                          <p:spTgt spid="102"/>
                                        </p:tgtEl>
                                      </p:cBhvr>
                                    </p:animEffect>
                                  </p:childTnLst>
                                </p:cTn>
                              </p:par>
                            </p:childTnLst>
                          </p:cTn>
                        </p:par>
                        <p:par>
                          <p:cTn id="52" fill="hold">
                            <p:stCondLst>
                              <p:cond delay="4000"/>
                            </p:stCondLst>
                            <p:childTnLst>
                              <p:par>
                                <p:cTn id="53" presetID="49" presetClass="entr" presetSubtype="0" decel="100000"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p:cTn id="55" dur="1000" fill="hold"/>
                                        <p:tgtEl>
                                          <p:spTgt spid="3"/>
                                        </p:tgtEl>
                                        <p:attrNameLst>
                                          <p:attrName>ppt_w</p:attrName>
                                        </p:attrNameLst>
                                      </p:cBhvr>
                                      <p:tavLst>
                                        <p:tav tm="0">
                                          <p:val>
                                            <p:fltVal val="0"/>
                                          </p:val>
                                        </p:tav>
                                        <p:tav tm="100000">
                                          <p:val>
                                            <p:strVal val="#ppt_w"/>
                                          </p:val>
                                        </p:tav>
                                      </p:tavLst>
                                    </p:anim>
                                    <p:anim calcmode="lin" valueType="num">
                                      <p:cBhvr>
                                        <p:cTn id="56" dur="1000" fill="hold"/>
                                        <p:tgtEl>
                                          <p:spTgt spid="3"/>
                                        </p:tgtEl>
                                        <p:attrNameLst>
                                          <p:attrName>ppt_h</p:attrName>
                                        </p:attrNameLst>
                                      </p:cBhvr>
                                      <p:tavLst>
                                        <p:tav tm="0">
                                          <p:val>
                                            <p:fltVal val="0"/>
                                          </p:val>
                                        </p:tav>
                                        <p:tav tm="100000">
                                          <p:val>
                                            <p:strVal val="#ppt_h"/>
                                          </p:val>
                                        </p:tav>
                                      </p:tavLst>
                                    </p:anim>
                                    <p:anim calcmode="lin" valueType="num">
                                      <p:cBhvr>
                                        <p:cTn id="57" dur="1000" fill="hold"/>
                                        <p:tgtEl>
                                          <p:spTgt spid="3"/>
                                        </p:tgtEl>
                                        <p:attrNameLst>
                                          <p:attrName>style.rotation</p:attrName>
                                        </p:attrNameLst>
                                      </p:cBhvr>
                                      <p:tavLst>
                                        <p:tav tm="0">
                                          <p:val>
                                            <p:fltVal val="360"/>
                                          </p:val>
                                        </p:tav>
                                        <p:tav tm="100000">
                                          <p:val>
                                            <p:fltVal val="0"/>
                                          </p:val>
                                        </p:tav>
                                      </p:tavLst>
                                    </p:anim>
                                    <p:animEffect transition="in" filter="fade">
                                      <p:cBhvr>
                                        <p:cTn id="58" dur="1000"/>
                                        <p:tgtEl>
                                          <p:spTgt spid="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03"/>
                                        </p:tgtEl>
                                        <p:attrNameLst>
                                          <p:attrName>style.visibility</p:attrName>
                                        </p:attrNameLst>
                                      </p:cBhvr>
                                      <p:to>
                                        <p:strVal val="visible"/>
                                      </p:to>
                                    </p:set>
                                    <p:anim calcmode="lin" valueType="num">
                                      <p:cBhvr>
                                        <p:cTn id="61" dur="500" fill="hold"/>
                                        <p:tgtEl>
                                          <p:spTgt spid="103"/>
                                        </p:tgtEl>
                                        <p:attrNameLst>
                                          <p:attrName>ppt_w</p:attrName>
                                        </p:attrNameLst>
                                      </p:cBhvr>
                                      <p:tavLst>
                                        <p:tav tm="0">
                                          <p:val>
                                            <p:fltVal val="0"/>
                                          </p:val>
                                        </p:tav>
                                        <p:tav tm="100000">
                                          <p:val>
                                            <p:strVal val="#ppt_w"/>
                                          </p:val>
                                        </p:tav>
                                      </p:tavLst>
                                    </p:anim>
                                    <p:anim calcmode="lin" valueType="num">
                                      <p:cBhvr>
                                        <p:cTn id="62" dur="500" fill="hold"/>
                                        <p:tgtEl>
                                          <p:spTgt spid="103"/>
                                        </p:tgtEl>
                                        <p:attrNameLst>
                                          <p:attrName>ppt_h</p:attrName>
                                        </p:attrNameLst>
                                      </p:cBhvr>
                                      <p:tavLst>
                                        <p:tav tm="0">
                                          <p:val>
                                            <p:fltVal val="0"/>
                                          </p:val>
                                        </p:tav>
                                        <p:tav tm="100000">
                                          <p:val>
                                            <p:strVal val="#ppt_h"/>
                                          </p:val>
                                        </p:tav>
                                      </p:tavLst>
                                    </p:anim>
                                    <p:animEffect transition="in" filter="fade">
                                      <p:cBhvr>
                                        <p:cTn id="63" dur="500"/>
                                        <p:tgtEl>
                                          <p:spTgt spid="103"/>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05"/>
                                        </p:tgtEl>
                                        <p:attrNameLst>
                                          <p:attrName>style.visibility</p:attrName>
                                        </p:attrNameLst>
                                      </p:cBhvr>
                                      <p:to>
                                        <p:strVal val="visible"/>
                                      </p:to>
                                    </p:set>
                                    <p:anim calcmode="lin" valueType="num">
                                      <p:cBhvr>
                                        <p:cTn id="67" dur="500" fill="hold"/>
                                        <p:tgtEl>
                                          <p:spTgt spid="105"/>
                                        </p:tgtEl>
                                        <p:attrNameLst>
                                          <p:attrName>ppt_w</p:attrName>
                                        </p:attrNameLst>
                                      </p:cBhvr>
                                      <p:tavLst>
                                        <p:tav tm="0">
                                          <p:val>
                                            <p:fltVal val="0"/>
                                          </p:val>
                                        </p:tav>
                                        <p:tav tm="100000">
                                          <p:val>
                                            <p:strVal val="#ppt_w"/>
                                          </p:val>
                                        </p:tav>
                                      </p:tavLst>
                                    </p:anim>
                                    <p:anim calcmode="lin" valueType="num">
                                      <p:cBhvr>
                                        <p:cTn id="68" dur="500" fill="hold"/>
                                        <p:tgtEl>
                                          <p:spTgt spid="105"/>
                                        </p:tgtEl>
                                        <p:attrNameLst>
                                          <p:attrName>ppt_h</p:attrName>
                                        </p:attrNameLst>
                                      </p:cBhvr>
                                      <p:tavLst>
                                        <p:tav tm="0">
                                          <p:val>
                                            <p:fltVal val="0"/>
                                          </p:val>
                                        </p:tav>
                                        <p:tav tm="100000">
                                          <p:val>
                                            <p:strVal val="#ppt_h"/>
                                          </p:val>
                                        </p:tav>
                                      </p:tavLst>
                                    </p:anim>
                                    <p:animEffect transition="in" filter="fade">
                                      <p:cBhvr>
                                        <p:cTn id="69" dur="500"/>
                                        <p:tgtEl>
                                          <p:spTgt spid="105"/>
                                        </p:tgtEl>
                                      </p:cBhvr>
                                    </p:animEffect>
                                  </p:childTnLst>
                                </p:cTn>
                              </p:par>
                              <p:par>
                                <p:cTn id="70" presetID="2" presetClass="entr" presetSubtype="4" accel="50000" decel="50000" fill="hold" nodeType="with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fill="hold"/>
                                        <p:tgtEl>
                                          <p:spTgt spid="10"/>
                                        </p:tgtEl>
                                        <p:attrNameLst>
                                          <p:attrName>ppt_x</p:attrName>
                                        </p:attrNameLst>
                                      </p:cBhvr>
                                      <p:tavLst>
                                        <p:tav tm="0">
                                          <p:val>
                                            <p:strVal val="#ppt_x"/>
                                          </p:val>
                                        </p:tav>
                                        <p:tav tm="100000">
                                          <p:val>
                                            <p:strVal val="#ppt_x"/>
                                          </p:val>
                                        </p:tav>
                                      </p:tavLst>
                                    </p:anim>
                                    <p:anim calcmode="lin" valueType="num">
                                      <p:cBhvr additive="base">
                                        <p:cTn id="73" dur="500" fill="hold"/>
                                        <p:tgtEl>
                                          <p:spTgt spid="10"/>
                                        </p:tgtEl>
                                        <p:attrNameLst>
                                          <p:attrName>ppt_y</p:attrName>
                                        </p:attrNameLst>
                                      </p:cBhvr>
                                      <p:tavLst>
                                        <p:tav tm="0">
                                          <p:val>
                                            <p:strVal val="1+#ppt_h/2"/>
                                          </p:val>
                                        </p:tav>
                                        <p:tav tm="100000">
                                          <p:val>
                                            <p:strVal val="#ppt_y"/>
                                          </p:val>
                                        </p:tav>
                                      </p:tavLst>
                                    </p:anim>
                                  </p:childTnLst>
                                </p:cTn>
                              </p:par>
                            </p:childTnLst>
                          </p:cTn>
                        </p:par>
                        <p:par>
                          <p:cTn id="74" fill="hold">
                            <p:stCondLst>
                              <p:cond delay="5500"/>
                            </p:stCondLst>
                            <p:childTnLst>
                              <p:par>
                                <p:cTn id="75" presetID="53" presetClass="entr" presetSubtype="16" fill="hold" grpId="0" nodeType="afterEffect">
                                  <p:stCondLst>
                                    <p:cond delay="0"/>
                                  </p:stCondLst>
                                  <p:childTnLst>
                                    <p:set>
                                      <p:cBhvr>
                                        <p:cTn id="76" dur="1" fill="hold">
                                          <p:stCondLst>
                                            <p:cond delay="0"/>
                                          </p:stCondLst>
                                        </p:cTn>
                                        <p:tgtEl>
                                          <p:spTgt spid="106"/>
                                        </p:tgtEl>
                                        <p:attrNameLst>
                                          <p:attrName>style.visibility</p:attrName>
                                        </p:attrNameLst>
                                      </p:cBhvr>
                                      <p:to>
                                        <p:strVal val="visible"/>
                                      </p:to>
                                    </p:set>
                                    <p:anim calcmode="lin" valueType="num">
                                      <p:cBhvr>
                                        <p:cTn id="77" dur="500" fill="hold"/>
                                        <p:tgtEl>
                                          <p:spTgt spid="106"/>
                                        </p:tgtEl>
                                        <p:attrNameLst>
                                          <p:attrName>ppt_w</p:attrName>
                                        </p:attrNameLst>
                                      </p:cBhvr>
                                      <p:tavLst>
                                        <p:tav tm="0">
                                          <p:val>
                                            <p:fltVal val="0"/>
                                          </p:val>
                                        </p:tav>
                                        <p:tav tm="100000">
                                          <p:val>
                                            <p:strVal val="#ppt_w"/>
                                          </p:val>
                                        </p:tav>
                                      </p:tavLst>
                                    </p:anim>
                                    <p:anim calcmode="lin" valueType="num">
                                      <p:cBhvr>
                                        <p:cTn id="78" dur="500" fill="hold"/>
                                        <p:tgtEl>
                                          <p:spTgt spid="106"/>
                                        </p:tgtEl>
                                        <p:attrNameLst>
                                          <p:attrName>ppt_h</p:attrName>
                                        </p:attrNameLst>
                                      </p:cBhvr>
                                      <p:tavLst>
                                        <p:tav tm="0">
                                          <p:val>
                                            <p:fltVal val="0"/>
                                          </p:val>
                                        </p:tav>
                                        <p:tav tm="100000">
                                          <p:val>
                                            <p:strVal val="#ppt_h"/>
                                          </p:val>
                                        </p:tav>
                                      </p:tavLst>
                                    </p:anim>
                                    <p:animEffect transition="in" filter="fade">
                                      <p:cBhvr>
                                        <p:cTn id="79" dur="500"/>
                                        <p:tgtEl>
                                          <p:spTgt spid="106"/>
                                        </p:tgtEl>
                                      </p:cBhvr>
                                    </p:animEffect>
                                  </p:childTnLst>
                                </p:cTn>
                              </p:par>
                              <p:par>
                                <p:cTn id="80" presetID="2" presetClass="entr" presetSubtype="4" accel="50000" decel="50000" fill="hold" nodeType="with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500" fill="hold"/>
                                        <p:tgtEl>
                                          <p:spTgt spid="11"/>
                                        </p:tgtEl>
                                        <p:attrNameLst>
                                          <p:attrName>ppt_x</p:attrName>
                                        </p:attrNameLst>
                                      </p:cBhvr>
                                      <p:tavLst>
                                        <p:tav tm="0">
                                          <p:val>
                                            <p:strVal val="#ppt_x"/>
                                          </p:val>
                                        </p:tav>
                                        <p:tav tm="100000">
                                          <p:val>
                                            <p:strVal val="#ppt_x"/>
                                          </p:val>
                                        </p:tav>
                                      </p:tavLst>
                                    </p:anim>
                                    <p:anim calcmode="lin" valueType="num">
                                      <p:cBhvr additive="base">
                                        <p:cTn id="83" dur="500" fill="hold"/>
                                        <p:tgtEl>
                                          <p:spTgt spid="11"/>
                                        </p:tgtEl>
                                        <p:attrNameLst>
                                          <p:attrName>ppt_y</p:attrName>
                                        </p:attrNameLst>
                                      </p:cBhvr>
                                      <p:tavLst>
                                        <p:tav tm="0">
                                          <p:val>
                                            <p:strVal val="1+#ppt_h/2"/>
                                          </p:val>
                                        </p:tav>
                                        <p:tav tm="100000">
                                          <p:val>
                                            <p:strVal val="#ppt_y"/>
                                          </p:val>
                                        </p:tav>
                                      </p:tavLst>
                                    </p:anim>
                                  </p:childTnLst>
                                </p:cTn>
                              </p:par>
                            </p:childTnLst>
                          </p:cTn>
                        </p:par>
                        <p:par>
                          <p:cTn id="84" fill="hold">
                            <p:stCondLst>
                              <p:cond delay="6000"/>
                            </p:stCondLst>
                            <p:childTnLst>
                              <p:par>
                                <p:cTn id="85" presetID="53" presetClass="entr" presetSubtype="16" fill="hold" grpId="0" nodeType="afterEffect">
                                  <p:stCondLst>
                                    <p:cond delay="0"/>
                                  </p:stCondLst>
                                  <p:childTnLst>
                                    <p:set>
                                      <p:cBhvr>
                                        <p:cTn id="86" dur="1" fill="hold">
                                          <p:stCondLst>
                                            <p:cond delay="0"/>
                                          </p:stCondLst>
                                        </p:cTn>
                                        <p:tgtEl>
                                          <p:spTgt spid="117"/>
                                        </p:tgtEl>
                                        <p:attrNameLst>
                                          <p:attrName>style.visibility</p:attrName>
                                        </p:attrNameLst>
                                      </p:cBhvr>
                                      <p:to>
                                        <p:strVal val="visible"/>
                                      </p:to>
                                    </p:set>
                                    <p:anim calcmode="lin" valueType="num">
                                      <p:cBhvr>
                                        <p:cTn id="87" dur="500" fill="hold"/>
                                        <p:tgtEl>
                                          <p:spTgt spid="117"/>
                                        </p:tgtEl>
                                        <p:attrNameLst>
                                          <p:attrName>ppt_w</p:attrName>
                                        </p:attrNameLst>
                                      </p:cBhvr>
                                      <p:tavLst>
                                        <p:tav tm="0">
                                          <p:val>
                                            <p:fltVal val="0"/>
                                          </p:val>
                                        </p:tav>
                                        <p:tav tm="100000">
                                          <p:val>
                                            <p:strVal val="#ppt_w"/>
                                          </p:val>
                                        </p:tav>
                                      </p:tavLst>
                                    </p:anim>
                                    <p:anim calcmode="lin" valueType="num">
                                      <p:cBhvr>
                                        <p:cTn id="88" dur="500" fill="hold"/>
                                        <p:tgtEl>
                                          <p:spTgt spid="117"/>
                                        </p:tgtEl>
                                        <p:attrNameLst>
                                          <p:attrName>ppt_h</p:attrName>
                                        </p:attrNameLst>
                                      </p:cBhvr>
                                      <p:tavLst>
                                        <p:tav tm="0">
                                          <p:val>
                                            <p:fltVal val="0"/>
                                          </p:val>
                                        </p:tav>
                                        <p:tav tm="100000">
                                          <p:val>
                                            <p:strVal val="#ppt_h"/>
                                          </p:val>
                                        </p:tav>
                                      </p:tavLst>
                                    </p:anim>
                                    <p:animEffect transition="in" filter="fade">
                                      <p:cBhvr>
                                        <p:cTn id="89" dur="500"/>
                                        <p:tgtEl>
                                          <p:spTgt spid="117"/>
                                        </p:tgtEl>
                                      </p:cBhvr>
                                    </p:animEffect>
                                  </p:childTnLst>
                                </p:cTn>
                              </p:par>
                              <p:par>
                                <p:cTn id="90" presetID="2" presetClass="entr" presetSubtype="4" accel="50000" decel="50000"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additive="base">
                                        <p:cTn id="92" dur="500" fill="hold"/>
                                        <p:tgtEl>
                                          <p:spTgt spid="12"/>
                                        </p:tgtEl>
                                        <p:attrNameLst>
                                          <p:attrName>ppt_x</p:attrName>
                                        </p:attrNameLst>
                                      </p:cBhvr>
                                      <p:tavLst>
                                        <p:tav tm="0">
                                          <p:val>
                                            <p:strVal val="#ppt_x"/>
                                          </p:val>
                                        </p:tav>
                                        <p:tav tm="100000">
                                          <p:val>
                                            <p:strVal val="#ppt_x"/>
                                          </p:val>
                                        </p:tav>
                                      </p:tavLst>
                                    </p:anim>
                                    <p:anim calcmode="lin" valueType="num">
                                      <p:cBhvr additive="base">
                                        <p:cTn id="93" dur="500" fill="hold"/>
                                        <p:tgtEl>
                                          <p:spTgt spid="12"/>
                                        </p:tgtEl>
                                        <p:attrNameLst>
                                          <p:attrName>ppt_y</p:attrName>
                                        </p:attrNameLst>
                                      </p:cBhvr>
                                      <p:tavLst>
                                        <p:tav tm="0">
                                          <p:val>
                                            <p:strVal val="1+#ppt_h/2"/>
                                          </p:val>
                                        </p:tav>
                                        <p:tav tm="100000">
                                          <p:val>
                                            <p:strVal val="#ppt_y"/>
                                          </p:val>
                                        </p:tav>
                                      </p:tavLst>
                                    </p:anim>
                                  </p:childTnLst>
                                </p:cTn>
                              </p:par>
                            </p:childTnLst>
                          </p:cTn>
                        </p:par>
                        <p:par>
                          <p:cTn id="94" fill="hold">
                            <p:stCondLst>
                              <p:cond delay="6500"/>
                            </p:stCondLst>
                            <p:childTnLst>
                              <p:par>
                                <p:cTn id="95" presetID="53" presetClass="entr" presetSubtype="16" fill="hold" grpId="0" nodeType="afterEffect">
                                  <p:stCondLst>
                                    <p:cond delay="0"/>
                                  </p:stCondLst>
                                  <p:childTnLst>
                                    <p:set>
                                      <p:cBhvr>
                                        <p:cTn id="96" dur="1" fill="hold">
                                          <p:stCondLst>
                                            <p:cond delay="0"/>
                                          </p:stCondLst>
                                        </p:cTn>
                                        <p:tgtEl>
                                          <p:spTgt spid="134"/>
                                        </p:tgtEl>
                                        <p:attrNameLst>
                                          <p:attrName>style.visibility</p:attrName>
                                        </p:attrNameLst>
                                      </p:cBhvr>
                                      <p:to>
                                        <p:strVal val="visible"/>
                                      </p:to>
                                    </p:set>
                                    <p:anim calcmode="lin" valueType="num">
                                      <p:cBhvr>
                                        <p:cTn id="97" dur="500" fill="hold"/>
                                        <p:tgtEl>
                                          <p:spTgt spid="134"/>
                                        </p:tgtEl>
                                        <p:attrNameLst>
                                          <p:attrName>ppt_w</p:attrName>
                                        </p:attrNameLst>
                                      </p:cBhvr>
                                      <p:tavLst>
                                        <p:tav tm="0">
                                          <p:val>
                                            <p:fltVal val="0"/>
                                          </p:val>
                                        </p:tav>
                                        <p:tav tm="100000">
                                          <p:val>
                                            <p:strVal val="#ppt_w"/>
                                          </p:val>
                                        </p:tav>
                                      </p:tavLst>
                                    </p:anim>
                                    <p:anim calcmode="lin" valueType="num">
                                      <p:cBhvr>
                                        <p:cTn id="98" dur="500" fill="hold"/>
                                        <p:tgtEl>
                                          <p:spTgt spid="134"/>
                                        </p:tgtEl>
                                        <p:attrNameLst>
                                          <p:attrName>ppt_h</p:attrName>
                                        </p:attrNameLst>
                                      </p:cBhvr>
                                      <p:tavLst>
                                        <p:tav tm="0">
                                          <p:val>
                                            <p:fltVal val="0"/>
                                          </p:val>
                                        </p:tav>
                                        <p:tav tm="100000">
                                          <p:val>
                                            <p:strVal val="#ppt_h"/>
                                          </p:val>
                                        </p:tav>
                                      </p:tavLst>
                                    </p:anim>
                                    <p:animEffect transition="in" filter="fade">
                                      <p:cBhvr>
                                        <p:cTn id="99" dur="500"/>
                                        <p:tgtEl>
                                          <p:spTgt spid="134"/>
                                        </p:tgtEl>
                                      </p:cBhvr>
                                    </p:animEffect>
                                  </p:childTnLst>
                                </p:cTn>
                              </p:par>
                              <p:par>
                                <p:cTn id="100" presetID="2" presetClass="entr" presetSubtype="4" accel="50000" decel="50000" fill="hold" nodeType="withEffect">
                                  <p:stCondLst>
                                    <p:cond delay="0"/>
                                  </p:stCondLst>
                                  <p:childTnLst>
                                    <p:set>
                                      <p:cBhvr>
                                        <p:cTn id="101" dur="1" fill="hold">
                                          <p:stCondLst>
                                            <p:cond delay="0"/>
                                          </p:stCondLst>
                                        </p:cTn>
                                        <p:tgtEl>
                                          <p:spTgt spid="13"/>
                                        </p:tgtEl>
                                        <p:attrNameLst>
                                          <p:attrName>style.visibility</p:attrName>
                                        </p:attrNameLst>
                                      </p:cBhvr>
                                      <p:to>
                                        <p:strVal val="visible"/>
                                      </p:to>
                                    </p:set>
                                    <p:anim calcmode="lin" valueType="num">
                                      <p:cBhvr additive="base">
                                        <p:cTn id="102" dur="500" fill="hold"/>
                                        <p:tgtEl>
                                          <p:spTgt spid="13"/>
                                        </p:tgtEl>
                                        <p:attrNameLst>
                                          <p:attrName>ppt_x</p:attrName>
                                        </p:attrNameLst>
                                      </p:cBhvr>
                                      <p:tavLst>
                                        <p:tav tm="0">
                                          <p:val>
                                            <p:strVal val="#ppt_x"/>
                                          </p:val>
                                        </p:tav>
                                        <p:tav tm="100000">
                                          <p:val>
                                            <p:strVal val="#ppt_x"/>
                                          </p:val>
                                        </p:tav>
                                      </p:tavLst>
                                    </p:anim>
                                    <p:anim calcmode="lin" valueType="num">
                                      <p:cBhvr additive="base">
                                        <p:cTn id="103" dur="500" fill="hold"/>
                                        <p:tgtEl>
                                          <p:spTgt spid="13"/>
                                        </p:tgtEl>
                                        <p:attrNameLst>
                                          <p:attrName>ppt_y</p:attrName>
                                        </p:attrNameLst>
                                      </p:cBhvr>
                                      <p:tavLst>
                                        <p:tav tm="0">
                                          <p:val>
                                            <p:strVal val="1+#ppt_h/2"/>
                                          </p:val>
                                        </p:tav>
                                        <p:tav tm="100000">
                                          <p:val>
                                            <p:strVal val="#ppt_y"/>
                                          </p:val>
                                        </p:tav>
                                      </p:tavLst>
                                    </p:anim>
                                  </p:childTnLst>
                                </p:cTn>
                              </p:par>
                            </p:childTnLst>
                          </p:cTn>
                        </p:par>
                        <p:par>
                          <p:cTn id="104" fill="hold">
                            <p:stCondLst>
                              <p:cond delay="7000"/>
                            </p:stCondLst>
                            <p:childTnLst>
                              <p:par>
                                <p:cTn id="105" presetID="53" presetClass="entr" presetSubtype="16" fill="hold" grpId="0" nodeType="afterEffect">
                                  <p:stCondLst>
                                    <p:cond delay="0"/>
                                  </p:stCondLst>
                                  <p:childTnLst>
                                    <p:set>
                                      <p:cBhvr>
                                        <p:cTn id="106" dur="1" fill="hold">
                                          <p:stCondLst>
                                            <p:cond delay="0"/>
                                          </p:stCondLst>
                                        </p:cTn>
                                        <p:tgtEl>
                                          <p:spTgt spid="135"/>
                                        </p:tgtEl>
                                        <p:attrNameLst>
                                          <p:attrName>style.visibility</p:attrName>
                                        </p:attrNameLst>
                                      </p:cBhvr>
                                      <p:to>
                                        <p:strVal val="visible"/>
                                      </p:to>
                                    </p:set>
                                    <p:anim calcmode="lin" valueType="num">
                                      <p:cBhvr>
                                        <p:cTn id="107" dur="500" fill="hold"/>
                                        <p:tgtEl>
                                          <p:spTgt spid="135"/>
                                        </p:tgtEl>
                                        <p:attrNameLst>
                                          <p:attrName>ppt_w</p:attrName>
                                        </p:attrNameLst>
                                      </p:cBhvr>
                                      <p:tavLst>
                                        <p:tav tm="0">
                                          <p:val>
                                            <p:fltVal val="0"/>
                                          </p:val>
                                        </p:tav>
                                        <p:tav tm="100000">
                                          <p:val>
                                            <p:strVal val="#ppt_w"/>
                                          </p:val>
                                        </p:tav>
                                      </p:tavLst>
                                    </p:anim>
                                    <p:anim calcmode="lin" valueType="num">
                                      <p:cBhvr>
                                        <p:cTn id="108" dur="500" fill="hold"/>
                                        <p:tgtEl>
                                          <p:spTgt spid="135"/>
                                        </p:tgtEl>
                                        <p:attrNameLst>
                                          <p:attrName>ppt_h</p:attrName>
                                        </p:attrNameLst>
                                      </p:cBhvr>
                                      <p:tavLst>
                                        <p:tav tm="0">
                                          <p:val>
                                            <p:fltVal val="0"/>
                                          </p:val>
                                        </p:tav>
                                        <p:tav tm="100000">
                                          <p:val>
                                            <p:strVal val="#ppt_h"/>
                                          </p:val>
                                        </p:tav>
                                      </p:tavLst>
                                    </p:anim>
                                    <p:animEffect transition="in" filter="fade">
                                      <p:cBhvr>
                                        <p:cTn id="109" dur="500"/>
                                        <p:tgtEl>
                                          <p:spTgt spid="135"/>
                                        </p:tgtEl>
                                      </p:cBhvr>
                                    </p:animEffect>
                                  </p:childTnLst>
                                </p:cTn>
                              </p:par>
                              <p:par>
                                <p:cTn id="110" presetID="2" presetClass="entr" presetSubtype="4" accel="50000" decel="50000" fill="hold" nodeType="withEffect">
                                  <p:stCondLst>
                                    <p:cond delay="0"/>
                                  </p:stCondLst>
                                  <p:childTnLst>
                                    <p:set>
                                      <p:cBhvr>
                                        <p:cTn id="111" dur="1" fill="hold">
                                          <p:stCondLst>
                                            <p:cond delay="0"/>
                                          </p:stCondLst>
                                        </p:cTn>
                                        <p:tgtEl>
                                          <p:spTgt spid="14"/>
                                        </p:tgtEl>
                                        <p:attrNameLst>
                                          <p:attrName>style.visibility</p:attrName>
                                        </p:attrNameLst>
                                      </p:cBhvr>
                                      <p:to>
                                        <p:strVal val="visible"/>
                                      </p:to>
                                    </p:set>
                                    <p:anim calcmode="lin" valueType="num">
                                      <p:cBhvr additive="base">
                                        <p:cTn id="112" dur="500" fill="hold"/>
                                        <p:tgtEl>
                                          <p:spTgt spid="14"/>
                                        </p:tgtEl>
                                        <p:attrNameLst>
                                          <p:attrName>ppt_x</p:attrName>
                                        </p:attrNameLst>
                                      </p:cBhvr>
                                      <p:tavLst>
                                        <p:tav tm="0">
                                          <p:val>
                                            <p:strVal val="#ppt_x"/>
                                          </p:val>
                                        </p:tav>
                                        <p:tav tm="100000">
                                          <p:val>
                                            <p:strVal val="#ppt_x"/>
                                          </p:val>
                                        </p:tav>
                                      </p:tavLst>
                                    </p:anim>
                                    <p:anim calcmode="lin" valueType="num">
                                      <p:cBhvr additive="base">
                                        <p:cTn id="1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bldLvl="0" animBg="1"/>
      <p:bldP spid="102" grpId="0" bldLvl="0" animBg="1"/>
      <p:bldP spid="101" grpId="0" bldLvl="0" animBg="1"/>
      <p:bldP spid="100" grpId="0" bldLvl="0" animBg="1"/>
      <p:bldP spid="99" grpId="0" bldLvl="0" animBg="1"/>
      <p:bldP spid="105" grpId="0" bldLvl="0" animBg="1"/>
      <p:bldP spid="106" grpId="0" bldLvl="0" animBg="1"/>
      <p:bldP spid="117" grpId="0" bldLvl="0" animBg="1"/>
      <p:bldP spid="134" grpId="0" bldLvl="0" animBg="1"/>
      <p:bldP spid="13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64"/>
          <p:cNvSpPr txBox="1"/>
          <p:nvPr/>
        </p:nvSpPr>
        <p:spPr>
          <a:xfrm>
            <a:off x="5386989" y="2584150"/>
            <a:ext cx="3844290" cy="1405255"/>
          </a:xfrm>
          <a:prstGeom prst="rect">
            <a:avLst/>
          </a:prstGeom>
          <a:noFill/>
        </p:spPr>
        <p:txBody>
          <a:bodyPr wrap="none" rtlCol="0">
            <a:spAutoFit/>
          </a:bodyPr>
          <a:lstStyle/>
          <a:p>
            <a:pPr marL="0" lvl="1" algn="l"/>
            <a:r>
              <a:rPr lang="zh-CN" altLang="en-US" sz="1865" b="1" dirty="0">
                <a:solidFill>
                  <a:srgbClr val="CC0D2E"/>
                </a:solidFill>
                <a:latin typeface="微软简粗黑" charset="0"/>
                <a:ea typeface="微软简粗黑" charset="0"/>
              </a:rPr>
              <a:t> </a:t>
            </a:r>
            <a:r>
              <a:rPr lang="zh-CN" altLang="en-US" sz="3735" b="1" dirty="0">
                <a:solidFill>
                  <a:srgbClr val="CC0D2E"/>
                </a:solidFill>
                <a:latin typeface="微软简粗黑" charset="0"/>
                <a:ea typeface="微软简粗黑" charset="0"/>
              </a:rPr>
              <a:t>第二部分</a:t>
            </a:r>
            <a:endParaRPr lang="en-US" altLang="zh-CN" sz="3735" b="1" dirty="0">
              <a:solidFill>
                <a:srgbClr val="CC0D2E"/>
              </a:solidFill>
              <a:latin typeface="微软简粗黑" charset="0"/>
              <a:ea typeface="微软简粗黑" charset="0"/>
            </a:endParaRPr>
          </a:p>
          <a:p>
            <a:pPr marL="0" lvl="1" algn="l"/>
            <a:r>
              <a:rPr lang="zh-CN" altLang="en-US" sz="4800" b="1" dirty="0">
                <a:solidFill>
                  <a:srgbClr val="CC0D2E"/>
                </a:solidFill>
                <a:latin typeface="微软简粗黑" charset="0"/>
                <a:ea typeface="微软简粗黑" charset="0"/>
              </a:rPr>
              <a:t>此处添加名称</a:t>
            </a:r>
          </a:p>
        </p:txBody>
      </p:sp>
      <p:cxnSp>
        <p:nvCxnSpPr>
          <p:cNvPr id="3" name="直接连接符 2"/>
          <p:cNvCxnSpPr/>
          <p:nvPr/>
        </p:nvCxnSpPr>
        <p:spPr>
          <a:xfrm flipV="1">
            <a:off x="5098955" y="2488138"/>
            <a:ext cx="0" cy="2565899"/>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5" name="TextBox 66"/>
          <p:cNvSpPr txBox="1"/>
          <p:nvPr/>
        </p:nvSpPr>
        <p:spPr>
          <a:xfrm>
            <a:off x="3360282" y="4501618"/>
            <a:ext cx="1203795" cy="328231"/>
          </a:xfrm>
          <a:prstGeom prst="rect">
            <a:avLst/>
          </a:prstGeom>
          <a:noFill/>
        </p:spPr>
        <p:txBody>
          <a:bodyPr wrap="square" lIns="0" tIns="0" rIns="0" bIns="0" rtlCol="0">
            <a:spAutoFit/>
          </a:bodyPr>
          <a:lstStyle/>
          <a:p>
            <a:r>
              <a:rPr lang="en-US" altLang="zh-CN" sz="2135" dirty="0">
                <a:solidFill>
                  <a:srgbClr val="080808"/>
                </a:solidFill>
                <a:latin typeface="微软简粗黑" charset="0"/>
                <a:ea typeface="微软简粗黑" charset="0"/>
              </a:rPr>
              <a:t>PART 01</a:t>
            </a:r>
          </a:p>
        </p:txBody>
      </p:sp>
      <p:grpSp>
        <p:nvGrpSpPr>
          <p:cNvPr id="6" name="组合 5"/>
          <p:cNvGrpSpPr/>
          <p:nvPr/>
        </p:nvGrpSpPr>
        <p:grpSpPr>
          <a:xfrm>
            <a:off x="3082732" y="2584153"/>
            <a:ext cx="1596233" cy="159623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简粗黑" charset="0"/>
                <a:ea typeface="微软简粗黑" charset="0"/>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简粗黑" charset="0"/>
                <a:ea typeface="微软简粗黑" charset="0"/>
              </a:endParaRPr>
            </a:p>
          </p:txBody>
        </p:sp>
      </p:grpSp>
      <p:sp>
        <p:nvSpPr>
          <p:cNvPr id="10" name="TextBox 70"/>
          <p:cNvSpPr txBox="1"/>
          <p:nvPr/>
        </p:nvSpPr>
        <p:spPr>
          <a:xfrm>
            <a:off x="5515883" y="4024310"/>
            <a:ext cx="1370509"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11" name="TextBox 71"/>
          <p:cNvSpPr txBox="1"/>
          <p:nvPr/>
        </p:nvSpPr>
        <p:spPr>
          <a:xfrm>
            <a:off x="6919444" y="4024310"/>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12" name="TextBox 72"/>
          <p:cNvSpPr txBox="1"/>
          <p:nvPr/>
        </p:nvSpPr>
        <p:spPr>
          <a:xfrm>
            <a:off x="8266146" y="4024310"/>
            <a:ext cx="1370509"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13" name="TextBox 73"/>
          <p:cNvSpPr txBox="1"/>
          <p:nvPr/>
        </p:nvSpPr>
        <p:spPr>
          <a:xfrm>
            <a:off x="5515883" y="4487071"/>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14" name="TextBox 74"/>
          <p:cNvSpPr txBox="1"/>
          <p:nvPr/>
        </p:nvSpPr>
        <p:spPr>
          <a:xfrm>
            <a:off x="6919445" y="4487071"/>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15" name="TextBox 75"/>
          <p:cNvSpPr txBox="1"/>
          <p:nvPr/>
        </p:nvSpPr>
        <p:spPr>
          <a:xfrm>
            <a:off x="8265631" y="4487071"/>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简粗黑" charset="0"/>
                <a:ea typeface="微软简粗黑" charset="0"/>
              </a:rPr>
              <a:t>※ </a:t>
            </a:r>
            <a:r>
              <a:rPr lang="zh-CN" altLang="en-US" sz="1600" dirty="0">
                <a:solidFill>
                  <a:srgbClr val="080808"/>
                </a:solidFill>
                <a:latin typeface="微软简粗黑" charset="0"/>
                <a:ea typeface="微软简粗黑" charset="0"/>
              </a:rPr>
              <a:t>添加内容</a:t>
            </a:r>
          </a:p>
        </p:txBody>
      </p:sp>
      <p:sp>
        <p:nvSpPr>
          <p:cNvPr id="16" name="TextBox 13"/>
          <p:cNvSpPr txBox="1"/>
          <p:nvPr/>
        </p:nvSpPr>
        <p:spPr>
          <a:xfrm>
            <a:off x="3376877" y="2869306"/>
            <a:ext cx="1203795" cy="1025525"/>
          </a:xfrm>
          <a:prstGeom prst="rect">
            <a:avLst/>
          </a:prstGeom>
          <a:noFill/>
        </p:spPr>
        <p:txBody>
          <a:bodyPr wrap="square" lIns="0" tIns="0" rIns="0" bIns="0" rtlCol="0">
            <a:spAutoFit/>
          </a:bodyPr>
          <a:lstStyle/>
          <a:p>
            <a:r>
              <a:rPr lang="en-US" altLang="zh-CN" sz="6665" b="1" dirty="0">
                <a:solidFill>
                  <a:srgbClr val="CC0D2E"/>
                </a:solidFill>
                <a:latin typeface="微软简粗黑" charset="0"/>
                <a:ea typeface="微软简粗黑" charset="0"/>
              </a:rPr>
              <a:t>02</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anim calcmode="lin" valueType="num">
                                      <p:cBhvr>
                                        <p:cTn id="13" dur="500" fill="hold"/>
                                        <p:tgtEl>
                                          <p:spTgt spid="16"/>
                                        </p:tgtEl>
                                        <p:attrNameLst>
                                          <p:attrName>ppt_x</p:attrName>
                                        </p:attrNameLst>
                                      </p:cBhvr>
                                      <p:tavLst>
                                        <p:tav tm="0">
                                          <p:val>
                                            <p:strVal val="#ppt_x"/>
                                          </p:val>
                                        </p:tav>
                                        <p:tav tm="100000">
                                          <p:val>
                                            <p:strVal val="#ppt_x"/>
                                          </p:val>
                                        </p:tav>
                                      </p:tavLst>
                                    </p:anim>
                                    <p:anim calcmode="lin" valueType="num">
                                      <p:cBhvr>
                                        <p:cTn id="14" dur="5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ppt_x</p:attrName>
                                        </p:attrNameLst>
                                      </p:cBhvr>
                                      <p:tavLst>
                                        <p:tav tm="0">
                                          <p:val>
                                            <p:strVal val="#ppt_x-#ppt_w*1.125000"/>
                                          </p:val>
                                        </p:tav>
                                        <p:tav tm="100000">
                                          <p:val>
                                            <p:strVal val="#ppt_x"/>
                                          </p:val>
                                        </p:tav>
                                      </p:tavLst>
                                    </p:anim>
                                    <p:animEffect transition="in" filter="wipe(right)">
                                      <p:cBhvr>
                                        <p:cTn id="23" dur="500"/>
                                        <p:tgtEl>
                                          <p:spTgt spid="2"/>
                                        </p:tgtEl>
                                      </p:cBhvr>
                                    </p:animEffect>
                                  </p:childTnLst>
                                </p:cTn>
                              </p:par>
                            </p:childTnLst>
                          </p:cTn>
                        </p:par>
                        <p:par>
                          <p:cTn id="24" fill="hold">
                            <p:stCondLst>
                              <p:cond delay="2000"/>
                            </p:stCondLst>
                            <p:childTnLst>
                              <p:par>
                                <p:cTn id="25" presetID="47"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anim calcmode="lin" valueType="num">
                                      <p:cBhvr>
                                        <p:cTn id="28" dur="500" fill="hold"/>
                                        <p:tgtEl>
                                          <p:spTgt spid="5"/>
                                        </p:tgtEl>
                                        <p:attrNameLst>
                                          <p:attrName>ppt_x</p:attrName>
                                        </p:attrNameLst>
                                      </p:cBhvr>
                                      <p:tavLst>
                                        <p:tav tm="0">
                                          <p:val>
                                            <p:strVal val="#ppt_x"/>
                                          </p:val>
                                        </p:tav>
                                        <p:tav tm="100000">
                                          <p:val>
                                            <p:strVal val="#ppt_x"/>
                                          </p:val>
                                        </p:tav>
                                      </p:tavLst>
                                    </p:anim>
                                    <p:anim calcmode="lin" valueType="num">
                                      <p:cBhvr>
                                        <p:cTn id="29" dur="500" fill="hold"/>
                                        <p:tgtEl>
                                          <p:spTgt spid="5"/>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6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80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100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ppt_x"/>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p:bldP spid="11" grpId="0"/>
      <p:bldP spid="12" grpId="0"/>
      <p:bldP spid="13" grpId="0"/>
      <p:bldP spid="14" grpId="0"/>
      <p:bldP spid="15"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ENTRY"/>
  <p:tag name="ID" val="545820"/>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NUMBER"/>
  <p:tag name="ID" val="545820"/>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ENTRY"/>
  <p:tag name="ID" val="545820"/>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NUMBER"/>
  <p:tag name="ID" val="545820"/>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ENTRY"/>
  <p:tag name="ID" val="545820"/>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NUMBER"/>
  <p:tag name="ID" val="545820"/>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ENTRY"/>
  <p:tag name="ID" val="545820"/>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NUMBER"/>
  <p:tag name="ID" val="545820"/>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heme/theme1.xml><?xml version="1.0" encoding="utf-8"?>
<a:theme xmlns:a="http://schemas.openxmlformats.org/drawingml/2006/main" name="Office 主题">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3153</Words>
  <Application>Microsoft Office PowerPoint</Application>
  <PresentationFormat>宽屏</PresentationFormat>
  <Paragraphs>341</Paragraphs>
  <Slides>27</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27</vt:i4>
      </vt:variant>
    </vt:vector>
  </HeadingPairs>
  <TitlesOfParts>
    <vt:vector size="39" baseType="lpstr">
      <vt:lpstr>FontAwesome</vt:lpstr>
      <vt:lpstr>Gill Sans</vt:lpstr>
      <vt:lpstr>Lato Light</vt:lpstr>
      <vt:lpstr>Lato Regular</vt:lpstr>
      <vt:lpstr>League Gothic Regular</vt:lpstr>
      <vt:lpstr>宋体</vt:lpstr>
      <vt:lpstr>微软简粗黑</vt:lpstr>
      <vt:lpstr>Arial</vt:lpstr>
      <vt:lpstr>Calibri</vt:lpstr>
      <vt:lpstr>Calibri Light</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cp:revision>
  <dcterms:created xsi:type="dcterms:W3CDTF">2017-06-01T12:25:00Z</dcterms:created>
  <dcterms:modified xsi:type="dcterms:W3CDTF">2017-06-25T13:45:26Z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