
<file path=[Content_Types].xml><?xml version="1.0" encoding="utf-8"?>
<Types xmlns="http://schemas.openxmlformats.org/package/2006/content-types">
  <Default Extension="xml" ContentType="application/xml"/>
  <Default Extension="jpeg" ContentType="image/jpeg"/>
  <Default Extension="xlsx" ContentType="application/vnd.openxmlformats-officedocument.spreadsheetml.sheet"/>
  <Default Extension="png" ContentType="image/png"/>
  <Default Extension="jpg" ContentType="image/jpe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notesSlides/notesSlide38.xml" ContentType="application/vnd.openxmlformats-officedocument.presentationml.notesSlide+xml"/>
  <Override PartName="/ppt/charts/chart16.xml" ContentType="application/vnd.openxmlformats-officedocument.drawingml.chart+xml"/>
  <Override PartName="/ppt/charts/chart17.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2"/>
  </p:notesMasterIdLst>
  <p:sldIdLst>
    <p:sldId id="2391" r:id="rId2"/>
    <p:sldId id="2323" r:id="rId3"/>
    <p:sldId id="2343" r:id="rId4"/>
    <p:sldId id="2420" r:id="rId5"/>
    <p:sldId id="2395" r:id="rId6"/>
    <p:sldId id="2426" r:id="rId7"/>
    <p:sldId id="2432" r:id="rId8"/>
    <p:sldId id="2433" r:id="rId9"/>
    <p:sldId id="2434" r:id="rId10"/>
    <p:sldId id="2424" r:id="rId11"/>
    <p:sldId id="2346" r:id="rId12"/>
    <p:sldId id="2401" r:id="rId13"/>
    <p:sldId id="2402" r:id="rId14"/>
    <p:sldId id="2427" r:id="rId15"/>
    <p:sldId id="2398" r:id="rId16"/>
    <p:sldId id="2399" r:id="rId17"/>
    <p:sldId id="2410" r:id="rId18"/>
    <p:sldId id="2468" r:id="rId19"/>
    <p:sldId id="2476" r:id="rId20"/>
    <p:sldId id="2469" r:id="rId21"/>
    <p:sldId id="2477" r:id="rId22"/>
    <p:sldId id="2478" r:id="rId23"/>
    <p:sldId id="2479" r:id="rId24"/>
    <p:sldId id="2480" r:id="rId25"/>
    <p:sldId id="2460" r:id="rId26"/>
    <p:sldId id="2461" r:id="rId27"/>
    <p:sldId id="2466" r:id="rId28"/>
    <p:sldId id="2462" r:id="rId29"/>
    <p:sldId id="2463" r:id="rId30"/>
    <p:sldId id="2464" r:id="rId31"/>
    <p:sldId id="2459" r:id="rId32"/>
    <p:sldId id="2457" r:id="rId33"/>
    <p:sldId id="2458" r:id="rId34"/>
    <p:sldId id="2431" r:id="rId35"/>
    <p:sldId id="2417" r:id="rId36"/>
    <p:sldId id="2429" r:id="rId37"/>
    <p:sldId id="2430" r:id="rId38"/>
    <p:sldId id="2475" r:id="rId39"/>
    <p:sldId id="2409" r:id="rId40"/>
    <p:sldId id="2400" r:id="rId41"/>
    <p:sldId id="2407" r:id="rId42"/>
    <p:sldId id="2404" r:id="rId43"/>
    <p:sldId id="2408" r:id="rId44"/>
    <p:sldId id="2435" r:id="rId45"/>
    <p:sldId id="2436" r:id="rId46"/>
    <p:sldId id="2437" r:id="rId47"/>
    <p:sldId id="2451" r:id="rId48"/>
    <p:sldId id="2456" r:id="rId49"/>
    <p:sldId id="2452" r:id="rId50"/>
    <p:sldId id="2453" r:id="rId51"/>
    <p:sldId id="2454" r:id="rId52"/>
    <p:sldId id="2455" r:id="rId53"/>
    <p:sldId id="2443" r:id="rId54"/>
    <p:sldId id="2444" r:id="rId55"/>
    <p:sldId id="2445" r:id="rId56"/>
    <p:sldId id="2446" r:id="rId57"/>
    <p:sldId id="2447" r:id="rId58"/>
    <p:sldId id="2448" r:id="rId59"/>
    <p:sldId id="2449" r:id="rId60"/>
    <p:sldId id="2472" r:id="rId61"/>
    <p:sldId id="2473" r:id="rId62"/>
    <p:sldId id="2474" r:id="rId63"/>
    <p:sldId id="2450" r:id="rId64"/>
    <p:sldId id="2411" r:id="rId65"/>
    <p:sldId id="2412" r:id="rId66"/>
    <p:sldId id="2413" r:id="rId67"/>
    <p:sldId id="2414" r:id="rId68"/>
    <p:sldId id="2380" r:id="rId69"/>
    <p:sldId id="2381" r:id="rId70"/>
    <p:sldId id="2382" r:id="rId71"/>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36" userDrawn="1">
          <p15:clr>
            <a:srgbClr val="A4A3A4"/>
          </p15:clr>
        </p15:guide>
        <p15:guide id="4" pos="14350" userDrawn="1">
          <p15:clr>
            <a:srgbClr val="A4A3A4"/>
          </p15:clr>
        </p15:guide>
        <p15:guide id="6" pos="1006" userDrawn="1">
          <p15:clr>
            <a:srgbClr val="A4A3A4"/>
          </p15:clr>
        </p15:guide>
        <p15:guide id="8" orient="horz" pos="504" userDrawn="1">
          <p15:clr>
            <a:srgbClr val="A4A3A4"/>
          </p15:clr>
        </p15:guide>
        <p15:guide id="10" pos="7678" userDrawn="1">
          <p15:clr>
            <a:srgbClr val="A4A3A4"/>
          </p15:clr>
        </p15:guide>
        <p15:guide id="11" orient="horz" pos="432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2452"/>
    <a:srgbClr val="E3E4E6"/>
    <a:srgbClr val="583F52"/>
    <a:srgbClr val="000C28"/>
    <a:srgbClr val="000820"/>
    <a:srgbClr val="001334"/>
    <a:srgbClr val="F52552"/>
    <a:srgbClr val="FFC737"/>
    <a:srgbClr val="D2D3D5"/>
    <a:srgbClr val="EC72A5"/>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34" autoAdjust="0"/>
    <p:restoredTop sz="96012" autoAdjust="0"/>
  </p:normalViewPr>
  <p:slideViewPr>
    <p:cSldViewPr snapToGrid="0" snapToObjects="1">
      <p:cViewPr>
        <p:scale>
          <a:sx n="45" d="100"/>
          <a:sy n="45" d="100"/>
        </p:scale>
        <p:origin x="304" y="680"/>
      </p:cViewPr>
      <p:guideLst>
        <p:guide orient="horz" pos="8136"/>
        <p:guide pos="14350"/>
        <p:guide pos="1006"/>
        <p:guide orient="horz" pos="504"/>
        <p:guide pos="7678"/>
        <p:guide orient="horz" pos="4320"/>
      </p:guideLst>
    </p:cSldViewPr>
  </p:slideViewPr>
  <p:notesTextViewPr>
    <p:cViewPr>
      <p:scale>
        <a:sx n="100" d="100"/>
        <a:sy n="100" d="100"/>
      </p:scale>
      <p:origin x="0" y="0"/>
    </p:cViewPr>
  </p:notesTextViewPr>
  <p:sorterViewPr>
    <p:cViewPr>
      <p:scale>
        <a:sx n="52" d="100"/>
        <a:sy n="52"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notesMaster" Target="notesMasters/notesMaster1.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73" Type="http://schemas.openxmlformats.org/officeDocument/2006/relationships/presProps" Target="presProps.xml"/><Relationship Id="rId74" Type="http://schemas.openxmlformats.org/officeDocument/2006/relationships/viewProps" Target="viewProps.xml"/><Relationship Id="rId75" Type="http://schemas.openxmlformats.org/officeDocument/2006/relationships/theme" Target="theme/theme1.xml"/><Relationship Id="rId76" Type="http://schemas.openxmlformats.org/officeDocument/2006/relationships/tableStyles" Target="tableStyles.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2400" b="0" i="0" u="none" strike="noStrike" kern="1200" spc="0" baseline="0">
              <a:solidFill>
                <a:schemeClr val="tx1">
                  <a:lumMod val="65000"/>
                  <a:lumOff val="35000"/>
                </a:schemeClr>
              </a:solidFill>
              <a:latin typeface="Poppins Light" charset="0"/>
              <a:ea typeface="Poppins Light" charset="0"/>
              <a:cs typeface="Poppins Light" charset="0"/>
            </a:defRPr>
          </a:pPr>
          <a:endParaRPr lang="en-US"/>
        </a:p>
      </c:txPr>
    </c:title>
    <c:autoTitleDeleted val="0"/>
    <c:plotArea>
      <c:layout/>
      <c:stockChart>
        <c:ser>
          <c:idx val="0"/>
          <c:order val="0"/>
          <c:tx>
            <c:strRef>
              <c:f>Sheet1!$B$1</c:f>
              <c:strCache>
                <c:ptCount val="1"/>
                <c:pt idx="0">
                  <c:v>Open</c:v>
                </c:pt>
              </c:strCache>
            </c:strRef>
          </c:tx>
          <c:spPr>
            <a:ln w="31750" cap="rnd">
              <a:noFill/>
              <a:round/>
            </a:ln>
            <a:effectLst/>
          </c:spPr>
          <c:marker>
            <c:symbol val="none"/>
          </c:marker>
          <c:cat>
            <c:numRef>
              <c:f>Sheet1!$A$2:$A$6</c:f>
              <c:numCache>
                <c:formatCode>m/d/yy</c:formatCode>
                <c:ptCount val="5"/>
                <c:pt idx="0">
                  <c:v>37261.0</c:v>
                </c:pt>
                <c:pt idx="1">
                  <c:v>37262.0</c:v>
                </c:pt>
                <c:pt idx="2">
                  <c:v>37263.0</c:v>
                </c:pt>
                <c:pt idx="3">
                  <c:v>37264.0</c:v>
                </c:pt>
                <c:pt idx="4">
                  <c:v>37265.0</c:v>
                </c:pt>
              </c:numCache>
            </c:numRef>
          </c:cat>
          <c:val>
            <c:numRef>
              <c:f>Sheet1!$B$2:$B$6</c:f>
              <c:numCache>
                <c:formatCode>General</c:formatCode>
                <c:ptCount val="5"/>
                <c:pt idx="0">
                  <c:v>44.0</c:v>
                </c:pt>
                <c:pt idx="1">
                  <c:v>25.0</c:v>
                </c:pt>
                <c:pt idx="2">
                  <c:v>38.0</c:v>
                </c:pt>
                <c:pt idx="3">
                  <c:v>50.0</c:v>
                </c:pt>
                <c:pt idx="4">
                  <c:v>34.0</c:v>
                </c:pt>
              </c:numCache>
            </c:numRef>
          </c:val>
          <c:smooth val="0"/>
        </c:ser>
        <c:ser>
          <c:idx val="1"/>
          <c:order val="1"/>
          <c:tx>
            <c:strRef>
              <c:f>Sheet1!$C$1</c:f>
              <c:strCache>
                <c:ptCount val="1"/>
                <c:pt idx="0">
                  <c:v>High</c:v>
                </c:pt>
              </c:strCache>
            </c:strRef>
          </c:tx>
          <c:spPr>
            <a:ln w="31750" cap="rnd">
              <a:noFill/>
              <a:round/>
            </a:ln>
            <a:effectLst/>
          </c:spPr>
          <c:marker>
            <c:symbol val="none"/>
          </c:marker>
          <c:cat>
            <c:numRef>
              <c:f>Sheet1!$A$2:$A$6</c:f>
              <c:numCache>
                <c:formatCode>m/d/yy</c:formatCode>
                <c:ptCount val="5"/>
                <c:pt idx="0">
                  <c:v>37261.0</c:v>
                </c:pt>
                <c:pt idx="1">
                  <c:v>37262.0</c:v>
                </c:pt>
                <c:pt idx="2">
                  <c:v>37263.0</c:v>
                </c:pt>
                <c:pt idx="3">
                  <c:v>37264.0</c:v>
                </c:pt>
                <c:pt idx="4">
                  <c:v>37265.0</c:v>
                </c:pt>
              </c:numCache>
            </c:numRef>
          </c:cat>
          <c:val>
            <c:numRef>
              <c:f>Sheet1!$C$2:$C$6</c:f>
              <c:numCache>
                <c:formatCode>General</c:formatCode>
                <c:ptCount val="5"/>
                <c:pt idx="0">
                  <c:v>55.0</c:v>
                </c:pt>
                <c:pt idx="1">
                  <c:v>57.0</c:v>
                </c:pt>
                <c:pt idx="2">
                  <c:v>57.0</c:v>
                </c:pt>
                <c:pt idx="3">
                  <c:v>58.0</c:v>
                </c:pt>
                <c:pt idx="4">
                  <c:v>36.0</c:v>
                </c:pt>
              </c:numCache>
            </c:numRef>
          </c:val>
          <c:smooth val="0"/>
        </c:ser>
        <c:ser>
          <c:idx val="2"/>
          <c:order val="2"/>
          <c:tx>
            <c:strRef>
              <c:f>Sheet1!$D$1</c:f>
              <c:strCache>
                <c:ptCount val="1"/>
                <c:pt idx="0">
                  <c:v>Low</c:v>
                </c:pt>
              </c:strCache>
            </c:strRef>
          </c:tx>
          <c:spPr>
            <a:ln w="31750" cap="rnd">
              <a:noFill/>
              <a:round/>
            </a:ln>
            <a:effectLst/>
          </c:spPr>
          <c:marker>
            <c:symbol val="none"/>
          </c:marker>
          <c:cat>
            <c:numRef>
              <c:f>Sheet1!$A$2:$A$6</c:f>
              <c:numCache>
                <c:formatCode>m/d/yy</c:formatCode>
                <c:ptCount val="5"/>
                <c:pt idx="0">
                  <c:v>37261.0</c:v>
                </c:pt>
                <c:pt idx="1">
                  <c:v>37262.0</c:v>
                </c:pt>
                <c:pt idx="2">
                  <c:v>37263.0</c:v>
                </c:pt>
                <c:pt idx="3">
                  <c:v>37264.0</c:v>
                </c:pt>
                <c:pt idx="4">
                  <c:v>37265.0</c:v>
                </c:pt>
              </c:numCache>
            </c:numRef>
          </c:cat>
          <c:val>
            <c:numRef>
              <c:f>Sheet1!$D$2:$D$6</c:f>
              <c:numCache>
                <c:formatCode>General</c:formatCode>
                <c:ptCount val="5"/>
                <c:pt idx="0">
                  <c:v>11.0</c:v>
                </c:pt>
                <c:pt idx="1">
                  <c:v>12.0</c:v>
                </c:pt>
                <c:pt idx="2">
                  <c:v>13.0</c:v>
                </c:pt>
                <c:pt idx="3">
                  <c:v>11.0</c:v>
                </c:pt>
                <c:pt idx="4">
                  <c:v>5.0</c:v>
                </c:pt>
              </c:numCache>
            </c:numRef>
          </c:val>
          <c:smooth val="0"/>
        </c:ser>
        <c:ser>
          <c:idx val="3"/>
          <c:order val="3"/>
          <c:tx>
            <c:strRef>
              <c:f>Sheet1!$E$1</c:f>
              <c:strCache>
                <c:ptCount val="1"/>
                <c:pt idx="0">
                  <c:v>Close</c:v>
                </c:pt>
              </c:strCache>
            </c:strRef>
          </c:tx>
          <c:spPr>
            <a:ln w="31750" cap="rnd">
              <a:noFill/>
              <a:round/>
            </a:ln>
            <a:effectLst/>
          </c:spPr>
          <c:marker>
            <c:symbol val="none"/>
          </c:marker>
          <c:cat>
            <c:numRef>
              <c:f>Sheet1!$A$2:$A$6</c:f>
              <c:numCache>
                <c:formatCode>m/d/yy</c:formatCode>
                <c:ptCount val="5"/>
                <c:pt idx="0">
                  <c:v>37261.0</c:v>
                </c:pt>
                <c:pt idx="1">
                  <c:v>37262.0</c:v>
                </c:pt>
                <c:pt idx="2">
                  <c:v>37263.0</c:v>
                </c:pt>
                <c:pt idx="3">
                  <c:v>37264.0</c:v>
                </c:pt>
                <c:pt idx="4">
                  <c:v>37265.0</c:v>
                </c:pt>
              </c:numCache>
            </c:numRef>
          </c:cat>
          <c:val>
            <c:numRef>
              <c:f>Sheet1!$E$2:$E$6</c:f>
              <c:numCache>
                <c:formatCode>General</c:formatCode>
                <c:ptCount val="5"/>
                <c:pt idx="0">
                  <c:v>25.0</c:v>
                </c:pt>
                <c:pt idx="1">
                  <c:v>38.0</c:v>
                </c:pt>
                <c:pt idx="2">
                  <c:v>50.0</c:v>
                </c:pt>
                <c:pt idx="3">
                  <c:v>34.0</c:v>
                </c:pt>
                <c:pt idx="4">
                  <c:v>18.0</c:v>
                </c:pt>
              </c:numCache>
            </c:numRef>
          </c:val>
          <c:smooth val="0"/>
        </c:ser>
        <c:dLbls>
          <c:showLegendKey val="0"/>
          <c:showVal val="0"/>
          <c:showCatName val="0"/>
          <c:showSerName val="0"/>
          <c:showPercent val="0"/>
          <c:showBubbleSize val="0"/>
        </c:dLbls>
        <c:hiLowLines>
          <c:spPr>
            <a:ln w="9525" cap="flat" cmpd="sng" algn="ctr">
              <a:solidFill>
                <a:schemeClr val="tx1">
                  <a:lumMod val="75000"/>
                  <a:lumOff val="25000"/>
                </a:schemeClr>
              </a:solidFill>
              <a:round/>
            </a:ln>
            <a:effectLst/>
          </c:spPr>
        </c:hiLowLines>
        <c:upDownBars>
          <c:gapWidth val="150"/>
          <c:upBars>
            <c:spPr>
              <a:solidFill>
                <a:schemeClr val="accent2"/>
              </a:solidFill>
              <a:ln w="9525" cap="flat" cmpd="sng" algn="ctr">
                <a:solidFill>
                  <a:schemeClr val="tx1">
                    <a:lumMod val="65000"/>
                    <a:lumOff val="35000"/>
                  </a:schemeClr>
                </a:solidFill>
                <a:round/>
              </a:ln>
              <a:effectLst/>
            </c:spPr>
          </c:upBars>
          <c:downBars>
            <c:spPr>
              <a:solidFill>
                <a:schemeClr val="accent1"/>
              </a:solidFill>
              <a:ln w="9525" cap="flat" cmpd="sng" algn="ctr">
                <a:solidFill>
                  <a:schemeClr val="tx1">
                    <a:lumMod val="65000"/>
                    <a:lumOff val="35000"/>
                  </a:schemeClr>
                </a:solidFill>
                <a:round/>
              </a:ln>
              <a:effectLst/>
            </c:spPr>
          </c:downBars>
        </c:upDownBars>
        <c:axId val="-2094309872"/>
        <c:axId val="-2094306624"/>
      </c:stockChart>
      <c:dateAx>
        <c:axId val="-2094309872"/>
        <c:scaling>
          <c:orientation val="minMax"/>
        </c:scaling>
        <c:delete val="0"/>
        <c:axPos val="b"/>
        <c:numFmt formatCode="m/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4306624"/>
        <c:crosses val="autoZero"/>
        <c:auto val="1"/>
        <c:lblOffset val="100"/>
        <c:baseTimeUnit val="days"/>
      </c:dateAx>
      <c:valAx>
        <c:axId val="-20943066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43098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legend>
    <c:plotVisOnly val="1"/>
    <c:dispBlanksAs val="gap"/>
    <c:showDLblsOverMax val="0"/>
  </c:chart>
  <c:spPr>
    <a:noFill/>
    <a:ln>
      <a:noFill/>
    </a:ln>
    <a:effectLst/>
  </c:spPr>
  <c:txPr>
    <a:bodyPr/>
    <a:lstStyle/>
    <a:p>
      <a:pPr>
        <a:defRPr sz="2000" b="0" i="0">
          <a:latin typeface="Poppins Light" charset="0"/>
          <a:ea typeface="Poppins Light" charset="0"/>
          <a:cs typeface="Poppins Light"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2"/>
    </mc:Choice>
    <mc:Fallback>
      <c:style val="22"/>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3.0</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4.0</c:v>
                </c:pt>
                <c:pt idx="2">
                  <c:v>1.8</c:v>
                </c:pt>
                <c:pt idx="3">
                  <c:v>2.8</c:v>
                </c:pt>
              </c:numCache>
            </c:numRef>
          </c:val>
        </c:ser>
        <c:dLbls>
          <c:showLegendKey val="0"/>
          <c:showVal val="0"/>
          <c:showCatName val="0"/>
          <c:showSerName val="0"/>
          <c:showPercent val="0"/>
          <c:showBubbleSize val="0"/>
        </c:dLbls>
        <c:gapWidth val="150"/>
        <c:axId val="-2025345328"/>
        <c:axId val="-2025342448"/>
      </c:barChart>
      <c:catAx>
        <c:axId val="-2025345328"/>
        <c:scaling>
          <c:orientation val="minMax"/>
        </c:scaling>
        <c:delete val="1"/>
        <c:axPos val="l"/>
        <c:numFmt formatCode="General" sourceLinked="0"/>
        <c:majorTickMark val="out"/>
        <c:minorTickMark val="none"/>
        <c:tickLblPos val="nextTo"/>
        <c:crossAx val="-2025342448"/>
        <c:crosses val="autoZero"/>
        <c:auto val="1"/>
        <c:lblAlgn val="ctr"/>
        <c:lblOffset val="100"/>
        <c:noMultiLvlLbl val="0"/>
      </c:catAx>
      <c:valAx>
        <c:axId val="-2025342448"/>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253453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lineChart>
        <c:grouping val="standard"/>
        <c:varyColors val="0"/>
        <c:ser>
          <c:idx val="0"/>
          <c:order val="0"/>
          <c:tx>
            <c:strRef>
              <c:f>Sheet1!$B$1</c:f>
              <c:strCache>
                <c:ptCount val="1"/>
                <c:pt idx="0">
                  <c:v>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90.0</c:v>
                </c:pt>
                <c:pt idx="1">
                  <c:v>120.0</c:v>
                </c:pt>
                <c:pt idx="2">
                  <c:v>150.0</c:v>
                </c:pt>
                <c:pt idx="3">
                  <c:v>230.0</c:v>
                </c:pt>
                <c:pt idx="4">
                  <c:v>450.0</c:v>
                </c:pt>
                <c:pt idx="5">
                  <c:v>300.0</c:v>
                </c:pt>
                <c:pt idx="6">
                  <c:v>350.0</c:v>
                </c:pt>
                <c:pt idx="7">
                  <c:v>225.0</c:v>
                </c:pt>
                <c:pt idx="8">
                  <c:v>460.0</c:v>
                </c:pt>
                <c:pt idx="9">
                  <c:v>120.0</c:v>
                </c:pt>
                <c:pt idx="10">
                  <c:v>600.0</c:v>
                </c:pt>
                <c:pt idx="11">
                  <c:v>500.0</c:v>
                </c:pt>
              </c:numCache>
            </c:numRef>
          </c:val>
          <c:smooth val="0"/>
        </c:ser>
        <c:ser>
          <c:idx val="1"/>
          <c:order val="1"/>
          <c:tx>
            <c:strRef>
              <c:f>Sheet1!$C$1</c:f>
              <c:strCache>
                <c:ptCount val="1"/>
                <c:pt idx="0">
                  <c:v>Women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600.0</c:v>
                </c:pt>
                <c:pt idx="1">
                  <c:v>560.0</c:v>
                </c:pt>
                <c:pt idx="2">
                  <c:v>400.0</c:v>
                </c:pt>
                <c:pt idx="3">
                  <c:v>400.0</c:v>
                </c:pt>
                <c:pt idx="4">
                  <c:v>200.0</c:v>
                </c:pt>
                <c:pt idx="5">
                  <c:v>580.0</c:v>
                </c:pt>
                <c:pt idx="6">
                  <c:v>450.0</c:v>
                </c:pt>
                <c:pt idx="7">
                  <c:v>340.0</c:v>
                </c:pt>
                <c:pt idx="8">
                  <c:v>300.0</c:v>
                </c:pt>
                <c:pt idx="9">
                  <c:v>200.0</c:v>
                </c:pt>
                <c:pt idx="10">
                  <c:v>450.0</c:v>
                </c:pt>
                <c:pt idx="11">
                  <c:v>400.0</c:v>
                </c:pt>
              </c:numCache>
            </c:numRef>
          </c:val>
          <c:smooth val="0"/>
        </c:ser>
        <c:ser>
          <c:idx val="2"/>
          <c:order val="2"/>
          <c:tx>
            <c:strRef>
              <c:f>Sheet1!$D$1</c:f>
              <c:strCache>
                <c:ptCount val="1"/>
                <c:pt idx="0">
                  <c:v>Boys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230.0</c:v>
                </c:pt>
                <c:pt idx="1">
                  <c:v>150.0</c:v>
                </c:pt>
                <c:pt idx="2">
                  <c:v>400.0</c:v>
                </c:pt>
                <c:pt idx="3">
                  <c:v>600.0</c:v>
                </c:pt>
                <c:pt idx="4">
                  <c:v>700.0</c:v>
                </c:pt>
                <c:pt idx="5">
                  <c:v>400.0</c:v>
                </c:pt>
                <c:pt idx="6">
                  <c:v>100.0</c:v>
                </c:pt>
                <c:pt idx="7">
                  <c:v>700.0</c:v>
                </c:pt>
                <c:pt idx="8">
                  <c:v>50.0</c:v>
                </c:pt>
                <c:pt idx="9">
                  <c:v>500.0</c:v>
                </c:pt>
                <c:pt idx="10">
                  <c:v>650.0</c:v>
                </c:pt>
                <c:pt idx="11">
                  <c:v>400.0</c:v>
                </c:pt>
              </c:numCache>
            </c:numRef>
          </c:val>
          <c:smooth val="0"/>
        </c:ser>
        <c:ser>
          <c:idx val="3"/>
          <c:order val="3"/>
          <c:tx>
            <c:strRef>
              <c:f>Sheet1!$E$1</c:f>
              <c:strCache>
                <c:ptCount val="1"/>
                <c:pt idx="0">
                  <c:v>Girls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100.0</c:v>
                </c:pt>
                <c:pt idx="1">
                  <c:v>200.0</c:v>
                </c:pt>
                <c:pt idx="2">
                  <c:v>300.0</c:v>
                </c:pt>
                <c:pt idx="3">
                  <c:v>50.0</c:v>
                </c:pt>
                <c:pt idx="4">
                  <c:v>200.0</c:v>
                </c:pt>
                <c:pt idx="5">
                  <c:v>400.0</c:v>
                </c:pt>
                <c:pt idx="6">
                  <c:v>600.0</c:v>
                </c:pt>
                <c:pt idx="7">
                  <c:v>400.0</c:v>
                </c:pt>
                <c:pt idx="8">
                  <c:v>700.0</c:v>
                </c:pt>
                <c:pt idx="9">
                  <c:v>650.0</c:v>
                </c:pt>
                <c:pt idx="10">
                  <c:v>500.0</c:v>
                </c:pt>
                <c:pt idx="11">
                  <c:v>100.0</c:v>
                </c:pt>
              </c:numCache>
            </c:numRef>
          </c:val>
          <c:smooth val="0"/>
        </c:ser>
        <c:dLbls>
          <c:showLegendKey val="0"/>
          <c:showVal val="0"/>
          <c:showCatName val="0"/>
          <c:showSerName val="0"/>
          <c:showPercent val="0"/>
          <c:showBubbleSize val="0"/>
        </c:dLbls>
        <c:marker val="1"/>
        <c:smooth val="0"/>
        <c:axId val="-2025301088"/>
        <c:axId val="-2025297632"/>
      </c:lineChart>
      <c:catAx>
        <c:axId val="-2025301088"/>
        <c:scaling>
          <c:orientation val="minMax"/>
        </c:scaling>
        <c:delete val="0"/>
        <c:axPos val="b"/>
        <c:majorGridlines>
          <c:spPr>
            <a:ln>
              <a:solidFill>
                <a:schemeClr val="bg1">
                  <a:lumMod val="85000"/>
                  <a:alpha val="33000"/>
                </a:schemeClr>
              </a:solidFill>
            </a:ln>
          </c:spPr>
        </c:majorGridlines>
        <c:numFmt formatCode="General" sourceLinked="0"/>
        <c:majorTickMark val="out"/>
        <c:minorTickMark val="none"/>
        <c:tickLblPos val="nextTo"/>
        <c:txPr>
          <a:bodyPr/>
          <a:lstStyle/>
          <a:p>
            <a:pPr>
              <a:defRPr>
                <a:latin typeface="Lato Regular"/>
                <a:cs typeface="Lato Regular"/>
              </a:defRPr>
            </a:pPr>
            <a:endParaRPr lang="en-US"/>
          </a:p>
        </c:txPr>
        <c:crossAx val="-2025297632"/>
        <c:crosses val="autoZero"/>
        <c:auto val="1"/>
        <c:lblAlgn val="ctr"/>
        <c:lblOffset val="100"/>
        <c:noMultiLvlLbl val="0"/>
      </c:catAx>
      <c:valAx>
        <c:axId val="-2025297632"/>
        <c:scaling>
          <c:orientation val="minMax"/>
        </c:scaling>
        <c:delete val="0"/>
        <c:axPos val="l"/>
        <c:majorGridlines>
          <c:spPr>
            <a:ln>
              <a:solidFill>
                <a:schemeClr val="bg1">
                  <a:lumMod val="85000"/>
                  <a:alpha val="47000"/>
                </a:schemeClr>
              </a:solidFill>
            </a:ln>
          </c:spPr>
        </c:majorGridlines>
        <c:numFmt formatCode="General" sourceLinked="1"/>
        <c:majorTickMark val="none"/>
        <c:minorTickMark val="none"/>
        <c:tickLblPos val="nextTo"/>
        <c:txPr>
          <a:bodyPr/>
          <a:lstStyle/>
          <a:p>
            <a:pPr>
              <a:defRPr>
                <a:latin typeface="Lato Regular"/>
                <a:cs typeface="Lato Regular"/>
              </a:defRPr>
            </a:pPr>
            <a:endParaRPr lang="en-US"/>
          </a:p>
        </c:txPr>
        <c:crossAx val="-2025301088"/>
        <c:crosses val="autoZero"/>
        <c:crossBetween val="between"/>
      </c:valAx>
      <c:spPr>
        <a:ln>
          <a:solidFill>
            <a:schemeClr val="bg1">
              <a:lumMod val="85000"/>
              <a:alpha val="48000"/>
            </a:schemeClr>
          </a:solidFill>
        </a:ln>
        <a:effectLst/>
      </c:spPr>
    </c:plotArea>
    <c:legend>
      <c:legendPos val="r"/>
      <c:overlay val="0"/>
      <c:txPr>
        <a:bodyPr/>
        <a:lstStyle/>
        <a:p>
          <a:pPr>
            <a:defRPr sz="2400">
              <a:latin typeface="Lato Regular"/>
              <a:cs typeface="Lato Regular"/>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stacked"/>
        <c:varyColors val="0"/>
        <c:ser>
          <c:idx val="0"/>
          <c:order val="0"/>
          <c:tx>
            <c:strRef>
              <c:f>Sheet1!$B$1</c:f>
              <c:strCache>
                <c:ptCount val="1"/>
                <c:pt idx="0">
                  <c:v>Series 1</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5.5</c:v>
                </c:pt>
                <c:pt idx="2">
                  <c:v>3.5</c:v>
                </c:pt>
                <c:pt idx="3">
                  <c:v>4.0</c:v>
                </c:pt>
                <c:pt idx="4">
                  <c:v>5.0</c:v>
                </c:pt>
                <c:pt idx="5">
                  <c:v>5.0</c:v>
                </c:pt>
                <c:pt idx="6">
                  <c:v>5.0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c:v>
                </c:pt>
                <c:pt idx="2">
                  <c:v>1.8</c:v>
                </c:pt>
                <c:pt idx="3">
                  <c:v>6.0</c:v>
                </c:pt>
                <c:pt idx="4">
                  <c:v>4.0</c:v>
                </c:pt>
                <c:pt idx="5">
                  <c:v>3.0</c:v>
                </c:pt>
                <c:pt idx="6">
                  <c:v>3.0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3.0</c:v>
                </c:pt>
                <c:pt idx="1">
                  <c:v>2.0</c:v>
                </c:pt>
                <c:pt idx="2">
                  <c:v>4.0</c:v>
                </c:pt>
                <c:pt idx="3">
                  <c:v>4.0</c:v>
                </c:pt>
                <c:pt idx="4">
                  <c:v>6.0</c:v>
                </c:pt>
                <c:pt idx="5">
                  <c:v>5.0</c:v>
                </c:pt>
                <c:pt idx="6">
                  <c:v>5.0</c:v>
                </c:pt>
              </c:numCache>
            </c:numRef>
          </c:val>
        </c:ser>
        <c:dLbls>
          <c:showLegendKey val="0"/>
          <c:showVal val="0"/>
          <c:showCatName val="0"/>
          <c:showSerName val="0"/>
          <c:showPercent val="0"/>
          <c:showBubbleSize val="0"/>
        </c:dLbls>
        <c:gapWidth val="150"/>
        <c:overlap val="100"/>
        <c:axId val="-2040156720"/>
        <c:axId val="-2040154208"/>
      </c:barChart>
      <c:catAx>
        <c:axId val="-2040156720"/>
        <c:scaling>
          <c:orientation val="minMax"/>
        </c:scaling>
        <c:delete val="0"/>
        <c:axPos val="b"/>
        <c:numFmt formatCode="General" sourceLinked="0"/>
        <c:majorTickMark val="none"/>
        <c:minorTickMark val="none"/>
        <c:tickLblPos val="nextTo"/>
        <c:crossAx val="-2040154208"/>
        <c:crosses val="autoZero"/>
        <c:auto val="1"/>
        <c:lblAlgn val="ctr"/>
        <c:lblOffset val="100"/>
        <c:noMultiLvlLbl val="0"/>
      </c:catAx>
      <c:valAx>
        <c:axId val="-2040154208"/>
        <c:scaling>
          <c:orientation val="minMax"/>
        </c:scaling>
        <c:delete val="1"/>
        <c:axPos val="l"/>
        <c:numFmt formatCode="General" sourceLinked="1"/>
        <c:majorTickMark val="none"/>
        <c:minorTickMark val="none"/>
        <c:tickLblPos val="nextTo"/>
        <c:crossAx val="-2040156720"/>
        <c:crosses val="autoZero"/>
        <c:crossBetween val="between"/>
      </c:valAx>
    </c:plotArea>
    <c:plotVisOnly val="1"/>
    <c:dispBlanksAs val="zero"/>
    <c:showDLblsOverMax val="0"/>
  </c:chart>
  <c:txPr>
    <a:bodyPr/>
    <a:lstStyle/>
    <a:p>
      <a:pPr>
        <a:defRPr sz="14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plotArea>
      <c:layout/>
      <c:barChart>
        <c:barDir val="bar"/>
        <c:grouping val="clustered"/>
        <c:varyColors val="0"/>
        <c:ser>
          <c:idx val="0"/>
          <c:order val="0"/>
          <c:tx>
            <c:strRef>
              <c:f>Sheet1!$B$1</c:f>
              <c:strCache>
                <c:ptCount val="1"/>
                <c:pt idx="0">
                  <c:v>Series 1</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5.5</c:v>
                </c:pt>
                <c:pt idx="2">
                  <c:v>3.5</c:v>
                </c:pt>
                <c:pt idx="3">
                  <c:v>4.0</c:v>
                </c:pt>
                <c:pt idx="4">
                  <c:v>5.0</c:v>
                </c:pt>
              </c:numCache>
            </c:numRef>
          </c:val>
        </c:ser>
        <c:ser>
          <c:idx val="1"/>
          <c:order val="1"/>
          <c:tx>
            <c:strRef>
              <c:f>Sheet1!$C$1</c:f>
              <c:strCache>
                <c:ptCount val="1"/>
                <c:pt idx="0">
                  <c:v>Series 2</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c:v>
                </c:pt>
                <c:pt idx="2">
                  <c:v>1.8</c:v>
                </c:pt>
                <c:pt idx="3">
                  <c:v>6.0</c:v>
                </c:pt>
                <c:pt idx="4">
                  <c:v>4.0</c:v>
                </c:pt>
              </c:numCache>
            </c:numRef>
          </c:val>
        </c:ser>
        <c:ser>
          <c:idx val="2"/>
          <c:order val="2"/>
          <c:tx>
            <c:strRef>
              <c:f>Sheet1!$D$1</c:f>
              <c:strCache>
                <c:ptCount val="1"/>
                <c:pt idx="0">
                  <c:v>Series 3</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3.0</c:v>
                </c:pt>
                <c:pt idx="1">
                  <c:v>2.0</c:v>
                </c:pt>
                <c:pt idx="2">
                  <c:v>4.0</c:v>
                </c:pt>
                <c:pt idx="3">
                  <c:v>4.0</c:v>
                </c:pt>
                <c:pt idx="4">
                  <c:v>6.0</c:v>
                </c:pt>
              </c:numCache>
            </c:numRef>
          </c:val>
        </c:ser>
        <c:dLbls>
          <c:showLegendKey val="0"/>
          <c:showVal val="1"/>
          <c:showCatName val="0"/>
          <c:showSerName val="0"/>
          <c:showPercent val="0"/>
          <c:showBubbleSize val="0"/>
        </c:dLbls>
        <c:gapWidth val="75"/>
        <c:axId val="-2040234128"/>
        <c:axId val="-2040521920"/>
      </c:barChart>
      <c:catAx>
        <c:axId val="-2040234128"/>
        <c:scaling>
          <c:orientation val="minMax"/>
        </c:scaling>
        <c:delete val="0"/>
        <c:axPos val="l"/>
        <c:numFmt formatCode="General" sourceLinked="0"/>
        <c:majorTickMark val="none"/>
        <c:minorTickMark val="none"/>
        <c:tickLblPos val="nextTo"/>
        <c:crossAx val="-2040521920"/>
        <c:crosses val="autoZero"/>
        <c:auto val="1"/>
        <c:lblAlgn val="ctr"/>
        <c:lblOffset val="100"/>
        <c:noMultiLvlLbl val="0"/>
      </c:catAx>
      <c:valAx>
        <c:axId val="-2040521920"/>
        <c:scaling>
          <c:orientation val="minMax"/>
        </c:scaling>
        <c:delete val="0"/>
        <c:axPos val="b"/>
        <c:numFmt formatCode="General" sourceLinked="1"/>
        <c:majorTickMark val="none"/>
        <c:minorTickMark val="none"/>
        <c:tickLblPos val="nextTo"/>
        <c:crossAx val="-2040234128"/>
        <c:crosses val="autoZero"/>
        <c:crossBetween val="between"/>
      </c:valAx>
    </c:plotArea>
    <c:legend>
      <c:legendPos val="b"/>
      <c:overlay val="0"/>
    </c:legend>
    <c:plotVisOnly val="1"/>
    <c:dispBlanksAs val="zero"/>
    <c:showDLblsOverMax val="0"/>
  </c:chart>
  <c:txPr>
    <a:bodyPr/>
    <a:lstStyle/>
    <a:p>
      <a:pPr>
        <a:defRPr sz="1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Open</c:v>
                </c:pt>
              </c:strCache>
            </c:strRef>
          </c:tx>
          <c:spPr>
            <a:solidFill>
              <a:schemeClr val="accent1">
                <a:alpha val="75000"/>
              </a:schemeClr>
            </a:solidFill>
            <a:ln>
              <a:noFill/>
            </a:ln>
            <a:effectLst/>
          </c:spPr>
          <c:invertIfNegative val="0"/>
          <c:xVal>
            <c:numRef>
              <c:f>Sheet1!$A$2:$A$6</c:f>
              <c:numCache>
                <c:formatCode>m/d/yy</c:formatCode>
                <c:ptCount val="5"/>
                <c:pt idx="0">
                  <c:v>37261.0</c:v>
                </c:pt>
                <c:pt idx="1">
                  <c:v>37262.0</c:v>
                </c:pt>
                <c:pt idx="2">
                  <c:v>37263.0</c:v>
                </c:pt>
                <c:pt idx="3">
                  <c:v>37264.0</c:v>
                </c:pt>
                <c:pt idx="4">
                  <c:v>37265.0</c:v>
                </c:pt>
              </c:numCache>
            </c:numRef>
          </c:xVal>
          <c:yVal>
            <c:numRef>
              <c:f>Sheet1!$B$2:$B$6</c:f>
              <c:numCache>
                <c:formatCode>General</c:formatCode>
                <c:ptCount val="5"/>
                <c:pt idx="0">
                  <c:v>44.0</c:v>
                </c:pt>
                <c:pt idx="1">
                  <c:v>25.0</c:v>
                </c:pt>
                <c:pt idx="2">
                  <c:v>38.0</c:v>
                </c:pt>
                <c:pt idx="3">
                  <c:v>50.0</c:v>
                </c:pt>
                <c:pt idx="4">
                  <c:v>34.0</c:v>
                </c:pt>
              </c:numCache>
            </c:numRef>
          </c:yVal>
          <c:bubbleSize>
            <c:numLit>
              <c:formatCode>General</c:formatCode>
              <c:ptCount val="5"/>
              <c:pt idx="0">
                <c:v>1.0</c:v>
              </c:pt>
              <c:pt idx="1">
                <c:v>1.0</c:v>
              </c:pt>
              <c:pt idx="2">
                <c:v>1.0</c:v>
              </c:pt>
              <c:pt idx="3">
                <c:v>1.0</c:v>
              </c:pt>
              <c:pt idx="4">
                <c:v>1.0</c:v>
              </c:pt>
            </c:numLit>
          </c:bubbleSize>
          <c:bubble3D val="0"/>
        </c:ser>
        <c:ser>
          <c:idx val="1"/>
          <c:order val="1"/>
          <c:tx>
            <c:strRef>
              <c:f>Sheet1!$C$1</c:f>
              <c:strCache>
                <c:ptCount val="1"/>
                <c:pt idx="0">
                  <c:v>High</c:v>
                </c:pt>
              </c:strCache>
            </c:strRef>
          </c:tx>
          <c:spPr>
            <a:solidFill>
              <a:schemeClr val="accent2">
                <a:alpha val="75000"/>
              </a:schemeClr>
            </a:solidFill>
            <a:ln>
              <a:noFill/>
            </a:ln>
            <a:effectLst/>
          </c:spPr>
          <c:invertIfNegative val="0"/>
          <c:xVal>
            <c:numRef>
              <c:f>Sheet1!$A$2:$A$6</c:f>
              <c:numCache>
                <c:formatCode>m/d/yy</c:formatCode>
                <c:ptCount val="5"/>
                <c:pt idx="0">
                  <c:v>37261.0</c:v>
                </c:pt>
                <c:pt idx="1">
                  <c:v>37262.0</c:v>
                </c:pt>
                <c:pt idx="2">
                  <c:v>37263.0</c:v>
                </c:pt>
                <c:pt idx="3">
                  <c:v>37264.0</c:v>
                </c:pt>
                <c:pt idx="4">
                  <c:v>37265.0</c:v>
                </c:pt>
              </c:numCache>
            </c:numRef>
          </c:xVal>
          <c:yVal>
            <c:numRef>
              <c:f>Sheet1!$C$2:$C$6</c:f>
              <c:numCache>
                <c:formatCode>General</c:formatCode>
                <c:ptCount val="5"/>
                <c:pt idx="0">
                  <c:v>55.0</c:v>
                </c:pt>
                <c:pt idx="1">
                  <c:v>57.0</c:v>
                </c:pt>
                <c:pt idx="2">
                  <c:v>57.0</c:v>
                </c:pt>
                <c:pt idx="3">
                  <c:v>58.0</c:v>
                </c:pt>
                <c:pt idx="4">
                  <c:v>36.0</c:v>
                </c:pt>
              </c:numCache>
            </c:numRef>
          </c:yVal>
          <c:bubbleSize>
            <c:numLit>
              <c:formatCode>General</c:formatCode>
              <c:ptCount val="5"/>
              <c:pt idx="0">
                <c:v>1.0</c:v>
              </c:pt>
              <c:pt idx="1">
                <c:v>1.0</c:v>
              </c:pt>
              <c:pt idx="2">
                <c:v>1.0</c:v>
              </c:pt>
              <c:pt idx="3">
                <c:v>1.0</c:v>
              </c:pt>
              <c:pt idx="4">
                <c:v>1.0</c:v>
              </c:pt>
            </c:numLit>
          </c:bubbleSize>
          <c:bubble3D val="0"/>
        </c:ser>
        <c:ser>
          <c:idx val="2"/>
          <c:order val="2"/>
          <c:tx>
            <c:strRef>
              <c:f>Sheet1!$D$1</c:f>
              <c:strCache>
                <c:ptCount val="1"/>
                <c:pt idx="0">
                  <c:v>Low</c:v>
                </c:pt>
              </c:strCache>
            </c:strRef>
          </c:tx>
          <c:spPr>
            <a:solidFill>
              <a:schemeClr val="accent3">
                <a:alpha val="75000"/>
              </a:schemeClr>
            </a:solidFill>
            <a:ln>
              <a:noFill/>
            </a:ln>
            <a:effectLst/>
          </c:spPr>
          <c:invertIfNegative val="0"/>
          <c:xVal>
            <c:numRef>
              <c:f>Sheet1!$A$2:$A$6</c:f>
              <c:numCache>
                <c:formatCode>m/d/yy</c:formatCode>
                <c:ptCount val="5"/>
                <c:pt idx="0">
                  <c:v>37261.0</c:v>
                </c:pt>
                <c:pt idx="1">
                  <c:v>37262.0</c:v>
                </c:pt>
                <c:pt idx="2">
                  <c:v>37263.0</c:v>
                </c:pt>
                <c:pt idx="3">
                  <c:v>37264.0</c:v>
                </c:pt>
                <c:pt idx="4">
                  <c:v>37265.0</c:v>
                </c:pt>
              </c:numCache>
            </c:numRef>
          </c:xVal>
          <c:yVal>
            <c:numRef>
              <c:f>Sheet1!$D$2:$D$6</c:f>
              <c:numCache>
                <c:formatCode>General</c:formatCode>
                <c:ptCount val="5"/>
                <c:pt idx="0">
                  <c:v>11.0</c:v>
                </c:pt>
                <c:pt idx="1">
                  <c:v>12.0</c:v>
                </c:pt>
                <c:pt idx="2">
                  <c:v>13.0</c:v>
                </c:pt>
                <c:pt idx="3">
                  <c:v>11.0</c:v>
                </c:pt>
                <c:pt idx="4">
                  <c:v>5.0</c:v>
                </c:pt>
              </c:numCache>
            </c:numRef>
          </c:yVal>
          <c:bubbleSize>
            <c:numLit>
              <c:formatCode>General</c:formatCode>
              <c:ptCount val="5"/>
              <c:pt idx="0">
                <c:v>1.0</c:v>
              </c:pt>
              <c:pt idx="1">
                <c:v>1.0</c:v>
              </c:pt>
              <c:pt idx="2">
                <c:v>1.0</c:v>
              </c:pt>
              <c:pt idx="3">
                <c:v>1.0</c:v>
              </c:pt>
              <c:pt idx="4">
                <c:v>1.0</c:v>
              </c:pt>
            </c:numLit>
          </c:bubbleSize>
          <c:bubble3D val="0"/>
        </c:ser>
        <c:ser>
          <c:idx val="3"/>
          <c:order val="3"/>
          <c:tx>
            <c:strRef>
              <c:f>Sheet1!$E$1</c:f>
              <c:strCache>
                <c:ptCount val="1"/>
                <c:pt idx="0">
                  <c:v>Close</c:v>
                </c:pt>
              </c:strCache>
            </c:strRef>
          </c:tx>
          <c:spPr>
            <a:solidFill>
              <a:schemeClr val="accent4">
                <a:alpha val="75000"/>
              </a:schemeClr>
            </a:solidFill>
            <a:ln>
              <a:noFill/>
            </a:ln>
            <a:effectLst/>
          </c:spPr>
          <c:invertIfNegative val="0"/>
          <c:xVal>
            <c:numRef>
              <c:f>Sheet1!$A$2:$A$6</c:f>
              <c:numCache>
                <c:formatCode>m/d/yy</c:formatCode>
                <c:ptCount val="5"/>
                <c:pt idx="0">
                  <c:v>37261.0</c:v>
                </c:pt>
                <c:pt idx="1">
                  <c:v>37262.0</c:v>
                </c:pt>
                <c:pt idx="2">
                  <c:v>37263.0</c:v>
                </c:pt>
                <c:pt idx="3">
                  <c:v>37264.0</c:v>
                </c:pt>
                <c:pt idx="4">
                  <c:v>37265.0</c:v>
                </c:pt>
              </c:numCache>
            </c:numRef>
          </c:xVal>
          <c:yVal>
            <c:numRef>
              <c:f>Sheet1!$E$2:$E$6</c:f>
              <c:numCache>
                <c:formatCode>General</c:formatCode>
                <c:ptCount val="5"/>
                <c:pt idx="0">
                  <c:v>25.0</c:v>
                </c:pt>
                <c:pt idx="1">
                  <c:v>38.0</c:v>
                </c:pt>
                <c:pt idx="2">
                  <c:v>50.0</c:v>
                </c:pt>
                <c:pt idx="3">
                  <c:v>34.0</c:v>
                </c:pt>
                <c:pt idx="4">
                  <c:v>18.0</c:v>
                </c:pt>
              </c:numCache>
            </c:numRef>
          </c:yVal>
          <c:bubbleSize>
            <c:numLit>
              <c:formatCode>General</c:formatCode>
              <c:ptCount val="5"/>
              <c:pt idx="0">
                <c:v>1.0</c:v>
              </c:pt>
              <c:pt idx="1">
                <c:v>1.0</c:v>
              </c:pt>
              <c:pt idx="2">
                <c:v>1.0</c:v>
              </c:pt>
              <c:pt idx="3">
                <c:v>1.0</c:v>
              </c:pt>
              <c:pt idx="4">
                <c:v>1.0</c:v>
              </c:pt>
            </c:numLit>
          </c:bubbleSize>
          <c:bubble3D val="0"/>
        </c:ser>
        <c:dLbls>
          <c:showLegendKey val="0"/>
          <c:showVal val="0"/>
          <c:showCatName val="0"/>
          <c:showSerName val="0"/>
          <c:showPercent val="0"/>
          <c:showBubbleSize val="0"/>
        </c:dLbls>
        <c:bubbleScale val="49"/>
        <c:showNegBubbles val="0"/>
        <c:axId val="-2094512016"/>
        <c:axId val="-2094517264"/>
      </c:bubbleChart>
      <c:valAx>
        <c:axId val="-2094512016"/>
        <c:scaling>
          <c:orientation val="minMax"/>
        </c:scaling>
        <c:delete val="0"/>
        <c:axPos val="b"/>
        <c:numFmt formatCode="m/d/yy"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4517264"/>
        <c:crosses val="autoZero"/>
        <c:crossBetween val="midCat"/>
      </c:valAx>
      <c:valAx>
        <c:axId val="-2094517264"/>
        <c:scaling>
          <c:orientation val="minMax"/>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4512016"/>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legend>
    <c:plotVisOnly val="1"/>
    <c:dispBlanksAs val="gap"/>
    <c:showDLblsOverMax val="0"/>
  </c:chart>
  <c:spPr>
    <a:noFill/>
    <a:ln>
      <a:noFill/>
    </a:ln>
    <a:effectLst/>
  </c:spPr>
  <c:txPr>
    <a:bodyPr/>
    <a:lstStyle/>
    <a:p>
      <a:pPr>
        <a:defRPr sz="2000" b="0" i="0">
          <a:latin typeface="Poppins Light" charset="0"/>
          <a:ea typeface="Poppins Light" charset="0"/>
          <a:cs typeface="Poppins Light"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2.7</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3.0</c:v>
                </c:pt>
              </c:numCache>
            </c:numRef>
          </c:val>
        </c:ser>
        <c:ser>
          <c:idx val="3"/>
          <c:order val="3"/>
          <c:tx>
            <c:strRef>
              <c:f>Sheet1!$E$1</c:f>
              <c:strCache>
                <c:ptCount val="1"/>
                <c:pt idx="0">
                  <c:v>Series 4</c:v>
                </c:pt>
              </c:strCache>
            </c:strRef>
          </c:tx>
          <c:spPr>
            <a:solidFill>
              <a:schemeClr val="accent4"/>
            </a:solidFill>
            <a:ln>
              <a:noFill/>
            </a:ln>
            <a:effectLst/>
          </c:spPr>
          <c:invertIfNegative val="0"/>
          <c:cat>
            <c:strRef>
              <c:f>Sheet1!$A$2</c:f>
              <c:strCache>
                <c:ptCount val="1"/>
                <c:pt idx="0">
                  <c:v>Category 1</c:v>
                </c:pt>
              </c:strCache>
            </c:strRef>
          </c:cat>
          <c:val>
            <c:numRef>
              <c:f>Sheet1!$E$2</c:f>
              <c:numCache>
                <c:formatCode>General</c:formatCode>
                <c:ptCount val="1"/>
                <c:pt idx="0">
                  <c:v>2.2</c:v>
                </c:pt>
              </c:numCache>
            </c:numRef>
          </c:val>
        </c:ser>
        <c:dLbls>
          <c:showLegendKey val="0"/>
          <c:showVal val="0"/>
          <c:showCatName val="0"/>
          <c:showSerName val="0"/>
          <c:showPercent val="0"/>
          <c:showBubbleSize val="0"/>
        </c:dLbls>
        <c:gapWidth val="219"/>
        <c:overlap val="-27"/>
        <c:axId val="-2094331536"/>
        <c:axId val="-2094809232"/>
      </c:barChart>
      <c:catAx>
        <c:axId val="-20943315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4809232"/>
        <c:crosses val="autoZero"/>
        <c:auto val="1"/>
        <c:lblAlgn val="ctr"/>
        <c:lblOffset val="100"/>
        <c:noMultiLvlLbl val="0"/>
      </c:catAx>
      <c:valAx>
        <c:axId val="-209480923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4331536"/>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mooth val="0"/>
        </c:ser>
        <c:ser>
          <c:idx val="3"/>
          <c:order val="3"/>
          <c:tx>
            <c:strRef>
              <c:f>Sheet1!$E$1</c:f>
              <c:strCache>
                <c:ptCount val="1"/>
                <c:pt idx="0">
                  <c:v>Series 4</c:v>
                </c:pt>
              </c:strCache>
            </c:strRef>
          </c:tx>
          <c:spPr>
            <a:ln w="28575" cap="rnd">
              <a:solidFill>
                <a:schemeClr val="accent4"/>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Sheet1!$E$2:$E$5</c:f>
              <c:numCache>
                <c:formatCode>General</c:formatCode>
                <c:ptCount val="4"/>
                <c:pt idx="0">
                  <c:v>3.0</c:v>
                </c:pt>
                <c:pt idx="1">
                  <c:v>2.7</c:v>
                </c:pt>
                <c:pt idx="2">
                  <c:v>2.0</c:v>
                </c:pt>
                <c:pt idx="3">
                  <c:v>4.0</c:v>
                </c:pt>
              </c:numCache>
            </c:numRef>
          </c:val>
          <c:smooth val="0"/>
        </c:ser>
        <c:dLbls>
          <c:showLegendKey val="0"/>
          <c:showVal val="0"/>
          <c:showCatName val="0"/>
          <c:showSerName val="0"/>
          <c:showPercent val="0"/>
          <c:showBubbleSize val="0"/>
        </c:dLbls>
        <c:smooth val="0"/>
        <c:axId val="-2094906640"/>
        <c:axId val="-2094903600"/>
      </c:lineChart>
      <c:catAx>
        <c:axId val="-2094906640"/>
        <c:scaling>
          <c:orientation val="minMax"/>
        </c:scaling>
        <c:delete val="1"/>
        <c:axPos val="b"/>
        <c:numFmt formatCode="General" sourceLinked="1"/>
        <c:majorTickMark val="none"/>
        <c:minorTickMark val="none"/>
        <c:tickLblPos val="nextTo"/>
        <c:crossAx val="-2094903600"/>
        <c:crosses val="autoZero"/>
        <c:auto val="1"/>
        <c:lblAlgn val="ctr"/>
        <c:lblOffset val="100"/>
        <c:noMultiLvlLbl val="0"/>
      </c:catAx>
      <c:valAx>
        <c:axId val="-209490360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4906640"/>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8.2</c:v>
                </c:pt>
                <c:pt idx="1">
                  <c:v>3.2</c:v>
                </c:pt>
                <c:pt idx="2">
                  <c:v>1.4</c:v>
                </c:pt>
                <c:pt idx="3">
                  <c:v>1.2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b="0" i="0">
          <a:latin typeface="Poppins Light" charset="0"/>
          <a:ea typeface="Poppins Light" charset="0"/>
          <a:cs typeface="Poppins Light"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cat>
            <c:numRef>
              <c:f>Sheet1!$A$2:$A$6</c:f>
              <c:numCache>
                <c:formatCode>m/d/yy</c:formatCode>
                <c:ptCount val="5"/>
                <c:pt idx="0">
                  <c:v>37261.0</c:v>
                </c:pt>
                <c:pt idx="1">
                  <c:v>37262.0</c:v>
                </c:pt>
                <c:pt idx="2">
                  <c:v>37263.0</c:v>
                </c:pt>
                <c:pt idx="3">
                  <c:v>37264.0</c:v>
                </c:pt>
                <c:pt idx="4">
                  <c:v>37265.0</c:v>
                </c:pt>
              </c:numCache>
            </c:numRef>
          </c:cat>
          <c:val>
            <c:numRef>
              <c:f>Sheet1!$B$2:$B$6</c:f>
              <c:numCache>
                <c:formatCode>General</c:formatCode>
                <c:ptCount val="5"/>
                <c:pt idx="0">
                  <c:v>32.0</c:v>
                </c:pt>
                <c:pt idx="1">
                  <c:v>32.0</c:v>
                </c:pt>
                <c:pt idx="2">
                  <c:v>28.0</c:v>
                </c:pt>
                <c:pt idx="3">
                  <c:v>12.0</c:v>
                </c:pt>
                <c:pt idx="4">
                  <c:v>15.0</c:v>
                </c:pt>
              </c:numCache>
            </c:numRef>
          </c:val>
        </c:ser>
        <c:ser>
          <c:idx val="1"/>
          <c:order val="1"/>
          <c:tx>
            <c:strRef>
              <c:f>Sheet1!$C$1</c:f>
              <c:strCache>
                <c:ptCount val="1"/>
                <c:pt idx="0">
                  <c:v>Series 2</c:v>
                </c:pt>
              </c:strCache>
            </c:strRef>
          </c:tx>
          <c:spPr>
            <a:solidFill>
              <a:schemeClr val="accent2"/>
            </a:solidFill>
            <a:ln>
              <a:noFill/>
            </a:ln>
            <a:effectLst/>
          </c:spPr>
          <c:cat>
            <c:numRef>
              <c:f>Sheet1!$A$2:$A$6</c:f>
              <c:numCache>
                <c:formatCode>m/d/yy</c:formatCode>
                <c:ptCount val="5"/>
                <c:pt idx="0">
                  <c:v>37261.0</c:v>
                </c:pt>
                <c:pt idx="1">
                  <c:v>37262.0</c:v>
                </c:pt>
                <c:pt idx="2">
                  <c:v>37263.0</c:v>
                </c:pt>
                <c:pt idx="3">
                  <c:v>37264.0</c:v>
                </c:pt>
                <c:pt idx="4">
                  <c:v>37265.0</c:v>
                </c:pt>
              </c:numCache>
            </c:numRef>
          </c:cat>
          <c:val>
            <c:numRef>
              <c:f>Sheet1!$C$2:$C$6</c:f>
              <c:numCache>
                <c:formatCode>General</c:formatCode>
                <c:ptCount val="5"/>
                <c:pt idx="0">
                  <c:v>12.0</c:v>
                </c:pt>
                <c:pt idx="1">
                  <c:v>24.0</c:v>
                </c:pt>
                <c:pt idx="2">
                  <c:v>12.0</c:v>
                </c:pt>
                <c:pt idx="3">
                  <c:v>21.0</c:v>
                </c:pt>
                <c:pt idx="4">
                  <c:v>28.0</c:v>
                </c:pt>
              </c:numCache>
            </c:numRef>
          </c:val>
        </c:ser>
        <c:ser>
          <c:idx val="2"/>
          <c:order val="2"/>
          <c:tx>
            <c:strRef>
              <c:f>Sheet1!$D$1</c:f>
              <c:strCache>
                <c:ptCount val="1"/>
                <c:pt idx="0">
                  <c:v>Series 3</c:v>
                </c:pt>
              </c:strCache>
            </c:strRef>
          </c:tx>
          <c:spPr>
            <a:solidFill>
              <a:schemeClr val="accent3"/>
            </a:solidFill>
            <a:ln w="25400">
              <a:noFill/>
            </a:ln>
            <a:effectLst/>
          </c:spPr>
          <c:cat>
            <c:numRef>
              <c:f>Sheet1!$A$2:$A$6</c:f>
              <c:numCache>
                <c:formatCode>m/d/yy</c:formatCode>
                <c:ptCount val="5"/>
                <c:pt idx="0">
                  <c:v>37261.0</c:v>
                </c:pt>
                <c:pt idx="1">
                  <c:v>37262.0</c:v>
                </c:pt>
                <c:pt idx="2">
                  <c:v>37263.0</c:v>
                </c:pt>
                <c:pt idx="3">
                  <c:v>37264.0</c:v>
                </c:pt>
                <c:pt idx="4">
                  <c:v>37265.0</c:v>
                </c:pt>
              </c:numCache>
            </c:numRef>
          </c:cat>
          <c:val>
            <c:numRef>
              <c:f>Sheet1!$D$2:$D$6</c:f>
              <c:numCache>
                <c:formatCode>General</c:formatCode>
                <c:ptCount val="5"/>
                <c:pt idx="0">
                  <c:v>10.0</c:v>
                </c:pt>
                <c:pt idx="1">
                  <c:v>15.0</c:v>
                </c:pt>
                <c:pt idx="2">
                  <c:v>10.0</c:v>
                </c:pt>
                <c:pt idx="3">
                  <c:v>15.0</c:v>
                </c:pt>
                <c:pt idx="4">
                  <c:v>10.0</c:v>
                </c:pt>
              </c:numCache>
            </c:numRef>
          </c:val>
        </c:ser>
        <c:dLbls>
          <c:showLegendKey val="0"/>
          <c:showVal val="0"/>
          <c:showCatName val="0"/>
          <c:showSerName val="0"/>
          <c:showPercent val="0"/>
          <c:showBubbleSize val="0"/>
        </c:dLbls>
        <c:axId val="-2094988480"/>
        <c:axId val="-2094994544"/>
      </c:areaChart>
      <c:dateAx>
        <c:axId val="-2094988480"/>
        <c:scaling>
          <c:orientation val="minMax"/>
        </c:scaling>
        <c:delete val="0"/>
        <c:axPos val="b"/>
        <c:numFmt formatCode="m/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4994544"/>
        <c:crosses val="autoZero"/>
        <c:auto val="1"/>
        <c:lblOffset val="100"/>
        <c:baseTimeUnit val="days"/>
      </c:dateAx>
      <c:valAx>
        <c:axId val="-209499454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4988480"/>
        <c:crosses val="autoZero"/>
        <c:crossBetween val="midCat"/>
      </c:valAx>
      <c:spPr>
        <a:noFill/>
        <a:ln>
          <a:noFill/>
        </a:ln>
        <a:effectLst/>
      </c:spPr>
    </c:plotArea>
    <c:plotVisOnly val="1"/>
    <c:dispBlanksAs val="zero"/>
    <c:showDLblsOverMax val="0"/>
  </c:chart>
  <c:spPr>
    <a:noFill/>
    <a:ln>
      <a:noFill/>
    </a:ln>
    <a:effectLst/>
  </c:spPr>
  <c:txPr>
    <a:bodyPr/>
    <a:lstStyle/>
    <a:p>
      <a:pPr>
        <a:defRPr sz="2000" b="0" i="0">
          <a:latin typeface="Poppins Light" charset="0"/>
          <a:ea typeface="Poppins Light" charset="0"/>
          <a:cs typeface="Poppins Light"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0605317978081644"/>
          <c:y val="0.0198165924953108"/>
          <c:w val="0.915180345833151"/>
          <c:h val="0.886378043111491"/>
        </c:manualLayout>
      </c:layout>
      <c:barChart>
        <c:barDir val="col"/>
        <c:grouping val="clustered"/>
        <c:varyColors val="0"/>
        <c:ser>
          <c:idx val="0"/>
          <c:order val="0"/>
          <c:tx>
            <c:strRef>
              <c:f>Sheet1!$B$1</c:f>
              <c:strCache>
                <c:ptCount val="1"/>
                <c:pt idx="0">
                  <c:v>Twitter</c:v>
                </c:pt>
              </c:strCache>
            </c:strRef>
          </c:tx>
          <c:invertIfNegative val="0"/>
          <c:cat>
            <c:strRef>
              <c:f>Sheet1!$A$2:$A$4</c:f>
              <c:strCache>
                <c:ptCount val="3"/>
                <c:pt idx="0">
                  <c:v>Mobile</c:v>
                </c:pt>
                <c:pt idx="1">
                  <c:v>Tablet</c:v>
                </c:pt>
                <c:pt idx="2">
                  <c:v>Desktop</c:v>
                </c:pt>
              </c:strCache>
            </c:strRef>
          </c:cat>
          <c:val>
            <c:numRef>
              <c:f>Sheet1!$B$2:$B$4</c:f>
              <c:numCache>
                <c:formatCode>General</c:formatCode>
                <c:ptCount val="3"/>
                <c:pt idx="0">
                  <c:v>90.0</c:v>
                </c:pt>
                <c:pt idx="1">
                  <c:v>120.0</c:v>
                </c:pt>
                <c:pt idx="2">
                  <c:v>150.0</c:v>
                </c:pt>
              </c:numCache>
            </c:numRef>
          </c:val>
        </c:ser>
        <c:ser>
          <c:idx val="1"/>
          <c:order val="1"/>
          <c:tx>
            <c:strRef>
              <c:f>Sheet1!$C$1</c:f>
              <c:strCache>
                <c:ptCount val="1"/>
                <c:pt idx="0">
                  <c:v>Facebook</c:v>
                </c:pt>
              </c:strCache>
            </c:strRef>
          </c:tx>
          <c:invertIfNegative val="0"/>
          <c:cat>
            <c:strRef>
              <c:f>Sheet1!$A$2:$A$4</c:f>
              <c:strCache>
                <c:ptCount val="3"/>
                <c:pt idx="0">
                  <c:v>Mobile</c:v>
                </c:pt>
                <c:pt idx="1">
                  <c:v>Tablet</c:v>
                </c:pt>
                <c:pt idx="2">
                  <c:v>Desktop</c:v>
                </c:pt>
              </c:strCache>
            </c:strRef>
          </c:cat>
          <c:val>
            <c:numRef>
              <c:f>Sheet1!$C$2:$C$4</c:f>
              <c:numCache>
                <c:formatCode>General</c:formatCode>
                <c:ptCount val="3"/>
                <c:pt idx="0">
                  <c:v>600.0</c:v>
                </c:pt>
                <c:pt idx="1">
                  <c:v>560.0</c:v>
                </c:pt>
                <c:pt idx="2">
                  <c:v>400.0</c:v>
                </c:pt>
              </c:numCache>
            </c:numRef>
          </c:val>
        </c:ser>
        <c:ser>
          <c:idx val="2"/>
          <c:order val="2"/>
          <c:tx>
            <c:strRef>
              <c:f>Sheet1!$D$1</c:f>
              <c:strCache>
                <c:ptCount val="1"/>
                <c:pt idx="0">
                  <c:v>Instagram</c:v>
                </c:pt>
              </c:strCache>
            </c:strRef>
          </c:tx>
          <c:invertIfNegative val="0"/>
          <c:cat>
            <c:strRef>
              <c:f>Sheet1!$A$2:$A$4</c:f>
              <c:strCache>
                <c:ptCount val="3"/>
                <c:pt idx="0">
                  <c:v>Mobile</c:v>
                </c:pt>
                <c:pt idx="1">
                  <c:v>Tablet</c:v>
                </c:pt>
                <c:pt idx="2">
                  <c:v>Desktop</c:v>
                </c:pt>
              </c:strCache>
            </c:strRef>
          </c:cat>
          <c:val>
            <c:numRef>
              <c:f>Sheet1!$D$2:$D$4</c:f>
              <c:numCache>
                <c:formatCode>General</c:formatCode>
                <c:ptCount val="3"/>
                <c:pt idx="0">
                  <c:v>230.0</c:v>
                </c:pt>
                <c:pt idx="1">
                  <c:v>150.0</c:v>
                </c:pt>
                <c:pt idx="2">
                  <c:v>400.0</c:v>
                </c:pt>
              </c:numCache>
            </c:numRef>
          </c:val>
        </c:ser>
        <c:ser>
          <c:idx val="3"/>
          <c:order val="3"/>
          <c:tx>
            <c:strRef>
              <c:f>Sheet1!$E$1</c:f>
              <c:strCache>
                <c:ptCount val="1"/>
                <c:pt idx="0">
                  <c:v>Youtube</c:v>
                </c:pt>
              </c:strCache>
            </c:strRef>
          </c:tx>
          <c:invertIfNegative val="0"/>
          <c:cat>
            <c:strRef>
              <c:f>Sheet1!$A$2:$A$4</c:f>
              <c:strCache>
                <c:ptCount val="3"/>
                <c:pt idx="0">
                  <c:v>Mobile</c:v>
                </c:pt>
                <c:pt idx="1">
                  <c:v>Tablet</c:v>
                </c:pt>
                <c:pt idx="2">
                  <c:v>Desktop</c:v>
                </c:pt>
              </c:strCache>
            </c:strRef>
          </c:cat>
          <c:val>
            <c:numRef>
              <c:f>Sheet1!$E$2:$E$4</c:f>
              <c:numCache>
                <c:formatCode>General</c:formatCode>
                <c:ptCount val="3"/>
                <c:pt idx="0">
                  <c:v>100.0</c:v>
                </c:pt>
                <c:pt idx="1">
                  <c:v>200.0</c:v>
                </c:pt>
                <c:pt idx="2">
                  <c:v>300.0</c:v>
                </c:pt>
              </c:numCache>
            </c:numRef>
          </c:val>
        </c:ser>
        <c:dLbls>
          <c:showLegendKey val="0"/>
          <c:showVal val="0"/>
          <c:showCatName val="0"/>
          <c:showSerName val="0"/>
          <c:showPercent val="0"/>
          <c:showBubbleSize val="0"/>
        </c:dLbls>
        <c:gapWidth val="150"/>
        <c:axId val="-2025408272"/>
        <c:axId val="-2025404848"/>
      </c:barChart>
      <c:catAx>
        <c:axId val="-2025408272"/>
        <c:scaling>
          <c:orientation val="minMax"/>
        </c:scaling>
        <c:delete val="0"/>
        <c:axPos val="b"/>
        <c:majorGridlines>
          <c:spPr>
            <a:ln>
              <a:solidFill>
                <a:schemeClr val="bg1">
                  <a:lumMod val="95000"/>
                </a:schemeClr>
              </a:solidFill>
            </a:ln>
          </c:spPr>
        </c:majorGridlines>
        <c:numFmt formatCode="General" sourceLinked="0"/>
        <c:majorTickMark val="out"/>
        <c:minorTickMark val="none"/>
        <c:tickLblPos val="nextTo"/>
        <c:txPr>
          <a:bodyPr/>
          <a:lstStyle/>
          <a:p>
            <a:pPr>
              <a:defRPr sz="1800">
                <a:latin typeface="Lato Regular"/>
                <a:cs typeface="Lato Regular"/>
              </a:defRPr>
            </a:pPr>
            <a:endParaRPr lang="en-US"/>
          </a:p>
        </c:txPr>
        <c:crossAx val="-2025404848"/>
        <c:crosses val="autoZero"/>
        <c:auto val="1"/>
        <c:lblAlgn val="ctr"/>
        <c:lblOffset val="100"/>
        <c:noMultiLvlLbl val="0"/>
      </c:catAx>
      <c:valAx>
        <c:axId val="-2025404848"/>
        <c:scaling>
          <c:orientation val="minMax"/>
        </c:scaling>
        <c:delete val="0"/>
        <c:axPos val="l"/>
        <c:majorGridlines>
          <c:spPr>
            <a:ln>
              <a:solidFill>
                <a:schemeClr val="bg1">
                  <a:lumMod val="95000"/>
                </a:schemeClr>
              </a:solidFill>
            </a:ln>
          </c:spPr>
        </c:majorGridlines>
        <c:numFmt formatCode="General" sourceLinked="1"/>
        <c:majorTickMark val="none"/>
        <c:minorTickMark val="none"/>
        <c:tickLblPos val="nextTo"/>
        <c:txPr>
          <a:bodyPr/>
          <a:lstStyle/>
          <a:p>
            <a:pPr>
              <a:defRPr sz="1600">
                <a:latin typeface="Lato Regular"/>
                <a:cs typeface="Lato Regular"/>
              </a:defRPr>
            </a:pPr>
            <a:endParaRPr lang="en-US"/>
          </a:p>
        </c:txPr>
        <c:crossAx val="-20254082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0"/>
    </mc:Choice>
    <mc:Fallback>
      <c:style val="20"/>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dLbls>
          <c:showLegendKey val="0"/>
          <c:showVal val="0"/>
          <c:showCatName val="0"/>
          <c:showSerName val="0"/>
          <c:showPercent val="0"/>
          <c:showBubbleSize val="0"/>
        </c:dLbls>
        <c:gapWidth val="150"/>
        <c:axId val="-2026442064"/>
        <c:axId val="-2026439184"/>
      </c:barChart>
      <c:catAx>
        <c:axId val="-2026442064"/>
        <c:scaling>
          <c:orientation val="minMax"/>
        </c:scaling>
        <c:delete val="1"/>
        <c:axPos val="l"/>
        <c:numFmt formatCode="General" sourceLinked="0"/>
        <c:majorTickMark val="out"/>
        <c:minorTickMark val="none"/>
        <c:tickLblPos val="nextTo"/>
        <c:crossAx val="-2026439184"/>
        <c:crosses val="autoZero"/>
        <c:auto val="1"/>
        <c:lblAlgn val="ctr"/>
        <c:lblOffset val="100"/>
        <c:noMultiLvlLbl val="0"/>
      </c:catAx>
      <c:valAx>
        <c:axId val="-2026439184"/>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264420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1"/>
    </mc:Choice>
    <mc:Fallback>
      <c:style val="21"/>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2.0</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4.0</c:v>
                </c:pt>
                <c:pt idx="1">
                  <c:v>4.4</c:v>
                </c:pt>
                <c:pt idx="2">
                  <c:v>1.8</c:v>
                </c:pt>
                <c:pt idx="3">
                  <c:v>2.8</c:v>
                </c:pt>
              </c:numCache>
            </c:numRef>
          </c:val>
        </c:ser>
        <c:dLbls>
          <c:showLegendKey val="0"/>
          <c:showVal val="0"/>
          <c:showCatName val="0"/>
          <c:showSerName val="0"/>
          <c:showPercent val="0"/>
          <c:showBubbleSize val="0"/>
        </c:dLbls>
        <c:gapWidth val="150"/>
        <c:axId val="-2026410416"/>
        <c:axId val="-2026407536"/>
      </c:barChart>
      <c:catAx>
        <c:axId val="-2026410416"/>
        <c:scaling>
          <c:orientation val="minMax"/>
        </c:scaling>
        <c:delete val="1"/>
        <c:axPos val="l"/>
        <c:numFmt formatCode="General" sourceLinked="0"/>
        <c:majorTickMark val="out"/>
        <c:minorTickMark val="none"/>
        <c:tickLblPos val="nextTo"/>
        <c:crossAx val="-2026407536"/>
        <c:crosses val="autoZero"/>
        <c:auto val="1"/>
        <c:lblAlgn val="ctr"/>
        <c:lblOffset val="100"/>
        <c:noMultiLvlLbl val="0"/>
      </c:catAx>
      <c:valAx>
        <c:axId val="-2026407536"/>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264104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8/3/16</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a:t>
            </a:fld>
            <a:endParaRPr lang="en-US" dirty="0"/>
          </a:p>
        </p:txBody>
      </p:sp>
    </p:spTree>
    <p:extLst>
      <p:ext uri="{BB962C8B-B14F-4D97-AF65-F5344CB8AC3E}">
        <p14:creationId xmlns:p14="http://schemas.microsoft.com/office/powerpoint/2010/main" val="13285648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13</a:t>
            </a:fld>
            <a:endParaRPr lang="en-US" dirty="0"/>
          </a:p>
        </p:txBody>
      </p:sp>
    </p:spTree>
    <p:extLst>
      <p:ext uri="{BB962C8B-B14F-4D97-AF65-F5344CB8AC3E}">
        <p14:creationId xmlns:p14="http://schemas.microsoft.com/office/powerpoint/2010/main" val="13207728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7642789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4359543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16</a:t>
            </a:fld>
            <a:endParaRPr lang="en-US" dirty="0"/>
          </a:p>
        </p:txBody>
      </p:sp>
    </p:spTree>
    <p:extLst>
      <p:ext uri="{BB962C8B-B14F-4D97-AF65-F5344CB8AC3E}">
        <p14:creationId xmlns:p14="http://schemas.microsoft.com/office/powerpoint/2010/main" val="4765024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a:t>
            </a:fld>
            <a:endParaRPr lang="en-US" dirty="0"/>
          </a:p>
        </p:txBody>
      </p:sp>
    </p:spTree>
    <p:extLst>
      <p:ext uri="{BB962C8B-B14F-4D97-AF65-F5344CB8AC3E}">
        <p14:creationId xmlns:p14="http://schemas.microsoft.com/office/powerpoint/2010/main" val="117566664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a:t>
            </a:fld>
            <a:endParaRPr lang="en-US" dirty="0"/>
          </a:p>
        </p:txBody>
      </p:sp>
    </p:spTree>
    <p:extLst>
      <p:ext uri="{BB962C8B-B14F-4D97-AF65-F5344CB8AC3E}">
        <p14:creationId xmlns:p14="http://schemas.microsoft.com/office/powerpoint/2010/main" val="18372973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a:t>
            </a:fld>
            <a:endParaRPr lang="en-US" dirty="0"/>
          </a:p>
        </p:txBody>
      </p:sp>
    </p:spTree>
    <p:extLst>
      <p:ext uri="{BB962C8B-B14F-4D97-AF65-F5344CB8AC3E}">
        <p14:creationId xmlns:p14="http://schemas.microsoft.com/office/powerpoint/2010/main" val="64075751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26</a:t>
            </a:fld>
            <a:endParaRPr lang="en-US" dirty="0"/>
          </a:p>
        </p:txBody>
      </p:sp>
    </p:spTree>
    <p:extLst>
      <p:ext uri="{BB962C8B-B14F-4D97-AF65-F5344CB8AC3E}">
        <p14:creationId xmlns:p14="http://schemas.microsoft.com/office/powerpoint/2010/main" val="69876818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27</a:t>
            </a:fld>
            <a:endParaRPr lang="en-US" dirty="0"/>
          </a:p>
        </p:txBody>
      </p:sp>
    </p:spTree>
    <p:extLst>
      <p:ext uri="{BB962C8B-B14F-4D97-AF65-F5344CB8AC3E}">
        <p14:creationId xmlns:p14="http://schemas.microsoft.com/office/powerpoint/2010/main" val="17402827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28</a:t>
            </a:fld>
            <a:endParaRPr lang="en-US" dirty="0"/>
          </a:p>
        </p:txBody>
      </p:sp>
    </p:spTree>
    <p:extLst>
      <p:ext uri="{BB962C8B-B14F-4D97-AF65-F5344CB8AC3E}">
        <p14:creationId xmlns:p14="http://schemas.microsoft.com/office/powerpoint/2010/main" val="17415196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a:t>
            </a:fld>
            <a:endParaRPr lang="en-US" dirty="0"/>
          </a:p>
        </p:txBody>
      </p:sp>
    </p:spTree>
    <p:extLst>
      <p:ext uri="{BB962C8B-B14F-4D97-AF65-F5344CB8AC3E}">
        <p14:creationId xmlns:p14="http://schemas.microsoft.com/office/powerpoint/2010/main" val="11770001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31</a:t>
            </a:fld>
            <a:endParaRPr lang="en-US" dirty="0"/>
          </a:p>
        </p:txBody>
      </p:sp>
    </p:spTree>
    <p:extLst>
      <p:ext uri="{BB962C8B-B14F-4D97-AF65-F5344CB8AC3E}">
        <p14:creationId xmlns:p14="http://schemas.microsoft.com/office/powerpoint/2010/main" val="26490571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32</a:t>
            </a:fld>
            <a:endParaRPr lang="en-US" dirty="0"/>
          </a:p>
        </p:txBody>
      </p:sp>
    </p:spTree>
    <p:extLst>
      <p:ext uri="{BB962C8B-B14F-4D97-AF65-F5344CB8AC3E}">
        <p14:creationId xmlns:p14="http://schemas.microsoft.com/office/powerpoint/2010/main" val="18218711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33</a:t>
            </a:fld>
            <a:endParaRPr lang="en-US" dirty="0"/>
          </a:p>
        </p:txBody>
      </p:sp>
    </p:spTree>
    <p:extLst>
      <p:ext uri="{BB962C8B-B14F-4D97-AF65-F5344CB8AC3E}">
        <p14:creationId xmlns:p14="http://schemas.microsoft.com/office/powerpoint/2010/main" val="81557096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38</a:t>
            </a:fld>
            <a:endParaRPr lang="en-US" dirty="0"/>
          </a:p>
        </p:txBody>
      </p:sp>
    </p:spTree>
    <p:extLst>
      <p:ext uri="{BB962C8B-B14F-4D97-AF65-F5344CB8AC3E}">
        <p14:creationId xmlns:p14="http://schemas.microsoft.com/office/powerpoint/2010/main" val="10977521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40</a:t>
            </a:fld>
            <a:endParaRPr lang="en-US" dirty="0"/>
          </a:p>
        </p:txBody>
      </p:sp>
    </p:spTree>
    <p:extLst>
      <p:ext uri="{BB962C8B-B14F-4D97-AF65-F5344CB8AC3E}">
        <p14:creationId xmlns:p14="http://schemas.microsoft.com/office/powerpoint/2010/main" val="6445062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41</a:t>
            </a:fld>
            <a:endParaRPr lang="en-US" dirty="0"/>
          </a:p>
        </p:txBody>
      </p:sp>
    </p:spTree>
    <p:extLst>
      <p:ext uri="{BB962C8B-B14F-4D97-AF65-F5344CB8AC3E}">
        <p14:creationId xmlns:p14="http://schemas.microsoft.com/office/powerpoint/2010/main" val="136867853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53</a:t>
            </a:fld>
            <a:endParaRPr lang="en-US" dirty="0"/>
          </a:p>
        </p:txBody>
      </p:sp>
    </p:spTree>
    <p:extLst>
      <p:ext uri="{BB962C8B-B14F-4D97-AF65-F5344CB8AC3E}">
        <p14:creationId xmlns:p14="http://schemas.microsoft.com/office/powerpoint/2010/main" val="917468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54</a:t>
            </a:fld>
            <a:endParaRPr lang="en-US" dirty="0"/>
          </a:p>
        </p:txBody>
      </p:sp>
    </p:spTree>
    <p:extLst>
      <p:ext uri="{BB962C8B-B14F-4D97-AF65-F5344CB8AC3E}">
        <p14:creationId xmlns:p14="http://schemas.microsoft.com/office/powerpoint/2010/main" val="204256258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55</a:t>
            </a:fld>
            <a:endParaRPr lang="en-US" dirty="0"/>
          </a:p>
        </p:txBody>
      </p:sp>
    </p:spTree>
    <p:extLst>
      <p:ext uri="{BB962C8B-B14F-4D97-AF65-F5344CB8AC3E}">
        <p14:creationId xmlns:p14="http://schemas.microsoft.com/office/powerpoint/2010/main" val="10466156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56</a:t>
            </a:fld>
            <a:endParaRPr lang="en-US" dirty="0"/>
          </a:p>
        </p:txBody>
      </p:sp>
    </p:spTree>
    <p:extLst>
      <p:ext uri="{BB962C8B-B14F-4D97-AF65-F5344CB8AC3E}">
        <p14:creationId xmlns:p14="http://schemas.microsoft.com/office/powerpoint/2010/main" val="5101370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a:t>
            </a:fld>
            <a:endParaRPr lang="en-US" dirty="0"/>
          </a:p>
        </p:txBody>
      </p:sp>
    </p:spTree>
    <p:extLst>
      <p:ext uri="{BB962C8B-B14F-4D97-AF65-F5344CB8AC3E}">
        <p14:creationId xmlns:p14="http://schemas.microsoft.com/office/powerpoint/2010/main" val="12382739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57</a:t>
            </a:fld>
            <a:endParaRPr lang="en-US" dirty="0"/>
          </a:p>
        </p:txBody>
      </p:sp>
    </p:spTree>
    <p:extLst>
      <p:ext uri="{BB962C8B-B14F-4D97-AF65-F5344CB8AC3E}">
        <p14:creationId xmlns:p14="http://schemas.microsoft.com/office/powerpoint/2010/main" val="163201055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58</a:t>
            </a:fld>
            <a:endParaRPr lang="en-US" dirty="0"/>
          </a:p>
        </p:txBody>
      </p:sp>
    </p:spTree>
    <p:extLst>
      <p:ext uri="{BB962C8B-B14F-4D97-AF65-F5344CB8AC3E}">
        <p14:creationId xmlns:p14="http://schemas.microsoft.com/office/powerpoint/2010/main" val="5076389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59</a:t>
            </a:fld>
            <a:endParaRPr lang="en-US" dirty="0"/>
          </a:p>
        </p:txBody>
      </p:sp>
    </p:spTree>
    <p:extLst>
      <p:ext uri="{BB962C8B-B14F-4D97-AF65-F5344CB8AC3E}">
        <p14:creationId xmlns:p14="http://schemas.microsoft.com/office/powerpoint/2010/main" val="20943576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60</a:t>
            </a:fld>
            <a:endParaRPr lang="en-US" dirty="0"/>
          </a:p>
        </p:txBody>
      </p:sp>
    </p:spTree>
    <p:extLst>
      <p:ext uri="{BB962C8B-B14F-4D97-AF65-F5344CB8AC3E}">
        <p14:creationId xmlns:p14="http://schemas.microsoft.com/office/powerpoint/2010/main" val="177860652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61</a:t>
            </a:fld>
            <a:endParaRPr lang="en-US" dirty="0"/>
          </a:p>
        </p:txBody>
      </p:sp>
    </p:spTree>
    <p:extLst>
      <p:ext uri="{BB962C8B-B14F-4D97-AF65-F5344CB8AC3E}">
        <p14:creationId xmlns:p14="http://schemas.microsoft.com/office/powerpoint/2010/main" val="13267458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62</a:t>
            </a:fld>
            <a:endParaRPr lang="en-US" dirty="0"/>
          </a:p>
        </p:txBody>
      </p:sp>
    </p:spTree>
    <p:extLst>
      <p:ext uri="{BB962C8B-B14F-4D97-AF65-F5344CB8AC3E}">
        <p14:creationId xmlns:p14="http://schemas.microsoft.com/office/powerpoint/2010/main" val="8140475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68</a:t>
            </a:fld>
            <a:endParaRPr lang="en-US" dirty="0"/>
          </a:p>
        </p:txBody>
      </p:sp>
    </p:spTree>
    <p:extLst>
      <p:ext uri="{BB962C8B-B14F-4D97-AF65-F5344CB8AC3E}">
        <p14:creationId xmlns:p14="http://schemas.microsoft.com/office/powerpoint/2010/main" val="423940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69</a:t>
            </a:fld>
            <a:endParaRPr lang="en-US" dirty="0"/>
          </a:p>
        </p:txBody>
      </p:sp>
    </p:spTree>
    <p:extLst>
      <p:ext uri="{BB962C8B-B14F-4D97-AF65-F5344CB8AC3E}">
        <p14:creationId xmlns:p14="http://schemas.microsoft.com/office/powerpoint/2010/main" val="82039599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70</a:t>
            </a:fld>
            <a:endParaRPr lang="en-US" dirty="0"/>
          </a:p>
        </p:txBody>
      </p:sp>
    </p:spTree>
    <p:extLst>
      <p:ext uri="{BB962C8B-B14F-4D97-AF65-F5344CB8AC3E}">
        <p14:creationId xmlns:p14="http://schemas.microsoft.com/office/powerpoint/2010/main" val="19888342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a:t>
            </a:fld>
            <a:endParaRPr lang="en-US" dirty="0"/>
          </a:p>
        </p:txBody>
      </p:sp>
    </p:spTree>
    <p:extLst>
      <p:ext uri="{BB962C8B-B14F-4D97-AF65-F5344CB8AC3E}">
        <p14:creationId xmlns:p14="http://schemas.microsoft.com/office/powerpoint/2010/main" val="3478133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a:t>
            </a:fld>
            <a:endParaRPr lang="en-US" dirty="0"/>
          </a:p>
        </p:txBody>
      </p:sp>
    </p:spTree>
    <p:extLst>
      <p:ext uri="{BB962C8B-B14F-4D97-AF65-F5344CB8AC3E}">
        <p14:creationId xmlns:p14="http://schemas.microsoft.com/office/powerpoint/2010/main" val="18942239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a:t>
            </a:fld>
            <a:endParaRPr lang="en-US" dirty="0"/>
          </a:p>
        </p:txBody>
      </p:sp>
    </p:spTree>
    <p:extLst>
      <p:ext uri="{BB962C8B-B14F-4D97-AF65-F5344CB8AC3E}">
        <p14:creationId xmlns:p14="http://schemas.microsoft.com/office/powerpoint/2010/main" val="4493931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a:t>
            </a:fld>
            <a:endParaRPr lang="en-US" dirty="0"/>
          </a:p>
        </p:txBody>
      </p:sp>
    </p:spTree>
    <p:extLst>
      <p:ext uri="{BB962C8B-B14F-4D97-AF65-F5344CB8AC3E}">
        <p14:creationId xmlns:p14="http://schemas.microsoft.com/office/powerpoint/2010/main" val="1371357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11</a:t>
            </a:fld>
            <a:endParaRPr lang="en-US" dirty="0"/>
          </a:p>
        </p:txBody>
      </p:sp>
    </p:spTree>
    <p:extLst>
      <p:ext uri="{BB962C8B-B14F-4D97-AF65-F5344CB8AC3E}">
        <p14:creationId xmlns:p14="http://schemas.microsoft.com/office/powerpoint/2010/main" val="594826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12</a:t>
            </a:fld>
            <a:endParaRPr lang="en-US" dirty="0"/>
          </a:p>
        </p:txBody>
      </p:sp>
    </p:spTree>
    <p:extLst>
      <p:ext uri="{BB962C8B-B14F-4D97-AF65-F5344CB8AC3E}">
        <p14:creationId xmlns:p14="http://schemas.microsoft.com/office/powerpoint/2010/main" val="10196742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9736512"/>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ortfolio 1">
    <p:spTree>
      <p:nvGrpSpPr>
        <p:cNvPr id="1" name=""/>
        <p:cNvGrpSpPr/>
        <p:nvPr/>
      </p:nvGrpSpPr>
      <p:grpSpPr>
        <a:xfrm>
          <a:off x="0" y="0"/>
          <a:ext cx="0" cy="0"/>
          <a:chOff x="0" y="0"/>
          <a:chExt cx="0" cy="0"/>
        </a:xfrm>
      </p:grpSpPr>
      <p:sp>
        <p:nvSpPr>
          <p:cNvPr id="6" name="Picture Placeholder 13"/>
          <p:cNvSpPr>
            <a:spLocks noGrp="1"/>
          </p:cNvSpPr>
          <p:nvPr>
            <p:ph type="pic" sz="quarter" idx="22"/>
          </p:nvPr>
        </p:nvSpPr>
        <p:spPr>
          <a:xfrm>
            <a:off x="15558891" y="4393580"/>
            <a:ext cx="8818759" cy="932242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23"/>
          </p:nvPr>
        </p:nvSpPr>
        <p:spPr>
          <a:xfrm>
            <a:off x="0" y="4393580"/>
            <a:ext cx="8876371" cy="932242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836858450"/>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Vision">
    <p:spTree>
      <p:nvGrpSpPr>
        <p:cNvPr id="1" name=""/>
        <p:cNvGrpSpPr/>
        <p:nvPr/>
      </p:nvGrpSpPr>
      <p:grpSpPr>
        <a:xfrm>
          <a:off x="0" y="0"/>
          <a:ext cx="0" cy="0"/>
          <a:chOff x="0" y="0"/>
          <a:chExt cx="0" cy="0"/>
        </a:xfrm>
      </p:grpSpPr>
      <p:sp>
        <p:nvSpPr>
          <p:cNvPr id="7" name="Picture Placeholder 13"/>
          <p:cNvSpPr>
            <a:spLocks noGrp="1"/>
          </p:cNvSpPr>
          <p:nvPr>
            <p:ph type="pic" sz="quarter" idx="23"/>
          </p:nvPr>
        </p:nvSpPr>
        <p:spPr>
          <a:xfrm>
            <a:off x="0" y="4810976"/>
            <a:ext cx="9925672" cy="890502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24"/>
          </p:nvPr>
        </p:nvSpPr>
        <p:spPr>
          <a:xfrm>
            <a:off x="19560324"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5"/>
          </p:nvPr>
        </p:nvSpPr>
        <p:spPr>
          <a:xfrm>
            <a:off x="9925672"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6"/>
          </p:nvPr>
        </p:nvSpPr>
        <p:spPr>
          <a:xfrm>
            <a:off x="14742998"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27"/>
          </p:nvPr>
        </p:nvSpPr>
        <p:spPr>
          <a:xfrm>
            <a:off x="9925672" y="-12701"/>
            <a:ext cx="14451978" cy="969195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1368235"/>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Masonry Right 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18064976" y="6913756"/>
            <a:ext cx="6312674" cy="680224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3" name="Picture Placeholder 13"/>
          <p:cNvSpPr>
            <a:spLocks noGrp="1"/>
          </p:cNvSpPr>
          <p:nvPr>
            <p:ph type="pic" sz="quarter" idx="21"/>
          </p:nvPr>
        </p:nvSpPr>
        <p:spPr>
          <a:xfrm>
            <a:off x="12188824" y="0"/>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22"/>
          </p:nvPr>
        </p:nvSpPr>
        <p:spPr>
          <a:xfrm>
            <a:off x="18064976" y="1"/>
            <a:ext cx="6312674" cy="664612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56811549"/>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Masonry Left 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0" y="6913756"/>
            <a:ext cx="6312674" cy="680224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3" name="Picture Placeholder 13"/>
          <p:cNvSpPr>
            <a:spLocks noGrp="1"/>
          </p:cNvSpPr>
          <p:nvPr>
            <p:ph type="pic" sz="quarter" idx="21"/>
          </p:nvPr>
        </p:nvSpPr>
        <p:spPr>
          <a:xfrm>
            <a:off x="6613214" y="0"/>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22"/>
          </p:nvPr>
        </p:nvSpPr>
        <p:spPr>
          <a:xfrm>
            <a:off x="0" y="1"/>
            <a:ext cx="6312674" cy="664612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108582148"/>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Laptop3">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12997993" y="4747807"/>
            <a:ext cx="8273194" cy="522122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8770908"/>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Responsive devices mockup">
    <p:spTree>
      <p:nvGrpSpPr>
        <p:cNvPr id="1" name=""/>
        <p:cNvGrpSpPr/>
        <p:nvPr/>
      </p:nvGrpSpPr>
      <p:grpSpPr>
        <a:xfrm>
          <a:off x="0" y="0"/>
          <a:ext cx="0" cy="0"/>
          <a:chOff x="0" y="0"/>
          <a:chExt cx="0" cy="0"/>
        </a:xfrm>
      </p:grpSpPr>
      <p:sp>
        <p:nvSpPr>
          <p:cNvPr id="68" name="Picture Placeholder 13"/>
          <p:cNvSpPr>
            <a:spLocks noGrp="1"/>
          </p:cNvSpPr>
          <p:nvPr>
            <p:ph type="pic" sz="quarter" idx="19"/>
          </p:nvPr>
        </p:nvSpPr>
        <p:spPr>
          <a:xfrm>
            <a:off x="14143769" y="9189265"/>
            <a:ext cx="1053950" cy="1850160"/>
          </a:xfrm>
          <a:prstGeom prst="rect">
            <a:avLst/>
          </a:prstGeom>
          <a:effectLst/>
        </p:spPr>
        <p:txBody>
          <a:bodyPr>
            <a:normAutofit/>
          </a:bodyPr>
          <a:lstStyle>
            <a:lvl1pPr marL="0" indent="0">
              <a:buNone/>
              <a:defRPr sz="1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9" name="Picture Placeholder 13"/>
          <p:cNvSpPr>
            <a:spLocks noGrp="1"/>
          </p:cNvSpPr>
          <p:nvPr>
            <p:ph type="pic" sz="quarter" idx="20"/>
          </p:nvPr>
        </p:nvSpPr>
        <p:spPr>
          <a:xfrm>
            <a:off x="8325424" y="5132239"/>
            <a:ext cx="7585329" cy="42597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0" name="Picture Placeholder 13"/>
          <p:cNvSpPr>
            <a:spLocks noGrp="1"/>
          </p:cNvSpPr>
          <p:nvPr>
            <p:ph type="pic" sz="quarter" idx="21"/>
          </p:nvPr>
        </p:nvSpPr>
        <p:spPr>
          <a:xfrm>
            <a:off x="15573121" y="7739989"/>
            <a:ext cx="2476398" cy="329943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1" name="Picture Placeholder 13"/>
          <p:cNvSpPr>
            <a:spLocks noGrp="1"/>
          </p:cNvSpPr>
          <p:nvPr>
            <p:ph type="pic" sz="quarter" idx="22"/>
          </p:nvPr>
        </p:nvSpPr>
        <p:spPr>
          <a:xfrm>
            <a:off x="5535540" y="7896877"/>
            <a:ext cx="4862771" cy="307701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1276029"/>
      </p:ext>
    </p:extLst>
  </p:cSld>
  <p:clrMapOvr>
    <a:masterClrMapping/>
  </p:clrMapOvr>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pp Review">
    <p:spTree>
      <p:nvGrpSpPr>
        <p:cNvPr id="1" name=""/>
        <p:cNvGrpSpPr/>
        <p:nvPr/>
      </p:nvGrpSpPr>
      <p:grpSpPr>
        <a:xfrm>
          <a:off x="0" y="0"/>
          <a:ext cx="0" cy="0"/>
          <a:chOff x="0" y="0"/>
          <a:chExt cx="0" cy="0"/>
        </a:xfrm>
      </p:grpSpPr>
      <p:sp>
        <p:nvSpPr>
          <p:cNvPr id="7" name="Picture Placeholder 13"/>
          <p:cNvSpPr>
            <a:spLocks noGrp="1"/>
          </p:cNvSpPr>
          <p:nvPr>
            <p:ph type="pic" sz="quarter" idx="22"/>
          </p:nvPr>
        </p:nvSpPr>
        <p:spPr>
          <a:xfrm>
            <a:off x="4576535" y="3414086"/>
            <a:ext cx="3853787" cy="6822733"/>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209171146"/>
      </p:ext>
    </p:extLst>
  </p:cSld>
  <p:clrMapOvr>
    <a:masterClrMapping/>
  </p:clrMapOvr>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Iphone of 3">
    <p:spTree>
      <p:nvGrpSpPr>
        <p:cNvPr id="1" name=""/>
        <p:cNvGrpSpPr/>
        <p:nvPr/>
      </p:nvGrpSpPr>
      <p:grpSpPr>
        <a:xfrm>
          <a:off x="0" y="0"/>
          <a:ext cx="0" cy="0"/>
          <a:chOff x="0" y="0"/>
          <a:chExt cx="0" cy="0"/>
        </a:xfrm>
      </p:grpSpPr>
      <p:sp>
        <p:nvSpPr>
          <p:cNvPr id="9" name="Picture Placeholder 13"/>
          <p:cNvSpPr>
            <a:spLocks noGrp="1"/>
          </p:cNvSpPr>
          <p:nvPr>
            <p:ph type="pic" sz="quarter" idx="20"/>
          </p:nvPr>
        </p:nvSpPr>
        <p:spPr>
          <a:xfrm>
            <a:off x="16591438" y="4389587"/>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1"/>
          </p:nvPr>
        </p:nvSpPr>
        <p:spPr>
          <a:xfrm>
            <a:off x="3906978" y="4389587"/>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2"/>
          </p:nvPr>
        </p:nvSpPr>
        <p:spPr>
          <a:xfrm>
            <a:off x="10246542" y="4389587"/>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3893767"/>
      </p:ext>
    </p:extLst>
  </p:cSld>
  <p:clrMapOvr>
    <a:masterClrMapping/>
  </p:clrMapOvr>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jects 2">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581848"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18"/>
          </p:nvPr>
        </p:nvSpPr>
        <p:spPr>
          <a:xfrm>
            <a:off x="4156424"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99023926"/>
      </p:ext>
    </p:extLst>
  </p:cSld>
  <p:clrMapOvr>
    <a:masterClrMapping/>
  </p:clrMapOv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ight Project">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6235102" y="6191976"/>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18"/>
          </p:nvPr>
        </p:nvSpPr>
        <p:spPr>
          <a:xfrm>
            <a:off x="13660712" y="3931376"/>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19"/>
          </p:nvPr>
        </p:nvSpPr>
        <p:spPr>
          <a:xfrm>
            <a:off x="17522576" y="2160561"/>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47419266"/>
      </p:ext>
    </p:extLst>
  </p:cSld>
  <p:clrMapOvr>
    <a:masterClrMapping/>
  </p:clrMapOv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Laptop Review">
    <p:spTree>
      <p:nvGrpSpPr>
        <p:cNvPr id="1" name=""/>
        <p:cNvGrpSpPr/>
        <p:nvPr/>
      </p:nvGrpSpPr>
      <p:grpSpPr>
        <a:xfrm>
          <a:off x="0" y="0"/>
          <a:ext cx="0" cy="0"/>
          <a:chOff x="0" y="0"/>
          <a:chExt cx="0" cy="0"/>
        </a:xfrm>
      </p:grpSpPr>
      <p:sp>
        <p:nvSpPr>
          <p:cNvPr id="15" name="Picture Placeholder 13"/>
          <p:cNvSpPr>
            <a:spLocks noGrp="1"/>
          </p:cNvSpPr>
          <p:nvPr>
            <p:ph type="pic" sz="quarter" idx="22"/>
          </p:nvPr>
        </p:nvSpPr>
        <p:spPr>
          <a:xfrm>
            <a:off x="14688237" y="3147155"/>
            <a:ext cx="11914451" cy="752640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42683155"/>
      </p:ext>
    </p:extLst>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Mission">
    <p:spTree>
      <p:nvGrpSpPr>
        <p:cNvPr id="1" name=""/>
        <p:cNvGrpSpPr/>
        <p:nvPr/>
      </p:nvGrpSpPr>
      <p:grpSpPr>
        <a:xfrm>
          <a:off x="0" y="0"/>
          <a:ext cx="0" cy="0"/>
          <a:chOff x="0" y="0"/>
          <a:chExt cx="0" cy="0"/>
        </a:xfrm>
      </p:grpSpPr>
      <p:sp>
        <p:nvSpPr>
          <p:cNvPr id="8" name="Picture Placeholder 13"/>
          <p:cNvSpPr>
            <a:spLocks noGrp="1"/>
          </p:cNvSpPr>
          <p:nvPr>
            <p:ph type="pic" sz="quarter" idx="16"/>
          </p:nvPr>
        </p:nvSpPr>
        <p:spPr>
          <a:xfrm>
            <a:off x="0" y="7289800"/>
            <a:ext cx="12188825"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 name="Picture Placeholder 13"/>
          <p:cNvSpPr>
            <a:spLocks noGrp="1"/>
          </p:cNvSpPr>
          <p:nvPr>
            <p:ph type="pic" sz="quarter" idx="17"/>
          </p:nvPr>
        </p:nvSpPr>
        <p:spPr>
          <a:xfrm>
            <a:off x="12188825" y="7289800"/>
            <a:ext cx="12188825"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0605983"/>
      </p:ext>
    </p:extLst>
  </p:cSld>
  <p:clrMapOvr>
    <a:masterClrMapping/>
  </p:clrMapOvr>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Project 4">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8308200"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8"/>
          </p:nvPr>
        </p:nvSpPr>
        <p:spPr>
          <a:xfrm>
            <a:off x="-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9"/>
          </p:nvPr>
        </p:nvSpPr>
        <p:spPr>
          <a:xfrm>
            <a:off x="1661640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47350279"/>
      </p:ext>
    </p:extLst>
  </p:cSld>
  <p:clrMapOvr>
    <a:masterClrMapping/>
  </p:clrMapOvr>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rojects of 4">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19440896" y="7125817"/>
            <a:ext cx="4936754"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5"/>
          </p:nvPr>
        </p:nvSpPr>
        <p:spPr>
          <a:xfrm>
            <a:off x="4861918"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17"/>
          </p:nvPr>
        </p:nvSpPr>
        <p:spPr>
          <a:xfrm>
            <a:off x="-1"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18"/>
          </p:nvPr>
        </p:nvSpPr>
        <p:spPr>
          <a:xfrm>
            <a:off x="14582378"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19"/>
          </p:nvPr>
        </p:nvSpPr>
        <p:spPr>
          <a:xfrm>
            <a:off x="9723860"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885498808"/>
      </p:ext>
    </p:extLst>
  </p:cSld>
  <p:clrMapOvr>
    <a:masterClrMapping/>
  </p:clrMapOvr>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ig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6146081"/>
      </p:ext>
    </p:extLst>
  </p:cSld>
  <p:clrMapOvr>
    <a:masterClrMapping/>
  </p:clrMapOvr>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Lef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0"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2063133"/>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Projects of 3">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6229672" y="6869150"/>
            <a:ext cx="8147978"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5"/>
          </p:nvPr>
        </p:nvSpPr>
        <p:spPr>
          <a:xfrm>
            <a:off x="-9817" y="6869150"/>
            <a:ext cx="8147978"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16"/>
          </p:nvPr>
        </p:nvSpPr>
        <p:spPr>
          <a:xfrm>
            <a:off x="8133252" y="0"/>
            <a:ext cx="8096420" cy="68691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17"/>
          </p:nvPr>
        </p:nvSpPr>
        <p:spPr>
          <a:xfrm>
            <a:off x="16229672" y="-1"/>
            <a:ext cx="8147978" cy="6869151"/>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8"/>
          </p:nvPr>
        </p:nvSpPr>
        <p:spPr>
          <a:xfrm>
            <a:off x="-9817" y="-1"/>
            <a:ext cx="8147978" cy="6869151"/>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7" name="Picture Placeholder 13"/>
          <p:cNvSpPr>
            <a:spLocks noGrp="1"/>
          </p:cNvSpPr>
          <p:nvPr>
            <p:ph type="pic" sz="quarter" idx="19"/>
          </p:nvPr>
        </p:nvSpPr>
        <p:spPr>
          <a:xfrm>
            <a:off x="8133252" y="6869150"/>
            <a:ext cx="8096420"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137929164"/>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Righ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178216"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58219170"/>
      </p:ext>
    </p:extLst>
  </p:cSld>
  <p:clrMapOvr>
    <a:masterClrMapping/>
  </p:clrMapOvr>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Partners Left">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8129246"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9"/>
          </p:nvPr>
        </p:nvSpPr>
        <p:spPr>
          <a:xfrm>
            <a:off x="3682977"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22"/>
          </p:nvPr>
        </p:nvSpPr>
        <p:spPr>
          <a:xfrm>
            <a:off x="17021784"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3"/>
          </p:nvPr>
        </p:nvSpPr>
        <p:spPr>
          <a:xfrm>
            <a:off x="12575515"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4"/>
          </p:nvPr>
        </p:nvSpPr>
        <p:spPr>
          <a:xfrm>
            <a:off x="8129246"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3682977"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6"/>
          </p:nvPr>
        </p:nvSpPr>
        <p:spPr>
          <a:xfrm>
            <a:off x="17021784"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2" name="Picture Placeholder 13"/>
          <p:cNvSpPr>
            <a:spLocks noGrp="1"/>
          </p:cNvSpPr>
          <p:nvPr>
            <p:ph type="pic" sz="quarter" idx="27"/>
          </p:nvPr>
        </p:nvSpPr>
        <p:spPr>
          <a:xfrm>
            <a:off x="12575515"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4637189"/>
      </p:ext>
    </p:extLst>
  </p:cSld>
  <p:clrMapOvr>
    <a:masterClrMapping/>
  </p:clrMapOvr>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iPad_Martik-feat">
    <p:spTree>
      <p:nvGrpSpPr>
        <p:cNvPr id="1" name=""/>
        <p:cNvGrpSpPr/>
        <p:nvPr/>
      </p:nvGrpSpPr>
      <p:grpSpPr>
        <a:xfrm>
          <a:off x="0" y="0"/>
          <a:ext cx="0" cy="0"/>
          <a:chOff x="0" y="0"/>
          <a:chExt cx="0" cy="0"/>
        </a:xfrm>
      </p:grpSpPr>
      <p:sp>
        <p:nvSpPr>
          <p:cNvPr id="18" name="Picture Placeholder 13"/>
          <p:cNvSpPr>
            <a:spLocks noGrp="1"/>
          </p:cNvSpPr>
          <p:nvPr>
            <p:ph type="pic" sz="quarter" idx="14"/>
          </p:nvPr>
        </p:nvSpPr>
        <p:spPr>
          <a:xfrm>
            <a:off x="13904508" y="2987773"/>
            <a:ext cx="6336731" cy="7952744"/>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89632394"/>
      </p:ext>
    </p:extLst>
  </p:cSld>
  <p:clrMapOvr>
    <a:masterClrMapping/>
  </p:clrMapOvr>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_Meet the team 3">
    <p:spTree>
      <p:nvGrpSpPr>
        <p:cNvPr id="1" name=""/>
        <p:cNvGrpSpPr/>
        <p:nvPr/>
      </p:nvGrpSpPr>
      <p:grpSpPr>
        <a:xfrm>
          <a:off x="0" y="0"/>
          <a:ext cx="0" cy="0"/>
          <a:chOff x="0" y="0"/>
          <a:chExt cx="0" cy="0"/>
        </a:xfrm>
      </p:grpSpPr>
      <p:sp>
        <p:nvSpPr>
          <p:cNvPr id="22" name="Picture Placeholder 13"/>
          <p:cNvSpPr>
            <a:spLocks noGrp="1"/>
          </p:cNvSpPr>
          <p:nvPr>
            <p:ph type="pic" sz="quarter" idx="25"/>
          </p:nvPr>
        </p:nvSpPr>
        <p:spPr>
          <a:xfrm>
            <a:off x="1828324" y="7769998"/>
            <a:ext cx="929013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3" name="Picture Placeholder 13"/>
          <p:cNvSpPr>
            <a:spLocks noGrp="1"/>
          </p:cNvSpPr>
          <p:nvPr>
            <p:ph type="pic" sz="quarter" idx="26"/>
          </p:nvPr>
        </p:nvSpPr>
        <p:spPr>
          <a:xfrm>
            <a:off x="7221109" y="3970334"/>
            <a:ext cx="9587179"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4" name="Picture Placeholder 13"/>
          <p:cNvSpPr>
            <a:spLocks noGrp="1"/>
          </p:cNvSpPr>
          <p:nvPr>
            <p:ph type="pic" sz="quarter" idx="27"/>
          </p:nvPr>
        </p:nvSpPr>
        <p:spPr>
          <a:xfrm>
            <a:off x="11215769" y="7769998"/>
            <a:ext cx="559251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5" name="Picture Placeholder 13"/>
          <p:cNvSpPr>
            <a:spLocks noGrp="1"/>
          </p:cNvSpPr>
          <p:nvPr>
            <p:ph type="pic" sz="quarter" idx="28"/>
          </p:nvPr>
        </p:nvSpPr>
        <p:spPr>
          <a:xfrm>
            <a:off x="16905594" y="7769998"/>
            <a:ext cx="564372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6" name="Picture Placeholder 13"/>
          <p:cNvSpPr>
            <a:spLocks noGrp="1"/>
          </p:cNvSpPr>
          <p:nvPr>
            <p:ph type="pic" sz="quarter" idx="29"/>
          </p:nvPr>
        </p:nvSpPr>
        <p:spPr>
          <a:xfrm>
            <a:off x="16905593" y="3970334"/>
            <a:ext cx="5643729"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7" name="Picture Placeholder 13"/>
          <p:cNvSpPr>
            <a:spLocks noGrp="1"/>
          </p:cNvSpPr>
          <p:nvPr>
            <p:ph type="pic" sz="quarter" idx="30"/>
          </p:nvPr>
        </p:nvSpPr>
        <p:spPr>
          <a:xfrm>
            <a:off x="1828324" y="3970334"/>
            <a:ext cx="5269875"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2366420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Facebook vs Twitter Desktop">
    <p:spTree>
      <p:nvGrpSpPr>
        <p:cNvPr id="1" name=""/>
        <p:cNvGrpSpPr/>
        <p:nvPr/>
      </p:nvGrpSpPr>
      <p:grpSpPr>
        <a:xfrm>
          <a:off x="0" y="0"/>
          <a:ext cx="0" cy="0"/>
          <a:chOff x="0" y="0"/>
          <a:chExt cx="0" cy="0"/>
        </a:xfrm>
      </p:grpSpPr>
      <p:sp>
        <p:nvSpPr>
          <p:cNvPr id="17" name="Picture Placeholder 13"/>
          <p:cNvSpPr>
            <a:spLocks noGrp="1"/>
          </p:cNvSpPr>
          <p:nvPr>
            <p:ph type="pic" sz="quarter" idx="22"/>
          </p:nvPr>
        </p:nvSpPr>
        <p:spPr>
          <a:xfrm>
            <a:off x="13571225" y="4999012"/>
            <a:ext cx="8267826" cy="462011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26195043"/>
      </p:ext>
    </p:extLst>
  </p:cSld>
  <p:clrMapOvr>
    <a:masterClrMapping/>
  </p:clrMapOvr>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Picture of 3 - Martik">
    <p:spTree>
      <p:nvGrpSpPr>
        <p:cNvPr id="1" name=""/>
        <p:cNvGrpSpPr/>
        <p:nvPr/>
      </p:nvGrpSpPr>
      <p:grpSpPr>
        <a:xfrm>
          <a:off x="0" y="0"/>
          <a:ext cx="0" cy="0"/>
          <a:chOff x="0" y="0"/>
          <a:chExt cx="0" cy="0"/>
        </a:xfrm>
      </p:grpSpPr>
      <p:sp>
        <p:nvSpPr>
          <p:cNvPr id="3" name="Picture Placeholder 13"/>
          <p:cNvSpPr>
            <a:spLocks noGrp="1"/>
          </p:cNvSpPr>
          <p:nvPr>
            <p:ph type="pic" sz="quarter" idx="13"/>
          </p:nvPr>
        </p:nvSpPr>
        <p:spPr>
          <a:xfrm>
            <a:off x="16157947" y="3815666"/>
            <a:ext cx="6335308" cy="474847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 name="Picture Placeholder 13"/>
          <p:cNvSpPr>
            <a:spLocks noGrp="1"/>
          </p:cNvSpPr>
          <p:nvPr>
            <p:ph type="pic" sz="quarter" idx="14"/>
          </p:nvPr>
        </p:nvSpPr>
        <p:spPr>
          <a:xfrm>
            <a:off x="1906694" y="3815666"/>
            <a:ext cx="6345208" cy="474847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5"/>
          </p:nvPr>
        </p:nvSpPr>
        <p:spPr>
          <a:xfrm>
            <a:off x="8775844" y="3815666"/>
            <a:ext cx="6858161" cy="474847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776857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Picture of 3 - v2 - Martik">
    <p:spTree>
      <p:nvGrpSpPr>
        <p:cNvPr id="1" name=""/>
        <p:cNvGrpSpPr/>
        <p:nvPr/>
      </p:nvGrpSpPr>
      <p:grpSpPr>
        <a:xfrm>
          <a:off x="0" y="0"/>
          <a:ext cx="0" cy="0"/>
          <a:chOff x="0" y="0"/>
          <a:chExt cx="0" cy="0"/>
        </a:xfrm>
      </p:grpSpPr>
      <p:sp>
        <p:nvSpPr>
          <p:cNvPr id="7" name="Picture Placeholder 13"/>
          <p:cNvSpPr>
            <a:spLocks noGrp="1"/>
          </p:cNvSpPr>
          <p:nvPr>
            <p:ph type="pic" sz="quarter" idx="14"/>
          </p:nvPr>
        </p:nvSpPr>
        <p:spPr>
          <a:xfrm>
            <a:off x="9181766" y="3969832"/>
            <a:ext cx="6039671" cy="622238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15"/>
          </p:nvPr>
        </p:nvSpPr>
        <p:spPr>
          <a:xfrm>
            <a:off x="15749858" y="3969832"/>
            <a:ext cx="6039671" cy="622238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6"/>
          </p:nvPr>
        </p:nvSpPr>
        <p:spPr>
          <a:xfrm>
            <a:off x="2546768" y="3969832"/>
            <a:ext cx="6039671" cy="622238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562866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Portfolio 2 Images">
    <p:spTree>
      <p:nvGrpSpPr>
        <p:cNvPr id="1" name=""/>
        <p:cNvGrpSpPr/>
        <p:nvPr/>
      </p:nvGrpSpPr>
      <p:grpSpPr>
        <a:xfrm>
          <a:off x="0" y="0"/>
          <a:ext cx="0" cy="0"/>
          <a:chOff x="0" y="0"/>
          <a:chExt cx="0" cy="0"/>
        </a:xfrm>
      </p:grpSpPr>
      <p:sp>
        <p:nvSpPr>
          <p:cNvPr id="7" name="Picture Placeholder 13"/>
          <p:cNvSpPr>
            <a:spLocks noGrp="1"/>
          </p:cNvSpPr>
          <p:nvPr>
            <p:ph type="pic" sz="quarter" idx="24"/>
          </p:nvPr>
        </p:nvSpPr>
        <p:spPr>
          <a:xfrm>
            <a:off x="12497024" y="3330648"/>
            <a:ext cx="9119339" cy="6249934"/>
          </a:xfrm>
          <a:prstGeom prst="rect">
            <a:avLst/>
          </a:prstGeo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8" name="Picture Placeholder 13"/>
          <p:cNvSpPr>
            <a:spLocks noGrp="1"/>
          </p:cNvSpPr>
          <p:nvPr>
            <p:ph type="pic" sz="quarter" idx="25"/>
          </p:nvPr>
        </p:nvSpPr>
        <p:spPr>
          <a:xfrm>
            <a:off x="2844424" y="3330648"/>
            <a:ext cx="9119339" cy="6249934"/>
          </a:xfrm>
          <a:prstGeom prst="rect">
            <a:avLst/>
          </a:prstGeo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6653930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0_General Slide">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1758462" y="3845170"/>
            <a:ext cx="13809784" cy="7786445"/>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676451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Meet the team 3">
    <p:spTree>
      <p:nvGrpSpPr>
        <p:cNvPr id="1" name=""/>
        <p:cNvGrpSpPr/>
        <p:nvPr/>
      </p:nvGrpSpPr>
      <p:grpSpPr>
        <a:xfrm>
          <a:off x="0" y="0"/>
          <a:ext cx="0" cy="0"/>
          <a:chOff x="0" y="0"/>
          <a:chExt cx="0" cy="0"/>
        </a:xfrm>
      </p:grpSpPr>
      <p:sp>
        <p:nvSpPr>
          <p:cNvPr id="34" name="Picture Placeholder 13"/>
          <p:cNvSpPr>
            <a:spLocks noGrp="1"/>
          </p:cNvSpPr>
          <p:nvPr>
            <p:ph type="pic" sz="quarter" idx="21"/>
          </p:nvPr>
        </p:nvSpPr>
        <p:spPr>
          <a:xfrm>
            <a:off x="16677483" y="4808332"/>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5" name="Picture Placeholder 13"/>
          <p:cNvSpPr>
            <a:spLocks noGrp="1"/>
          </p:cNvSpPr>
          <p:nvPr>
            <p:ph type="pic" sz="quarter" idx="22"/>
          </p:nvPr>
        </p:nvSpPr>
        <p:spPr>
          <a:xfrm>
            <a:off x="4235772" y="4808332"/>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6" name="Picture Placeholder 13"/>
          <p:cNvSpPr>
            <a:spLocks noGrp="1"/>
          </p:cNvSpPr>
          <p:nvPr>
            <p:ph type="pic" sz="quarter" idx="23"/>
          </p:nvPr>
        </p:nvSpPr>
        <p:spPr>
          <a:xfrm>
            <a:off x="10461224" y="4808332"/>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56377063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3_Meet the team 3">
    <p:spTree>
      <p:nvGrpSpPr>
        <p:cNvPr id="1" name=""/>
        <p:cNvGrpSpPr/>
        <p:nvPr/>
      </p:nvGrpSpPr>
      <p:grpSpPr>
        <a:xfrm>
          <a:off x="0" y="0"/>
          <a:ext cx="0" cy="0"/>
          <a:chOff x="0" y="0"/>
          <a:chExt cx="0" cy="0"/>
        </a:xfrm>
      </p:grpSpPr>
      <p:sp>
        <p:nvSpPr>
          <p:cNvPr id="13" name="Picture Placeholder 13"/>
          <p:cNvSpPr>
            <a:spLocks noGrp="1"/>
          </p:cNvSpPr>
          <p:nvPr>
            <p:ph type="pic" sz="quarter" idx="22"/>
          </p:nvPr>
        </p:nvSpPr>
        <p:spPr>
          <a:xfrm>
            <a:off x="18252671" y="4077201"/>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4" name="Picture Placeholder 13"/>
          <p:cNvSpPr>
            <a:spLocks noGrp="1"/>
          </p:cNvSpPr>
          <p:nvPr>
            <p:ph type="pic" sz="quarter" idx="23"/>
          </p:nvPr>
        </p:nvSpPr>
        <p:spPr>
          <a:xfrm>
            <a:off x="13038901" y="4077201"/>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5" name="Picture Placeholder 13"/>
          <p:cNvSpPr>
            <a:spLocks noGrp="1"/>
          </p:cNvSpPr>
          <p:nvPr>
            <p:ph type="pic" sz="quarter" idx="24"/>
          </p:nvPr>
        </p:nvSpPr>
        <p:spPr>
          <a:xfrm>
            <a:off x="7957596" y="4077201"/>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6" name="Picture Placeholder 13"/>
          <p:cNvSpPr>
            <a:spLocks noGrp="1"/>
          </p:cNvSpPr>
          <p:nvPr>
            <p:ph type="pic" sz="quarter" idx="25"/>
          </p:nvPr>
        </p:nvSpPr>
        <p:spPr>
          <a:xfrm>
            <a:off x="2743826" y="4077201"/>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59468198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_Meet the team">
    <p:spTree>
      <p:nvGrpSpPr>
        <p:cNvPr id="1" name=""/>
        <p:cNvGrpSpPr/>
        <p:nvPr/>
      </p:nvGrpSpPr>
      <p:grpSpPr>
        <a:xfrm>
          <a:off x="0" y="0"/>
          <a:ext cx="0" cy="0"/>
          <a:chOff x="0" y="0"/>
          <a:chExt cx="0" cy="0"/>
        </a:xfrm>
      </p:grpSpPr>
      <p:sp>
        <p:nvSpPr>
          <p:cNvPr id="27" name="Picture Placeholder 13"/>
          <p:cNvSpPr>
            <a:spLocks noGrp="1"/>
          </p:cNvSpPr>
          <p:nvPr>
            <p:ph type="pic" sz="quarter" idx="13"/>
          </p:nvPr>
        </p:nvSpPr>
        <p:spPr>
          <a:xfrm>
            <a:off x="19279223" y="824363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8" name="Picture Placeholder 13"/>
          <p:cNvSpPr>
            <a:spLocks noGrp="1"/>
          </p:cNvSpPr>
          <p:nvPr>
            <p:ph type="pic" sz="quarter" idx="14"/>
          </p:nvPr>
        </p:nvSpPr>
        <p:spPr>
          <a:xfrm>
            <a:off x="10886297" y="824363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9" name="Picture Placeholder 13"/>
          <p:cNvSpPr>
            <a:spLocks noGrp="1"/>
          </p:cNvSpPr>
          <p:nvPr>
            <p:ph type="pic" sz="quarter" idx="15"/>
          </p:nvPr>
        </p:nvSpPr>
        <p:spPr>
          <a:xfrm>
            <a:off x="6636736" y="824363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0" name="Picture Placeholder 13"/>
          <p:cNvSpPr>
            <a:spLocks noGrp="1"/>
          </p:cNvSpPr>
          <p:nvPr>
            <p:ph type="pic" sz="quarter" idx="16"/>
          </p:nvPr>
        </p:nvSpPr>
        <p:spPr>
          <a:xfrm>
            <a:off x="2454826" y="824363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1" name="Picture Placeholder 13"/>
          <p:cNvSpPr>
            <a:spLocks noGrp="1"/>
          </p:cNvSpPr>
          <p:nvPr>
            <p:ph type="pic" sz="quarter" idx="17"/>
          </p:nvPr>
        </p:nvSpPr>
        <p:spPr>
          <a:xfrm>
            <a:off x="15068207" y="824363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2" name="Picture Placeholder 13"/>
          <p:cNvSpPr>
            <a:spLocks noGrp="1"/>
          </p:cNvSpPr>
          <p:nvPr>
            <p:ph type="pic" sz="quarter" idx="18"/>
          </p:nvPr>
        </p:nvSpPr>
        <p:spPr>
          <a:xfrm>
            <a:off x="19279223" y="3081922"/>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3" name="Picture Placeholder 13"/>
          <p:cNvSpPr>
            <a:spLocks noGrp="1"/>
          </p:cNvSpPr>
          <p:nvPr>
            <p:ph type="pic" sz="quarter" idx="19"/>
          </p:nvPr>
        </p:nvSpPr>
        <p:spPr>
          <a:xfrm>
            <a:off x="10886297" y="3081922"/>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4" name="Picture Placeholder 13"/>
          <p:cNvSpPr>
            <a:spLocks noGrp="1"/>
          </p:cNvSpPr>
          <p:nvPr>
            <p:ph type="pic" sz="quarter" idx="20"/>
          </p:nvPr>
        </p:nvSpPr>
        <p:spPr>
          <a:xfrm>
            <a:off x="6636736" y="3081922"/>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5" name="Picture Placeholder 13"/>
          <p:cNvSpPr>
            <a:spLocks noGrp="1"/>
          </p:cNvSpPr>
          <p:nvPr>
            <p:ph type="pic" sz="quarter" idx="21"/>
          </p:nvPr>
        </p:nvSpPr>
        <p:spPr>
          <a:xfrm>
            <a:off x="2454826" y="3081922"/>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6" name="Picture Placeholder 13"/>
          <p:cNvSpPr>
            <a:spLocks noGrp="1"/>
          </p:cNvSpPr>
          <p:nvPr>
            <p:ph type="pic" sz="quarter" idx="22"/>
          </p:nvPr>
        </p:nvSpPr>
        <p:spPr>
          <a:xfrm>
            <a:off x="15068207" y="3081922"/>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059283185"/>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Meet the team circles">
    <p:spTree>
      <p:nvGrpSpPr>
        <p:cNvPr id="1" name=""/>
        <p:cNvGrpSpPr/>
        <p:nvPr/>
      </p:nvGrpSpPr>
      <p:grpSpPr>
        <a:xfrm>
          <a:off x="0" y="0"/>
          <a:ext cx="0" cy="0"/>
          <a:chOff x="0" y="0"/>
          <a:chExt cx="0" cy="0"/>
        </a:xfrm>
      </p:grpSpPr>
      <p:sp>
        <p:nvSpPr>
          <p:cNvPr id="12" name="Picture Placeholder 13"/>
          <p:cNvSpPr>
            <a:spLocks noGrp="1" noChangeAspect="1"/>
          </p:cNvSpPr>
          <p:nvPr>
            <p:ph type="pic" sz="quarter" idx="28" hasCustomPrompt="1"/>
          </p:nvPr>
        </p:nvSpPr>
        <p:spPr>
          <a:xfrm>
            <a:off x="19148163" y="8366716"/>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3" name="Picture Placeholder 13"/>
          <p:cNvSpPr>
            <a:spLocks noGrp="1" noChangeAspect="1"/>
          </p:cNvSpPr>
          <p:nvPr>
            <p:ph type="pic" sz="quarter" idx="29" hasCustomPrompt="1"/>
          </p:nvPr>
        </p:nvSpPr>
        <p:spPr>
          <a:xfrm>
            <a:off x="10735141" y="8366716"/>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4" name="Picture Placeholder 13"/>
          <p:cNvSpPr>
            <a:spLocks noGrp="1" noChangeAspect="1"/>
          </p:cNvSpPr>
          <p:nvPr>
            <p:ph type="pic" sz="quarter" idx="30" hasCustomPrompt="1"/>
          </p:nvPr>
        </p:nvSpPr>
        <p:spPr>
          <a:xfrm>
            <a:off x="6547616" y="8366716"/>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5" name="Picture Placeholder 13"/>
          <p:cNvSpPr>
            <a:spLocks noGrp="1" noChangeAspect="1"/>
          </p:cNvSpPr>
          <p:nvPr>
            <p:ph type="pic" sz="quarter" idx="31" hasCustomPrompt="1"/>
          </p:nvPr>
        </p:nvSpPr>
        <p:spPr>
          <a:xfrm>
            <a:off x="2339705" y="8366716"/>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6" name="Picture Placeholder 13"/>
          <p:cNvSpPr>
            <a:spLocks noGrp="1" noChangeAspect="1"/>
          </p:cNvSpPr>
          <p:nvPr>
            <p:ph type="pic" sz="quarter" idx="32" hasCustomPrompt="1"/>
          </p:nvPr>
        </p:nvSpPr>
        <p:spPr>
          <a:xfrm>
            <a:off x="14943052" y="8366716"/>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7" name="Picture Placeholder 13"/>
          <p:cNvSpPr>
            <a:spLocks noGrp="1" noChangeAspect="1"/>
          </p:cNvSpPr>
          <p:nvPr>
            <p:ph type="pic" sz="quarter" idx="33" hasCustomPrompt="1"/>
          </p:nvPr>
        </p:nvSpPr>
        <p:spPr>
          <a:xfrm>
            <a:off x="19148163" y="3205001"/>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8" name="Picture Placeholder 13"/>
          <p:cNvSpPr>
            <a:spLocks noGrp="1" noChangeAspect="1"/>
          </p:cNvSpPr>
          <p:nvPr>
            <p:ph type="pic" sz="quarter" idx="34" hasCustomPrompt="1"/>
          </p:nvPr>
        </p:nvSpPr>
        <p:spPr>
          <a:xfrm>
            <a:off x="10735141" y="3205001"/>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9" name="Picture Placeholder 13"/>
          <p:cNvSpPr>
            <a:spLocks noGrp="1" noChangeAspect="1"/>
          </p:cNvSpPr>
          <p:nvPr>
            <p:ph type="pic" sz="quarter" idx="35" hasCustomPrompt="1"/>
          </p:nvPr>
        </p:nvSpPr>
        <p:spPr>
          <a:xfrm>
            <a:off x="6547616" y="3205001"/>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20" name="Picture Placeholder 13"/>
          <p:cNvSpPr>
            <a:spLocks noGrp="1" noChangeAspect="1"/>
          </p:cNvSpPr>
          <p:nvPr>
            <p:ph type="pic" sz="quarter" idx="36" hasCustomPrompt="1"/>
          </p:nvPr>
        </p:nvSpPr>
        <p:spPr>
          <a:xfrm>
            <a:off x="2339705" y="3205001"/>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21" name="Picture Placeholder 13"/>
          <p:cNvSpPr>
            <a:spLocks noGrp="1" noChangeAspect="1"/>
          </p:cNvSpPr>
          <p:nvPr>
            <p:ph type="pic" sz="quarter" idx="37" hasCustomPrompt="1"/>
          </p:nvPr>
        </p:nvSpPr>
        <p:spPr>
          <a:xfrm>
            <a:off x="14943052" y="3205001"/>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Tree>
    <p:extLst>
      <p:ext uri="{BB962C8B-B14F-4D97-AF65-F5344CB8AC3E}">
        <p14:creationId xmlns:p14="http://schemas.microsoft.com/office/powerpoint/2010/main" val="369685816"/>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iPad App Compares">
    <p:spTree>
      <p:nvGrpSpPr>
        <p:cNvPr id="1" name=""/>
        <p:cNvGrpSpPr/>
        <p:nvPr/>
      </p:nvGrpSpPr>
      <p:grpSpPr>
        <a:xfrm>
          <a:off x="0" y="0"/>
          <a:ext cx="0" cy="0"/>
          <a:chOff x="0" y="0"/>
          <a:chExt cx="0" cy="0"/>
        </a:xfrm>
      </p:grpSpPr>
      <p:sp>
        <p:nvSpPr>
          <p:cNvPr id="18" name="Picture Placeholder 13"/>
          <p:cNvSpPr>
            <a:spLocks noGrp="1"/>
          </p:cNvSpPr>
          <p:nvPr>
            <p:ph type="pic" sz="quarter" idx="22"/>
          </p:nvPr>
        </p:nvSpPr>
        <p:spPr>
          <a:xfrm>
            <a:off x="9511422" y="4332618"/>
            <a:ext cx="5477305" cy="689672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342356453"/>
      </p:ext>
    </p:extLst>
  </p:cSld>
  <p:clrMapOvr>
    <a:masterClrMapping/>
  </p:clrMapOv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Quote 1">
    <p:spTree>
      <p:nvGrpSpPr>
        <p:cNvPr id="1" name=""/>
        <p:cNvGrpSpPr/>
        <p:nvPr/>
      </p:nvGrpSpPr>
      <p:grpSpPr>
        <a:xfrm>
          <a:off x="0" y="0"/>
          <a:ext cx="0" cy="0"/>
          <a:chOff x="0" y="0"/>
          <a:chExt cx="0" cy="0"/>
        </a:xfrm>
      </p:grpSpPr>
      <p:sp>
        <p:nvSpPr>
          <p:cNvPr id="3" name="Picture Placeholder 13"/>
          <p:cNvSpPr>
            <a:spLocks noGrp="1"/>
          </p:cNvSpPr>
          <p:nvPr>
            <p:ph type="pic" sz="quarter" idx="22"/>
          </p:nvPr>
        </p:nvSpPr>
        <p:spPr>
          <a:xfrm>
            <a:off x="0" y="0"/>
            <a:ext cx="15702001" cy="137160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71059209"/>
      </p:ext>
    </p:extLst>
  </p:cSld>
  <p:clrMapOvr>
    <a:masterClrMapping/>
  </p:clrMapOv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Picture Placeholder 8"/>
          <p:cNvSpPr>
            <a:spLocks noGrp="1"/>
          </p:cNvSpPr>
          <p:nvPr>
            <p:ph type="pic" sz="quarter" idx="18"/>
          </p:nvPr>
        </p:nvSpPr>
        <p:spPr>
          <a:xfrm>
            <a:off x="10372479" y="4043359"/>
            <a:ext cx="3665318" cy="3665318"/>
          </a:xfrm>
          <a:prstGeom prst="ellipse">
            <a:avLst/>
          </a:pr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226693023"/>
      </p:ext>
    </p:extLst>
  </p:cSld>
  <p:clrMapOvr>
    <a:masterClrMapping/>
  </p:clrMapOv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about us">
    <p:spTree>
      <p:nvGrpSpPr>
        <p:cNvPr id="1" name=""/>
        <p:cNvGrpSpPr/>
        <p:nvPr/>
      </p:nvGrpSpPr>
      <p:grpSpPr>
        <a:xfrm>
          <a:off x="0" y="0"/>
          <a:ext cx="0" cy="0"/>
          <a:chOff x="0" y="0"/>
          <a:chExt cx="0" cy="0"/>
        </a:xfrm>
      </p:grpSpPr>
      <p:sp>
        <p:nvSpPr>
          <p:cNvPr id="10" name="Picture Placeholder 13"/>
          <p:cNvSpPr>
            <a:spLocks noGrp="1"/>
          </p:cNvSpPr>
          <p:nvPr>
            <p:ph type="pic" sz="quarter" idx="20"/>
          </p:nvPr>
        </p:nvSpPr>
        <p:spPr>
          <a:xfrm>
            <a:off x="15790412"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1"/>
          </p:nvPr>
        </p:nvSpPr>
        <p:spPr>
          <a:xfrm>
            <a:off x="20256392"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2"/>
          </p:nvPr>
        </p:nvSpPr>
        <p:spPr>
          <a:xfrm>
            <a:off x="11319509"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47953660"/>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What we do">
    <p:spTree>
      <p:nvGrpSpPr>
        <p:cNvPr id="1" name=""/>
        <p:cNvGrpSpPr/>
        <p:nvPr/>
      </p:nvGrpSpPr>
      <p:grpSpPr>
        <a:xfrm>
          <a:off x="0" y="0"/>
          <a:ext cx="0" cy="0"/>
          <a:chOff x="0" y="0"/>
          <a:chExt cx="0" cy="0"/>
        </a:xfrm>
      </p:grpSpPr>
      <p:sp>
        <p:nvSpPr>
          <p:cNvPr id="20" name="Picture Placeholder 13"/>
          <p:cNvSpPr>
            <a:spLocks noGrp="1"/>
          </p:cNvSpPr>
          <p:nvPr>
            <p:ph type="pic" sz="quarter" idx="22"/>
          </p:nvPr>
        </p:nvSpPr>
        <p:spPr>
          <a:xfrm>
            <a:off x="2398532" y="4515795"/>
            <a:ext cx="8931106" cy="653657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45774636"/>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What we do 2">
    <p:spTree>
      <p:nvGrpSpPr>
        <p:cNvPr id="1" name=""/>
        <p:cNvGrpSpPr/>
        <p:nvPr/>
      </p:nvGrpSpPr>
      <p:grpSpPr>
        <a:xfrm>
          <a:off x="0" y="0"/>
          <a:ext cx="0" cy="0"/>
          <a:chOff x="0" y="0"/>
          <a:chExt cx="0" cy="0"/>
        </a:xfrm>
      </p:grpSpPr>
      <p:sp>
        <p:nvSpPr>
          <p:cNvPr id="11" name="Picture Placeholder 13"/>
          <p:cNvSpPr>
            <a:spLocks noGrp="1"/>
          </p:cNvSpPr>
          <p:nvPr>
            <p:ph type="pic" sz="quarter" idx="22"/>
          </p:nvPr>
        </p:nvSpPr>
        <p:spPr>
          <a:xfrm>
            <a:off x="17545281"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3"/>
          </p:nvPr>
        </p:nvSpPr>
        <p:spPr>
          <a:xfrm>
            <a:off x="12678162"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4"/>
          </p:nvPr>
        </p:nvSpPr>
        <p:spPr>
          <a:xfrm>
            <a:off x="7811043"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25"/>
          </p:nvPr>
        </p:nvSpPr>
        <p:spPr>
          <a:xfrm>
            <a:off x="2943924"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495301340"/>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4" name="Hexagon 13"/>
          <p:cNvSpPr/>
          <p:nvPr userDrawn="1"/>
        </p:nvSpPr>
        <p:spPr>
          <a:xfrm rot="5400000">
            <a:off x="22423256" y="543680"/>
            <a:ext cx="766064" cy="660400"/>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userDrawn="1"/>
        </p:nvSpPr>
        <p:spPr>
          <a:xfrm>
            <a:off x="22431706" y="596900"/>
            <a:ext cx="864586" cy="553961"/>
          </a:xfrm>
          <a:prstGeom prst="rect">
            <a:avLst/>
          </a:prstGeom>
          <a:noFill/>
        </p:spPr>
        <p:txBody>
          <a:bodyPr wrap="none" lIns="182843" tIns="91422" rIns="182843" bIns="91422" rtlCol="0">
            <a:spAutoFit/>
          </a:bodyPr>
          <a:lstStyle/>
          <a:p>
            <a:pPr algn="ctr"/>
            <a:fld id="{260E2A6B-A809-4840-BF14-8648BC0BDF87}" type="slidenum">
              <a:rPr lang="id-ID" sz="2400" b="1" i="0" smtClean="0">
                <a:solidFill>
                  <a:schemeClr val="tx2"/>
                </a:solidFill>
                <a:latin typeface="Lato" charset="0"/>
                <a:ea typeface="Lato" charset="0"/>
                <a:cs typeface="Lato" charset="0"/>
              </a:rPr>
              <a:pPr algn="ctr"/>
              <a:t>‹#›</a:t>
            </a:fld>
            <a:r>
              <a:rPr lang="id-ID" sz="2400" b="1" i="0" dirty="0" smtClean="0">
                <a:solidFill>
                  <a:schemeClr val="tx2"/>
                </a:solidFill>
                <a:latin typeface="Lato" charset="0"/>
                <a:ea typeface="Lato" charset="0"/>
                <a:cs typeface="Lato" charset="0"/>
              </a:rPr>
              <a:t>  </a:t>
            </a:r>
            <a:endParaRPr lang="id-ID" sz="2400" b="1" i="0" dirty="0">
              <a:solidFill>
                <a:schemeClr val="tx2"/>
              </a:solidFill>
              <a:latin typeface="Lato" charset="0"/>
              <a:ea typeface="Lato" charset="0"/>
              <a:cs typeface="Lato" charset="0"/>
            </a:endParaRP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4" r:id="rId1"/>
    <p:sldLayoutId id="2147484052" r:id="rId2"/>
    <p:sldLayoutId id="2147484053" r:id="rId3"/>
    <p:sldLayoutId id="2147484054" r:id="rId4"/>
    <p:sldLayoutId id="2147484050" r:id="rId5"/>
    <p:sldLayoutId id="2147484024" r:id="rId6"/>
    <p:sldLayoutId id="2147484041" r:id="rId7"/>
    <p:sldLayoutId id="2147484044" r:id="rId8"/>
    <p:sldLayoutId id="2147484045" r:id="rId9"/>
    <p:sldLayoutId id="2147484043" r:id="rId10"/>
    <p:sldLayoutId id="2147484042" r:id="rId11"/>
    <p:sldLayoutId id="2147484047" r:id="rId12"/>
    <p:sldLayoutId id="2147484048" r:id="rId13"/>
    <p:sldLayoutId id="2147484030" r:id="rId14"/>
    <p:sldLayoutId id="2147484022" r:id="rId15"/>
    <p:sldLayoutId id="2147484051" r:id="rId16"/>
    <p:sldLayoutId id="2147484037" r:id="rId17"/>
    <p:sldLayoutId id="2147484007" r:id="rId18"/>
    <p:sldLayoutId id="2147484019" r:id="rId19"/>
    <p:sldLayoutId id="2147484034" r:id="rId20"/>
    <p:sldLayoutId id="2147484032" r:id="rId21"/>
    <p:sldLayoutId id="2147483997" r:id="rId22"/>
    <p:sldLayoutId id="2147483917" r:id="rId23"/>
    <p:sldLayoutId id="2147483918" r:id="rId24"/>
    <p:sldLayoutId id="2147483996" r:id="rId25"/>
    <p:sldLayoutId id="2147483919" r:id="rId26"/>
    <p:sldLayoutId id="2147483980" r:id="rId27"/>
    <p:sldLayoutId id="2147484046" r:id="rId28"/>
    <p:sldLayoutId id="2147484056" r:id="rId29"/>
    <p:sldLayoutId id="2147484057" r:id="rId30"/>
    <p:sldLayoutId id="2147484058" r:id="rId31"/>
    <p:sldLayoutId id="2147484059" r:id="rId32"/>
    <p:sldLayoutId id="2147484060" r:id="rId33"/>
    <p:sldLayoutId id="2147484061" r:id="rId34"/>
    <p:sldLayoutId id="2147484062" r:id="rId35"/>
    <p:sldLayoutId id="2147484063" r:id="rId36"/>
    <p:sldLayoutId id="2147484064" r:id="rId37"/>
  </p:sldLayoutIdLst>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Lato Light" charset="0"/>
          <a:ea typeface="Lato Light" charset="0"/>
          <a:cs typeface="Lato Light"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Light" charset="0"/>
          <a:ea typeface="Lato Light" charset="0"/>
          <a:cs typeface="Lato Light"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Light" charset="0"/>
          <a:ea typeface="Lato Light" charset="0"/>
          <a:cs typeface="Lato Light"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Light" charset="0"/>
          <a:ea typeface="Lato Light" charset="0"/>
          <a:cs typeface="Lato Light"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Light" charset="0"/>
          <a:ea typeface="Lato Light" charset="0"/>
          <a:cs typeface="Lato Light"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Light" charset="0"/>
          <a:ea typeface="Lato Light" charset="0"/>
          <a:cs typeface="Lato Light"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4" Type="http://schemas.openxmlformats.org/officeDocument/2006/relationships/image" Target="../media/image2.jp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9.jpg"/></Relationships>
</file>

<file path=ppt/slides/_rels/slide11.xml.rels><?xml version="1.0" encoding="UTF-8" standalone="yes"?>
<Relationships xmlns="http://schemas.openxmlformats.org/package/2006/relationships"><Relationship Id="rId3" Type="http://schemas.openxmlformats.org/officeDocument/2006/relationships/image" Target="../media/image10.jpg"/><Relationship Id="rId4" Type="http://schemas.openxmlformats.org/officeDocument/2006/relationships/image" Target="../media/image11.jpg"/><Relationship Id="rId1" Type="http://schemas.openxmlformats.org/officeDocument/2006/relationships/slideLayout" Target="../slideLayouts/slideLayout10.xml"/><Relationship Id="rId2" Type="http://schemas.openxmlformats.org/officeDocument/2006/relationships/notesSlide" Target="../notesSlides/notesSlide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0.xml"/><Relationship Id="rId3" Type="http://schemas.openxmlformats.org/officeDocument/2006/relationships/image" Target="../media/image12.jpe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2.xml"/><Relationship Id="rId3" Type="http://schemas.openxmlformats.org/officeDocument/2006/relationships/image" Target="../media/image13.jpg"/></Relationships>
</file>

<file path=ppt/slides/_rels/slide16.xml.rels><?xml version="1.0" encoding="UTF-8" standalone="yes"?>
<Relationships xmlns="http://schemas.openxmlformats.org/package/2006/relationships"><Relationship Id="rId3" Type="http://schemas.openxmlformats.org/officeDocument/2006/relationships/image" Target="../media/image14.jpg"/><Relationship Id="rId4" Type="http://schemas.openxmlformats.org/officeDocument/2006/relationships/image" Target="../media/image15.jpg"/><Relationship Id="rId5" Type="http://schemas.openxmlformats.org/officeDocument/2006/relationships/image" Target="../media/image16.jpg"/><Relationship Id="rId6" Type="http://schemas.openxmlformats.org/officeDocument/2006/relationships/image" Target="../media/image17.jpeg"/><Relationship Id="rId1" Type="http://schemas.openxmlformats.org/officeDocument/2006/relationships/slideLayout" Target="../slideLayouts/slideLayout9.xml"/><Relationship Id="rId2" Type="http://schemas.openxmlformats.org/officeDocument/2006/relationships/notesSlide" Target="../notesSlides/notesSlide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xml"/><Relationship Id="rId3"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5" Type="http://schemas.openxmlformats.org/officeDocument/2006/relationships/image" Target="../media/image20.png"/><Relationship Id="rId6" Type="http://schemas.openxmlformats.org/officeDocument/2006/relationships/image" Target="../media/image21.png"/><Relationship Id="rId7" Type="http://schemas.openxmlformats.org/officeDocument/2006/relationships/image" Target="../media/image22.png"/><Relationship Id="rId8" Type="http://schemas.openxmlformats.org/officeDocument/2006/relationships/image" Target="../media/image23.png"/><Relationship Id="rId9" Type="http://schemas.openxmlformats.org/officeDocument/2006/relationships/image" Target="../media/image24.png"/><Relationship Id="rId10" Type="http://schemas.openxmlformats.org/officeDocument/2006/relationships/image" Target="../media/image25.png"/><Relationship Id="rId1" Type="http://schemas.openxmlformats.org/officeDocument/2006/relationships/slideLayout" Target="../slideLayouts/slideLayout27.xml"/><Relationship Id="rId2" Type="http://schemas.openxmlformats.org/officeDocument/2006/relationships/notesSlide" Target="../notesSlides/notesSlide16.xml"/></Relationships>
</file>

<file path=ppt/slides/_rels/slide21.xml.rels><?xml version="1.0" encoding="UTF-8" standalone="yes"?>
<Relationships xmlns="http://schemas.openxmlformats.org/package/2006/relationships"><Relationship Id="rId3" Type="http://schemas.openxmlformats.org/officeDocument/2006/relationships/image" Target="../media/image27.png"/><Relationship Id="rId4" Type="http://schemas.openxmlformats.org/officeDocument/2006/relationships/image" Target="../media/image28.png"/><Relationship Id="rId1" Type="http://schemas.openxmlformats.org/officeDocument/2006/relationships/slideLayout" Target="../slideLayouts/slideLayout34.xml"/><Relationship Id="rId2" Type="http://schemas.openxmlformats.org/officeDocument/2006/relationships/image" Target="../media/image26.png"/></Relationships>
</file>

<file path=ppt/slides/_rels/slide22.xml.rels><?xml version="1.0" encoding="UTF-8" standalone="yes"?>
<Relationships xmlns="http://schemas.openxmlformats.org/package/2006/relationships"><Relationship Id="rId3" Type="http://schemas.openxmlformats.org/officeDocument/2006/relationships/image" Target="../media/image26.png"/><Relationship Id="rId4" Type="http://schemas.openxmlformats.org/officeDocument/2006/relationships/image" Target="../media/image27.png"/><Relationship Id="rId5" Type="http://schemas.openxmlformats.org/officeDocument/2006/relationships/image" Target="../media/image28.png"/><Relationship Id="rId1" Type="http://schemas.openxmlformats.org/officeDocument/2006/relationships/slideLayout" Target="../slideLayouts/slideLayout35.xml"/><Relationship Id="rId2" Type="http://schemas.openxmlformats.org/officeDocument/2006/relationships/image" Target="../media/image29.png"/></Relationships>
</file>

<file path=ppt/slides/_rels/slide23.xml.rels><?xml version="1.0" encoding="UTF-8" standalone="yes"?>
<Relationships xmlns="http://schemas.openxmlformats.org/package/2006/relationships"><Relationship Id="rId3" Type="http://schemas.openxmlformats.org/officeDocument/2006/relationships/image" Target="../media/image27.png"/><Relationship Id="rId4" Type="http://schemas.openxmlformats.org/officeDocument/2006/relationships/image" Target="../media/image26.png"/><Relationship Id="rId5" Type="http://schemas.openxmlformats.org/officeDocument/2006/relationships/image" Target="../media/image29.png"/><Relationship Id="rId6" Type="http://schemas.openxmlformats.org/officeDocument/2006/relationships/image" Target="../media/image30.jpg"/><Relationship Id="rId7" Type="http://schemas.openxmlformats.org/officeDocument/2006/relationships/image" Target="../media/image31.jpg"/><Relationship Id="rId8" Type="http://schemas.openxmlformats.org/officeDocument/2006/relationships/image" Target="../media/image32.jpg"/><Relationship Id="rId9" Type="http://schemas.openxmlformats.org/officeDocument/2006/relationships/image" Target="../media/image33.jpg"/><Relationship Id="rId10" Type="http://schemas.openxmlformats.org/officeDocument/2006/relationships/image" Target="../media/image34.jpg"/><Relationship Id="rId11" Type="http://schemas.openxmlformats.org/officeDocument/2006/relationships/image" Target="../media/image35.jpg"/><Relationship Id="rId1" Type="http://schemas.openxmlformats.org/officeDocument/2006/relationships/slideLayout" Target="../slideLayouts/slideLayout36.xml"/><Relationship Id="rId2" Type="http://schemas.openxmlformats.org/officeDocument/2006/relationships/image" Target="../media/image28.png"/></Relationships>
</file>

<file path=ppt/slides/_rels/slide24.xml.rels><?xml version="1.0" encoding="UTF-8" standalone="yes"?>
<Relationships xmlns="http://schemas.openxmlformats.org/package/2006/relationships"><Relationship Id="rId3" Type="http://schemas.openxmlformats.org/officeDocument/2006/relationships/image" Target="../media/image28.png"/><Relationship Id="rId4" Type="http://schemas.openxmlformats.org/officeDocument/2006/relationships/image" Target="../media/image27.png"/><Relationship Id="rId5" Type="http://schemas.openxmlformats.org/officeDocument/2006/relationships/image" Target="../media/image26.png"/><Relationship Id="rId6" Type="http://schemas.openxmlformats.org/officeDocument/2006/relationships/image" Target="../media/image29.png"/><Relationship Id="rId7" Type="http://schemas.openxmlformats.org/officeDocument/2006/relationships/image" Target="../media/image32.jpg"/><Relationship Id="rId8" Type="http://schemas.openxmlformats.org/officeDocument/2006/relationships/image" Target="../media/image33.jpg"/><Relationship Id="rId9" Type="http://schemas.openxmlformats.org/officeDocument/2006/relationships/image" Target="../media/image35.jpg"/><Relationship Id="rId10" Type="http://schemas.openxmlformats.org/officeDocument/2006/relationships/image" Target="../media/image34.jpg"/><Relationship Id="rId11" Type="http://schemas.openxmlformats.org/officeDocument/2006/relationships/image" Target="../media/image31.jpg"/><Relationship Id="rId1" Type="http://schemas.openxmlformats.org/officeDocument/2006/relationships/slideLayout" Target="../slideLayouts/slideLayout37.xml"/><Relationship Id="rId2" Type="http://schemas.openxmlformats.org/officeDocument/2006/relationships/image" Target="../media/image30.jpg"/></Relationships>
</file>

<file path=ppt/slides/_rels/slide25.xml.rels><?xml version="1.0" encoding="UTF-8" standalone="yes"?>
<Relationships xmlns="http://schemas.openxmlformats.org/package/2006/relationships"><Relationship Id="rId3" Type="http://schemas.openxmlformats.org/officeDocument/2006/relationships/image" Target="../media/image15.jpg"/><Relationship Id="rId4" Type="http://schemas.openxmlformats.org/officeDocument/2006/relationships/image" Target="../media/image37.jpeg"/><Relationship Id="rId5" Type="http://schemas.openxmlformats.org/officeDocument/2006/relationships/image" Target="../media/image38.jpeg"/><Relationship Id="rId6" Type="http://schemas.openxmlformats.org/officeDocument/2006/relationships/image" Target="../media/image13.jpg"/><Relationship Id="rId7" Type="http://schemas.openxmlformats.org/officeDocument/2006/relationships/image" Target="../media/image39.jpeg"/><Relationship Id="rId1" Type="http://schemas.openxmlformats.org/officeDocument/2006/relationships/slideLayout" Target="../slideLayouts/slideLayout29.xml"/><Relationship Id="rId2" Type="http://schemas.openxmlformats.org/officeDocument/2006/relationships/image" Target="../media/image36.jpeg"/></Relationships>
</file>

<file path=ppt/slides/_rels/slide26.xml.rels><?xml version="1.0" encoding="UTF-8" standalone="yes"?>
<Relationships xmlns="http://schemas.openxmlformats.org/package/2006/relationships"><Relationship Id="rId3" Type="http://schemas.openxmlformats.org/officeDocument/2006/relationships/image" Target="../media/image40.jpeg"/><Relationship Id="rId4" Type="http://schemas.openxmlformats.org/officeDocument/2006/relationships/image" Target="../media/image41.jpeg"/><Relationship Id="rId5" Type="http://schemas.openxmlformats.org/officeDocument/2006/relationships/image" Target="../media/image42.jpeg"/><Relationship Id="rId1" Type="http://schemas.openxmlformats.org/officeDocument/2006/relationships/slideLayout" Target="../slideLayouts/slideLayout30.xml"/><Relationship Id="rId2" Type="http://schemas.openxmlformats.org/officeDocument/2006/relationships/notesSlide" Target="../notesSlides/notesSlide17.xml"/></Relationships>
</file>

<file path=ppt/slides/_rels/slide27.xml.rels><?xml version="1.0" encoding="UTF-8" standalone="yes"?>
<Relationships xmlns="http://schemas.openxmlformats.org/package/2006/relationships"><Relationship Id="rId3" Type="http://schemas.openxmlformats.org/officeDocument/2006/relationships/image" Target="../media/image43.jpg"/><Relationship Id="rId4" Type="http://schemas.openxmlformats.org/officeDocument/2006/relationships/image" Target="../media/image44.jpg"/><Relationship Id="rId5" Type="http://schemas.openxmlformats.org/officeDocument/2006/relationships/image" Target="../media/image45.jpg"/><Relationship Id="rId1" Type="http://schemas.openxmlformats.org/officeDocument/2006/relationships/slideLayout" Target="../slideLayouts/slideLayout19.xml"/><Relationship Id="rId2" Type="http://schemas.openxmlformats.org/officeDocument/2006/relationships/notesSlide" Target="../notesSlides/notesSlide18.xml"/></Relationships>
</file>

<file path=ppt/slides/_rels/slide28.xml.rels><?xml version="1.0" encoding="UTF-8" standalone="yes"?>
<Relationships xmlns="http://schemas.openxmlformats.org/package/2006/relationships"><Relationship Id="rId3" Type="http://schemas.openxmlformats.org/officeDocument/2006/relationships/image" Target="../media/image46.jpeg"/><Relationship Id="rId4" Type="http://schemas.openxmlformats.org/officeDocument/2006/relationships/image" Target="../media/image47.jpg"/><Relationship Id="rId5" Type="http://schemas.openxmlformats.org/officeDocument/2006/relationships/image" Target="../media/image48.jpeg"/><Relationship Id="rId1" Type="http://schemas.openxmlformats.org/officeDocument/2006/relationships/slideLayout" Target="../slideLayouts/slideLayout31.xml"/><Relationship Id="rId2" Type="http://schemas.openxmlformats.org/officeDocument/2006/relationships/notesSlide" Target="../notesSlides/notesSlide1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image" Target="../media/image49.jpg"/><Relationship Id="rId3" Type="http://schemas.openxmlformats.org/officeDocument/2006/relationships/image" Target="../media/image50.jpg"/></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4" Type="http://schemas.openxmlformats.org/officeDocument/2006/relationships/image" Target="../media/image5.jpeg"/><Relationship Id="rId1" Type="http://schemas.openxmlformats.org/officeDocument/2006/relationships/slideLayout" Target="../slideLayouts/slideLayout20.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image" Target="../media/image51.jpg"/></Relationships>
</file>

<file path=ppt/slides/_rels/slide31.xml.rels><?xml version="1.0" encoding="UTF-8" standalone="yes"?>
<Relationships xmlns="http://schemas.openxmlformats.org/package/2006/relationships"><Relationship Id="rId3" Type="http://schemas.openxmlformats.org/officeDocument/2006/relationships/image" Target="../media/image52.jpg"/><Relationship Id="rId4" Type="http://schemas.openxmlformats.org/officeDocument/2006/relationships/image" Target="../media/image53.jpeg"/><Relationship Id="rId5" Type="http://schemas.openxmlformats.org/officeDocument/2006/relationships/image" Target="../media/image54.jpeg"/><Relationship Id="rId6" Type="http://schemas.openxmlformats.org/officeDocument/2006/relationships/image" Target="../media/image55.jpeg"/><Relationship Id="rId7" Type="http://schemas.openxmlformats.org/officeDocument/2006/relationships/image" Target="../media/image56.jpeg"/><Relationship Id="rId1" Type="http://schemas.openxmlformats.org/officeDocument/2006/relationships/slideLayout" Target="../slideLayouts/slideLayout22.xml"/><Relationship Id="rId2" Type="http://schemas.openxmlformats.org/officeDocument/2006/relationships/notesSlide" Target="../notesSlides/notesSlide20.xml"/></Relationships>
</file>

<file path=ppt/slides/_rels/slide32.xml.rels><?xml version="1.0" encoding="UTF-8" standalone="yes"?>
<Relationships xmlns="http://schemas.openxmlformats.org/package/2006/relationships"><Relationship Id="rId3" Type="http://schemas.openxmlformats.org/officeDocument/2006/relationships/image" Target="../media/image57.jpeg"/><Relationship Id="rId4" Type="http://schemas.openxmlformats.org/officeDocument/2006/relationships/image" Target="../media/image58.jpeg"/><Relationship Id="rId5" Type="http://schemas.openxmlformats.org/officeDocument/2006/relationships/image" Target="../media/image59.jpeg"/><Relationship Id="rId6" Type="http://schemas.openxmlformats.org/officeDocument/2006/relationships/image" Target="../media/image60.jpeg"/><Relationship Id="rId7" Type="http://schemas.openxmlformats.org/officeDocument/2006/relationships/image" Target="../media/image61.jpg"/><Relationship Id="rId1" Type="http://schemas.openxmlformats.org/officeDocument/2006/relationships/slideLayout" Target="../slideLayouts/slideLayout11.xml"/><Relationship Id="rId2" Type="http://schemas.openxmlformats.org/officeDocument/2006/relationships/notesSlide" Target="../notesSlides/notesSlide21.xml"/></Relationships>
</file>

<file path=ppt/slides/_rels/slide33.xml.rels><?xml version="1.0" encoding="UTF-8" standalone="yes"?>
<Relationships xmlns="http://schemas.openxmlformats.org/package/2006/relationships"><Relationship Id="rId3" Type="http://schemas.openxmlformats.org/officeDocument/2006/relationships/image" Target="../media/image62.jpg"/><Relationship Id="rId4" Type="http://schemas.openxmlformats.org/officeDocument/2006/relationships/image" Target="../media/image63.jpg"/><Relationship Id="rId5" Type="http://schemas.openxmlformats.org/officeDocument/2006/relationships/image" Target="../media/image64.jpg"/><Relationship Id="rId6" Type="http://schemas.openxmlformats.org/officeDocument/2006/relationships/image" Target="../media/image65.jpg"/><Relationship Id="rId7" Type="http://schemas.openxmlformats.org/officeDocument/2006/relationships/image" Target="../media/image66.jpg"/><Relationship Id="rId1" Type="http://schemas.openxmlformats.org/officeDocument/2006/relationships/slideLayout" Target="../slideLayouts/slideLayout25.xml"/><Relationship Id="rId2" Type="http://schemas.openxmlformats.org/officeDocument/2006/relationships/notesSlide" Target="../notesSlides/notesSlide22.xml"/></Relationships>
</file>

<file path=ppt/slides/_rels/slide34.xml.rels><?xml version="1.0" encoding="UTF-8" standalone="yes"?>
<Relationships xmlns="http://schemas.openxmlformats.org/package/2006/relationships"><Relationship Id="rId3" Type="http://schemas.openxmlformats.org/officeDocument/2006/relationships/image" Target="../media/image68.jpg"/><Relationship Id="rId4" Type="http://schemas.openxmlformats.org/officeDocument/2006/relationships/image" Target="../media/image69.jpg"/><Relationship Id="rId1" Type="http://schemas.openxmlformats.org/officeDocument/2006/relationships/slideLayout" Target="../slideLayouts/slideLayout13.xml"/><Relationship Id="rId2" Type="http://schemas.openxmlformats.org/officeDocument/2006/relationships/image" Target="../media/image67.jpg"/></Relationships>
</file>

<file path=ppt/slides/_rels/slide35.xml.rels><?xml version="1.0" encoding="UTF-8" standalone="yes"?>
<Relationships xmlns="http://schemas.openxmlformats.org/package/2006/relationships"><Relationship Id="rId3" Type="http://schemas.openxmlformats.org/officeDocument/2006/relationships/image" Target="../media/image67.jpg"/><Relationship Id="rId4" Type="http://schemas.openxmlformats.org/officeDocument/2006/relationships/image" Target="../media/image69.jpg"/><Relationship Id="rId1" Type="http://schemas.openxmlformats.org/officeDocument/2006/relationships/slideLayout" Target="../slideLayouts/slideLayout12.xml"/><Relationship Id="rId2" Type="http://schemas.openxmlformats.org/officeDocument/2006/relationships/image" Target="../media/image68.jp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image" Target="../media/image70.jpe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71.jpg"/></Relationships>
</file>

<file path=ppt/slides/_rels/slide38.xml.rels><?xml version="1.0" encoding="UTF-8" standalone="yes"?>
<Relationships xmlns="http://schemas.openxmlformats.org/package/2006/relationships"><Relationship Id="rId3" Type="http://schemas.openxmlformats.org/officeDocument/2006/relationships/image" Target="../media/image72.jpg"/><Relationship Id="rId4" Type="http://schemas.openxmlformats.org/officeDocument/2006/relationships/image" Target="../media/image73.jpg"/><Relationship Id="rId5" Type="http://schemas.openxmlformats.org/officeDocument/2006/relationships/image" Target="../media/image74.jpg"/><Relationship Id="rId1" Type="http://schemas.openxmlformats.org/officeDocument/2006/relationships/slideLayout" Target="../slideLayouts/slideLayout21.xml"/><Relationship Id="rId2" Type="http://schemas.openxmlformats.org/officeDocument/2006/relationships/notesSlide" Target="../notesSlides/notesSlide2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75.png"/><Relationship Id="rId4" Type="http://schemas.openxmlformats.org/officeDocument/2006/relationships/image" Target="../media/image76.jpg"/><Relationship Id="rId1" Type="http://schemas.openxmlformats.org/officeDocument/2006/relationships/slideLayout" Target="../slideLayouts/slideLayout16.xml"/><Relationship Id="rId2" Type="http://schemas.openxmlformats.org/officeDocument/2006/relationships/notesSlide" Target="../notesSlides/notesSlide2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5.xml"/><Relationship Id="rId3" Type="http://schemas.openxmlformats.org/officeDocument/2006/relationships/image" Target="../media/image77.jp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78.jpeg"/></Relationships>
</file>

<file path=ppt/slides/_rels/slide43.xml.rels><?xml version="1.0" encoding="UTF-8" standalone="yes"?>
<Relationships xmlns="http://schemas.openxmlformats.org/package/2006/relationships"><Relationship Id="rId11" Type="http://schemas.openxmlformats.org/officeDocument/2006/relationships/image" Target="../media/image88.png"/><Relationship Id="rId12" Type="http://schemas.openxmlformats.org/officeDocument/2006/relationships/image" Target="../media/image89.jpeg"/><Relationship Id="rId1" Type="http://schemas.openxmlformats.org/officeDocument/2006/relationships/slideLayout" Target="../slideLayouts/slideLayout4.xml"/><Relationship Id="rId2" Type="http://schemas.openxmlformats.org/officeDocument/2006/relationships/image" Target="../media/image79.png"/><Relationship Id="rId3" Type="http://schemas.openxmlformats.org/officeDocument/2006/relationships/image" Target="../media/image8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83.png"/><Relationship Id="rId7" Type="http://schemas.openxmlformats.org/officeDocument/2006/relationships/image" Target="../media/image84.png"/><Relationship Id="rId8" Type="http://schemas.openxmlformats.org/officeDocument/2006/relationships/image" Target="../media/image85.png"/><Relationship Id="rId9" Type="http://schemas.openxmlformats.org/officeDocument/2006/relationships/image" Target="../media/image86.png"/><Relationship Id="rId10" Type="http://schemas.openxmlformats.org/officeDocument/2006/relationships/image" Target="../media/image87.png"/></Relationships>
</file>

<file path=ppt/slides/_rels/slide44.xml.rels><?xml version="1.0" encoding="UTF-8" standalone="yes"?>
<Relationships xmlns="http://schemas.openxmlformats.org/package/2006/relationships"><Relationship Id="rId3" Type="http://schemas.openxmlformats.org/officeDocument/2006/relationships/image" Target="../media/image90.jpg"/><Relationship Id="rId4" Type="http://schemas.openxmlformats.org/officeDocument/2006/relationships/image" Target="../media/image91.jpeg"/><Relationship Id="rId5" Type="http://schemas.openxmlformats.org/officeDocument/2006/relationships/image" Target="../media/image92.jpg"/><Relationship Id="rId1" Type="http://schemas.openxmlformats.org/officeDocument/2006/relationships/slideLayout" Target="../slideLayouts/slideLayout17.xml"/><Relationship Id="rId2" Type="http://schemas.openxmlformats.org/officeDocument/2006/relationships/image" Target="../media/image75.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93.jpeg"/></Relationships>
</file>

<file path=ppt/slides/_rels/slide46.xml.rels><?xml version="1.0" encoding="UTF-8" standalone="yes"?>
<Relationships xmlns="http://schemas.openxmlformats.org/package/2006/relationships"><Relationship Id="rId3" Type="http://schemas.openxmlformats.org/officeDocument/2006/relationships/image" Target="../media/image95.jpeg"/><Relationship Id="rId4" Type="http://schemas.openxmlformats.org/officeDocument/2006/relationships/image" Target="../media/image96.jpeg"/><Relationship Id="rId5" Type="http://schemas.openxmlformats.org/officeDocument/2006/relationships/image" Target="../media/image97.jpeg"/><Relationship Id="rId1" Type="http://schemas.openxmlformats.org/officeDocument/2006/relationships/slideLayout" Target="../slideLayouts/slideLayout15.xml"/><Relationship Id="rId2" Type="http://schemas.openxmlformats.org/officeDocument/2006/relationships/image" Target="../media/image94.jp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3.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4" Type="http://schemas.openxmlformats.org/officeDocument/2006/relationships/image" Target="../media/image7.jpg"/><Relationship Id="rId5" Type="http://schemas.openxmlformats.org/officeDocument/2006/relationships/image" Target="../media/image8.jpg"/><Relationship Id="rId1" Type="http://schemas.openxmlformats.org/officeDocument/2006/relationships/slideLayout" Target="../slideLayouts/slideLayout7.xml"/><Relationship Id="rId2" Type="http://schemas.openxmlformats.org/officeDocument/2006/relationships/notesSlide" Target="../notesSlides/notesSlide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9.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6.xml"/></Relationships>
</file>

<file path=ppt/slides/_rels/slide69.xml.rels><?xml version="1.0" encoding="UTF-8" standalone="yes"?>
<Relationships xmlns="http://schemas.openxmlformats.org/package/2006/relationships"><Relationship Id="rId3" Type="http://schemas.openxmlformats.org/officeDocument/2006/relationships/chart" Target="../charts/chart7.xml"/><Relationship Id="rId4" Type="http://schemas.openxmlformats.org/officeDocument/2006/relationships/chart" Target="../charts/chart8.xml"/><Relationship Id="rId5" Type="http://schemas.openxmlformats.org/officeDocument/2006/relationships/chart" Target="../charts/chart9.xml"/><Relationship Id="rId6" Type="http://schemas.openxmlformats.org/officeDocument/2006/relationships/chart" Target="../charts/chart10.xml"/><Relationship Id="rId7" Type="http://schemas.openxmlformats.org/officeDocument/2006/relationships/chart" Target="../charts/chart11.xml"/><Relationship Id="rId8" Type="http://schemas.openxmlformats.org/officeDocument/2006/relationships/chart" Target="../charts/chart12.xml"/><Relationship Id="rId9" Type="http://schemas.openxmlformats.org/officeDocument/2006/relationships/chart" Target="../charts/chart13.xml"/><Relationship Id="rId10" Type="http://schemas.openxmlformats.org/officeDocument/2006/relationships/chart" Target="../charts/chart14.xml"/><Relationship Id="rId11" Type="http://schemas.openxmlformats.org/officeDocument/2006/relationships/chart" Target="../charts/chart15.xml"/><Relationship Id="rId1" Type="http://schemas.openxmlformats.org/officeDocument/2006/relationships/slideLayout" Target="../slideLayouts/slideLayout1.xml"/><Relationship Id="rId2" Type="http://schemas.openxmlformats.org/officeDocument/2006/relationships/notesSlide" Target="../notesSlides/notesSlide3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s>
</file>

<file path=ppt/slides/_rels/slide70.xml.rels><?xml version="1.0" encoding="UTF-8" standalone="yes"?>
<Relationships xmlns="http://schemas.openxmlformats.org/package/2006/relationships"><Relationship Id="rId3" Type="http://schemas.openxmlformats.org/officeDocument/2006/relationships/chart" Target="../charts/chart16.xml"/><Relationship Id="rId4" Type="http://schemas.openxmlformats.org/officeDocument/2006/relationships/chart" Target="../charts/chart17.xml"/><Relationship Id="rId1" Type="http://schemas.openxmlformats.org/officeDocument/2006/relationships/slideLayout" Target="../slideLayouts/slideLayout1.xml"/><Relationship Id="rId2" Type="http://schemas.openxmlformats.org/officeDocument/2006/relationships/notesSlide" Target="../notesSlides/notesSlide3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9188605" y="2319455"/>
            <a:ext cx="6058052" cy="8943278"/>
          </a:xfrm>
          <a:prstGeom prst="rect">
            <a:avLst/>
          </a:prstGeom>
          <a:noFill/>
          <a:ln w="762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18" name="Subtitle 2"/>
          <p:cNvSpPr txBox="1">
            <a:spLocks/>
          </p:cNvSpPr>
          <p:nvPr/>
        </p:nvSpPr>
        <p:spPr>
          <a:xfrm>
            <a:off x="10975009" y="3429144"/>
            <a:ext cx="2455806" cy="135633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3600" dirty="0" smtClean="0">
                <a:latin typeface="Poppins Medium" charset="0"/>
                <a:ea typeface="Poppins Medium" charset="0"/>
                <a:cs typeface="Poppins Medium" charset="0"/>
              </a:rPr>
              <a:t>Hello!</a:t>
            </a:r>
          </a:p>
          <a:p>
            <a:pPr>
              <a:lnSpc>
                <a:spcPts val="4040"/>
              </a:lnSpc>
            </a:pPr>
            <a:r>
              <a:rPr lang="en-US" sz="3600" dirty="0" smtClean="0">
                <a:latin typeface="Poppins Medium" charset="0"/>
                <a:ea typeface="Poppins Medium" charset="0"/>
                <a:cs typeface="Poppins Medium" charset="0"/>
              </a:rPr>
              <a:t>Stranger</a:t>
            </a:r>
          </a:p>
        </p:txBody>
      </p:sp>
      <p:sp>
        <p:nvSpPr>
          <p:cNvPr id="19" name="TextBox 18"/>
          <p:cNvSpPr txBox="1"/>
          <p:nvPr/>
        </p:nvSpPr>
        <p:spPr>
          <a:xfrm>
            <a:off x="9623013" y="5255424"/>
            <a:ext cx="5189241" cy="5324535"/>
          </a:xfrm>
          <a:prstGeom prst="rect">
            <a:avLst/>
          </a:prstGeom>
          <a:noFill/>
        </p:spPr>
        <p:txBody>
          <a:bodyPr wrap="none" rtlCol="0">
            <a:spAutoFit/>
          </a:bodyPr>
          <a:lstStyle/>
          <a:p>
            <a:pPr algn="ctr">
              <a:lnSpc>
                <a:spcPts val="13560"/>
              </a:lnSpc>
            </a:pPr>
            <a:r>
              <a:rPr lang="en-US" sz="12400" b="1" dirty="0" smtClean="0">
                <a:solidFill>
                  <a:schemeClr val="tx2"/>
                </a:solidFill>
                <a:latin typeface="Poppins" charset="0"/>
                <a:ea typeface="Poppins" charset="0"/>
                <a:cs typeface="Poppins" charset="0"/>
              </a:rPr>
              <a:t>WE </a:t>
            </a:r>
          </a:p>
          <a:p>
            <a:pPr algn="ctr">
              <a:lnSpc>
                <a:spcPts val="13560"/>
              </a:lnSpc>
            </a:pPr>
            <a:r>
              <a:rPr lang="en-US" sz="12400" b="1" dirty="0" smtClean="0">
                <a:solidFill>
                  <a:schemeClr val="tx2"/>
                </a:solidFill>
                <a:latin typeface="Poppins" charset="0"/>
                <a:ea typeface="Poppins" charset="0"/>
                <a:cs typeface="Poppins" charset="0"/>
              </a:rPr>
              <a:t>ARE</a:t>
            </a:r>
          </a:p>
          <a:p>
            <a:pPr algn="ctr">
              <a:lnSpc>
                <a:spcPts val="13560"/>
              </a:lnSpc>
            </a:pPr>
            <a:r>
              <a:rPr lang="en-US" sz="12400" b="1" dirty="0" smtClean="0">
                <a:solidFill>
                  <a:schemeClr val="tx2"/>
                </a:solidFill>
                <a:latin typeface="Poppins" charset="0"/>
                <a:ea typeface="Poppins" charset="0"/>
                <a:cs typeface="Poppins" charset="0"/>
              </a:rPr>
              <a:t>RIVKA</a:t>
            </a:r>
            <a:endParaRPr lang="en-US" sz="12400" b="1" dirty="0">
              <a:solidFill>
                <a:schemeClr val="tx2"/>
              </a:solidFill>
              <a:latin typeface="Poppins" charset="0"/>
              <a:ea typeface="Poppins" charset="0"/>
              <a:cs typeface="Poppins" charset="0"/>
            </a:endParaRPr>
          </a:p>
        </p:txBody>
      </p:sp>
      <p:pic>
        <p:nvPicPr>
          <p:cNvPr id="2" name="Picture 1"/>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658197" y="3935141"/>
            <a:ext cx="6096000" cy="609600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5681065" y="3935141"/>
            <a:ext cx="6096000" cy="6096000"/>
          </a:xfrm>
          <a:prstGeom prst="rect">
            <a:avLst/>
          </a:prstGeom>
        </p:spPr>
      </p:pic>
    </p:spTree>
    <p:extLst>
      <p:ext uri="{BB962C8B-B14F-4D97-AF65-F5344CB8AC3E}">
        <p14:creationId xmlns:p14="http://schemas.microsoft.com/office/powerpoint/2010/main" val="156351154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5702001" y="0"/>
            <a:ext cx="8675649" cy="137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a:spLocks/>
          </p:cNvSpPr>
          <p:nvPr/>
        </p:nvSpPr>
        <p:spPr bwMode="auto">
          <a:xfrm>
            <a:off x="17969546" y="9811303"/>
            <a:ext cx="4140557"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2400" b="1" spc="800" dirty="0" smtClean="0">
                <a:solidFill>
                  <a:schemeClr val="bg1"/>
                </a:solidFill>
                <a:latin typeface="Poppins" charset="0"/>
                <a:ea typeface="Poppins" charset="0"/>
                <a:cs typeface="Poppins" charset="0"/>
                <a:sym typeface="Bebas Neue" charset="0"/>
              </a:rPr>
              <a:t>VINCE LOMBARDI</a:t>
            </a:r>
          </a:p>
        </p:txBody>
      </p:sp>
      <p:sp>
        <p:nvSpPr>
          <p:cNvPr id="26" name="TextBox 25"/>
          <p:cNvSpPr txBox="1"/>
          <p:nvPr/>
        </p:nvSpPr>
        <p:spPr>
          <a:xfrm>
            <a:off x="17649737" y="3308647"/>
            <a:ext cx="4780176" cy="6093976"/>
          </a:xfrm>
          <a:prstGeom prst="rect">
            <a:avLst/>
          </a:prstGeom>
          <a:noFill/>
        </p:spPr>
        <p:txBody>
          <a:bodyPr wrap="square" rtlCol="0">
            <a:spAutoFit/>
          </a:bodyPr>
          <a:lstStyle/>
          <a:p>
            <a:pPr algn="ctr">
              <a:lnSpc>
                <a:spcPts val="5180"/>
              </a:lnSpc>
            </a:pPr>
            <a:r>
              <a:rPr lang="en-US" sz="3800" b="1" dirty="0" smtClean="0">
                <a:solidFill>
                  <a:schemeClr val="bg1"/>
                </a:solidFill>
                <a:latin typeface="Lato" charset="0"/>
                <a:ea typeface="Lato" charset="0"/>
                <a:cs typeface="Lato" charset="0"/>
              </a:rPr>
              <a:t>The </a:t>
            </a:r>
            <a:r>
              <a:rPr lang="en-US" sz="3800" b="1" dirty="0">
                <a:solidFill>
                  <a:schemeClr val="bg1"/>
                </a:solidFill>
                <a:latin typeface="Lato" charset="0"/>
                <a:ea typeface="Lato" charset="0"/>
                <a:cs typeface="Lato" charset="0"/>
              </a:rPr>
              <a:t>price of success is hard work, dedication to the job at hand, and the determination that whether we win or lose, we have applied the best of ourselves to the task at </a:t>
            </a:r>
            <a:r>
              <a:rPr lang="en-US" sz="3800" b="1" dirty="0" smtClean="0">
                <a:solidFill>
                  <a:schemeClr val="bg1"/>
                </a:solidFill>
                <a:latin typeface="Lato" charset="0"/>
                <a:ea typeface="Lato" charset="0"/>
                <a:cs typeface="Lato" charset="0"/>
              </a:rPr>
              <a:t>hand</a:t>
            </a:r>
          </a:p>
        </p:txBody>
      </p:sp>
      <p:sp>
        <p:nvSpPr>
          <p:cNvPr id="27" name="Freeform 71"/>
          <p:cNvSpPr>
            <a:spLocks noChangeArrowheads="1"/>
          </p:cNvSpPr>
          <p:nvPr/>
        </p:nvSpPr>
        <p:spPr bwMode="auto">
          <a:xfrm>
            <a:off x="22325625" y="9064752"/>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
        <p:nvSpPr>
          <p:cNvPr id="28" name="Freeform 71"/>
          <p:cNvSpPr>
            <a:spLocks noChangeArrowheads="1"/>
          </p:cNvSpPr>
          <p:nvPr/>
        </p:nvSpPr>
        <p:spPr bwMode="auto">
          <a:xfrm rot="11131217">
            <a:off x="16709346" y="2970776"/>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pic>
        <p:nvPicPr>
          <p:cNvPr id="3" name="Picture Placeholder 2"/>
          <p:cNvPicPr>
            <a:picLocks noGrp="1" noChangeAspect="1"/>
          </p:cNvPicPr>
          <p:nvPr>
            <p:ph type="pic" sz="quarter" idx="22"/>
          </p:nvPr>
        </p:nvPicPr>
        <p:blipFill rotWithShape="1">
          <a:blip r:embed="rId2">
            <a:extLst>
              <a:ext uri="{28A0092B-C50C-407E-A947-70E740481C1C}">
                <a14:useLocalDpi xmlns:a14="http://schemas.microsoft.com/office/drawing/2010/main"/>
              </a:ext>
            </a:extLst>
          </a:blip>
          <a:srcRect l="3818" r="37810"/>
          <a:stretch/>
        </p:blipFill>
        <p:spPr/>
      </p:pic>
    </p:spTree>
    <p:extLst>
      <p:ext uri="{BB962C8B-B14F-4D97-AF65-F5344CB8AC3E}">
        <p14:creationId xmlns:p14="http://schemas.microsoft.com/office/powerpoint/2010/main" val="13208148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 name="Straight Connector 3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7729940" y="984189"/>
            <a:ext cx="8917827"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WHO WE ARE?</a:t>
            </a:r>
            <a:endParaRPr lang="en-US" sz="8400" b="1" spc="800" dirty="0">
              <a:solidFill>
                <a:schemeClr val="tx2"/>
              </a:solidFill>
              <a:latin typeface="Lato Black" charset="0"/>
              <a:ea typeface="Lato Black" charset="0"/>
              <a:cs typeface="Lato Black" charset="0"/>
            </a:endParaRPr>
          </a:p>
        </p:txBody>
      </p:sp>
      <p:sp>
        <p:nvSpPr>
          <p:cNvPr id="38" name="Rectangle 37"/>
          <p:cNvSpPr/>
          <p:nvPr/>
        </p:nvSpPr>
        <p:spPr>
          <a:xfrm>
            <a:off x="9188605" y="4393580"/>
            <a:ext cx="6058052" cy="932242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51" name="TextBox 50"/>
          <p:cNvSpPr txBox="1"/>
          <p:nvPr/>
        </p:nvSpPr>
        <p:spPr>
          <a:xfrm>
            <a:off x="9713254" y="7062772"/>
            <a:ext cx="4951141" cy="1528624"/>
          </a:xfrm>
          <a:prstGeom prst="rect">
            <a:avLst/>
          </a:prstGeom>
          <a:noFill/>
        </p:spPr>
        <p:txBody>
          <a:bodyPr wrap="square" rtlCol="0">
            <a:spAutoFit/>
          </a:bodyPr>
          <a:lstStyle/>
          <a:p>
            <a:pPr algn="ctr">
              <a:lnSpc>
                <a:spcPts val="5560"/>
              </a:lnSpc>
            </a:pPr>
            <a:r>
              <a:rPr lang="en-US" sz="4600" b="1" dirty="0" smtClean="0">
                <a:solidFill>
                  <a:schemeClr val="tx2"/>
                </a:solidFill>
                <a:latin typeface="Poppins" charset="0"/>
                <a:ea typeface="Poppins" charset="0"/>
                <a:cs typeface="Poppins" charset="0"/>
              </a:rPr>
              <a:t>WE ARE </a:t>
            </a:r>
          </a:p>
          <a:p>
            <a:pPr algn="ctr">
              <a:lnSpc>
                <a:spcPts val="5560"/>
              </a:lnSpc>
            </a:pPr>
            <a:r>
              <a:rPr lang="en-US" sz="4600" b="1" dirty="0" smtClean="0">
                <a:solidFill>
                  <a:schemeClr val="tx2"/>
                </a:solidFill>
                <a:latin typeface="Poppins" charset="0"/>
                <a:ea typeface="Poppins" charset="0"/>
                <a:cs typeface="Poppins" charset="0"/>
              </a:rPr>
              <a:t>RIVKA</a:t>
            </a:r>
            <a:endParaRPr lang="en-US" sz="4600" b="1" dirty="0">
              <a:solidFill>
                <a:schemeClr val="tx2"/>
              </a:solidFill>
              <a:latin typeface="Poppins" charset="0"/>
              <a:ea typeface="Poppins" charset="0"/>
              <a:cs typeface="Poppins" charset="0"/>
            </a:endParaRPr>
          </a:p>
        </p:txBody>
      </p:sp>
      <p:sp>
        <p:nvSpPr>
          <p:cNvPr id="53" name="Subtitle 2"/>
          <p:cNvSpPr txBox="1">
            <a:spLocks/>
          </p:cNvSpPr>
          <p:nvPr/>
        </p:nvSpPr>
        <p:spPr>
          <a:xfrm>
            <a:off x="9546524" y="8799831"/>
            <a:ext cx="5329204"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a:t>
            </a:r>
            <a:endParaRPr lang="en-US" dirty="0">
              <a:solidFill>
                <a:schemeClr val="tx1"/>
              </a:solidFill>
              <a:latin typeface="Poppins Light" charset="0"/>
              <a:ea typeface="Poppins Light" charset="0"/>
              <a:cs typeface="Poppins Light" charset="0"/>
            </a:endParaRPr>
          </a:p>
        </p:txBody>
      </p:sp>
      <p:sp>
        <p:nvSpPr>
          <p:cNvPr id="55" name="Shape 2633"/>
          <p:cNvSpPr>
            <a:spLocks noChangeAspect="1"/>
          </p:cNvSpPr>
          <p:nvPr/>
        </p:nvSpPr>
        <p:spPr>
          <a:xfrm>
            <a:off x="11728146" y="5597671"/>
            <a:ext cx="1005840" cy="100584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4" name="Picture Placeholder 3"/>
          <p:cNvPicPr>
            <a:picLocks noGrp="1" noChangeAspect="1"/>
          </p:cNvPicPr>
          <p:nvPr>
            <p:ph type="pic" sz="quarter" idx="23"/>
          </p:nvPr>
        </p:nvPicPr>
        <p:blipFill rotWithShape="1">
          <a:blip r:embed="rId3">
            <a:extLst>
              <a:ext uri="{28A0092B-C50C-407E-A947-70E740481C1C}">
                <a14:useLocalDpi xmlns:a14="http://schemas.microsoft.com/office/drawing/2010/main"/>
              </a:ext>
            </a:extLst>
          </a:blip>
          <a:srcRect l="10132" r="50592"/>
          <a:stretch/>
        </p:blipFill>
        <p:spPr/>
      </p:pic>
      <p:pic>
        <p:nvPicPr>
          <p:cNvPr id="5" name="Picture Placeholder 4"/>
          <p:cNvPicPr>
            <a:picLocks noGrp="1" noChangeAspect="1"/>
          </p:cNvPicPr>
          <p:nvPr>
            <p:ph type="pic" sz="quarter" idx="22"/>
          </p:nvPr>
        </p:nvPicPr>
        <p:blipFill rotWithShape="1">
          <a:blip r:embed="rId4">
            <a:extLst>
              <a:ext uri="{28A0092B-C50C-407E-A947-70E740481C1C}">
                <a14:useLocalDpi xmlns:a14="http://schemas.microsoft.com/office/drawing/2010/main"/>
              </a:ext>
            </a:extLst>
          </a:blip>
          <a:srcRect l="50720" r="10256"/>
          <a:stretch/>
        </p:blipFill>
        <p:spPr/>
      </p:pic>
    </p:spTree>
    <p:extLst>
      <p:ext uri="{BB962C8B-B14F-4D97-AF65-F5344CB8AC3E}">
        <p14:creationId xmlns:p14="http://schemas.microsoft.com/office/powerpoint/2010/main" val="2777824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Straight Connector 19"/>
          <p:cNvCxnSpPr/>
          <p:nvPr/>
        </p:nvCxnSpPr>
        <p:spPr>
          <a:xfrm>
            <a:off x="11608677" y="8258764"/>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6663753" y="6091448"/>
            <a:ext cx="1105020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CREATIVE WORKS</a:t>
            </a:r>
            <a:endParaRPr lang="en-US" sz="8400" b="1" spc="800" dirty="0">
              <a:solidFill>
                <a:schemeClr val="tx2"/>
              </a:solidFill>
              <a:latin typeface="Lato Black" charset="0"/>
              <a:ea typeface="Lato Black" charset="0"/>
              <a:cs typeface="Lato Black" charset="0"/>
            </a:endParaRPr>
          </a:p>
        </p:txBody>
      </p:sp>
      <p:sp>
        <p:nvSpPr>
          <p:cNvPr id="22" name="TextBox 21"/>
          <p:cNvSpPr txBox="1"/>
          <p:nvPr/>
        </p:nvSpPr>
        <p:spPr>
          <a:xfrm>
            <a:off x="10515706" y="9041086"/>
            <a:ext cx="3377848"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DIGITAL CONTENT</a:t>
            </a:r>
            <a:endParaRPr lang="en-US" sz="2800" b="1" dirty="0">
              <a:solidFill>
                <a:schemeClr val="tx2"/>
              </a:solidFill>
              <a:latin typeface="Poppins SemiBold" charset="0"/>
              <a:ea typeface="Poppins SemiBold" charset="0"/>
              <a:cs typeface="Poppins SemiBold" charset="0"/>
            </a:endParaRPr>
          </a:p>
        </p:txBody>
      </p:sp>
      <p:sp>
        <p:nvSpPr>
          <p:cNvPr id="2" name="Diamond 1"/>
          <p:cNvSpPr/>
          <p:nvPr/>
        </p:nvSpPr>
        <p:spPr>
          <a:xfrm>
            <a:off x="11245618" y="3346513"/>
            <a:ext cx="1962614" cy="1962614"/>
          </a:xfrm>
          <a:prstGeom prst="diamond">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Shape 2637"/>
          <p:cNvSpPr/>
          <p:nvPr/>
        </p:nvSpPr>
        <p:spPr>
          <a:xfrm>
            <a:off x="11989118" y="3891841"/>
            <a:ext cx="475614" cy="871958"/>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6402042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t="7802" b="7802"/>
          <a:stretch>
            <a:fillRect/>
          </a:stretch>
        </p:blipFill>
        <p:spPr/>
      </p:pic>
      <p:sp>
        <p:nvSpPr>
          <p:cNvPr id="8" name="Rectangle 7"/>
          <p:cNvSpPr/>
          <p:nvPr/>
        </p:nvSpPr>
        <p:spPr>
          <a:xfrm>
            <a:off x="0" y="-14294"/>
            <a:ext cx="24428458" cy="13744588"/>
          </a:xfrm>
          <a:prstGeom prst="rect">
            <a:avLst/>
          </a:prstGeom>
          <a:gradFill>
            <a:gsLst>
              <a:gs pos="0">
                <a:srgbClr val="002452"/>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Straight Connector 19"/>
          <p:cNvCxnSpPr/>
          <p:nvPr/>
        </p:nvCxnSpPr>
        <p:spPr>
          <a:xfrm>
            <a:off x="11608677" y="8258764"/>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6663753" y="6091448"/>
            <a:ext cx="11050206" cy="1384995"/>
          </a:xfrm>
          <a:prstGeom prst="rect">
            <a:avLst/>
          </a:prstGeom>
          <a:noFill/>
        </p:spPr>
        <p:txBody>
          <a:bodyPr wrap="none" rtlCol="0">
            <a:spAutoFit/>
          </a:bodyPr>
          <a:lstStyle/>
          <a:p>
            <a:pPr algn="ctr"/>
            <a:r>
              <a:rPr lang="en-US" sz="8400" b="1" spc="800" dirty="0" smtClean="0">
                <a:solidFill>
                  <a:schemeClr val="bg1"/>
                </a:solidFill>
                <a:latin typeface="Lato Black" charset="0"/>
                <a:ea typeface="Lato Black" charset="0"/>
                <a:cs typeface="Lato Black" charset="0"/>
              </a:rPr>
              <a:t>CREATIVE WORKS</a:t>
            </a:r>
            <a:endParaRPr lang="en-US" sz="8400" b="1" spc="800" dirty="0">
              <a:solidFill>
                <a:schemeClr val="bg1"/>
              </a:solidFill>
              <a:latin typeface="Lato Black" charset="0"/>
              <a:ea typeface="Lato Black" charset="0"/>
              <a:cs typeface="Lato Black" charset="0"/>
            </a:endParaRPr>
          </a:p>
        </p:txBody>
      </p:sp>
      <p:sp>
        <p:nvSpPr>
          <p:cNvPr id="22" name="TextBox 21"/>
          <p:cNvSpPr txBox="1"/>
          <p:nvPr/>
        </p:nvSpPr>
        <p:spPr>
          <a:xfrm>
            <a:off x="10515706" y="9041086"/>
            <a:ext cx="3377848"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DIGITAL CONTENT</a:t>
            </a:r>
            <a:endParaRPr lang="en-US" sz="2800" b="1" dirty="0">
              <a:solidFill>
                <a:schemeClr val="bg1"/>
              </a:solidFill>
              <a:latin typeface="Poppins SemiBold" charset="0"/>
              <a:ea typeface="Poppins SemiBold" charset="0"/>
              <a:cs typeface="Poppins SemiBold" charset="0"/>
            </a:endParaRPr>
          </a:p>
        </p:txBody>
      </p:sp>
      <p:sp>
        <p:nvSpPr>
          <p:cNvPr id="2" name="Diamond 1"/>
          <p:cNvSpPr/>
          <p:nvPr/>
        </p:nvSpPr>
        <p:spPr>
          <a:xfrm>
            <a:off x="11245618" y="3346513"/>
            <a:ext cx="1962614" cy="1962614"/>
          </a:xfrm>
          <a:prstGeom prst="diamond">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Shape 2637"/>
          <p:cNvSpPr/>
          <p:nvPr/>
        </p:nvSpPr>
        <p:spPr>
          <a:xfrm>
            <a:off x="11989118" y="3891841"/>
            <a:ext cx="475614" cy="871958"/>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Tree>
    <p:extLst>
      <p:ext uri="{BB962C8B-B14F-4D97-AF65-F5344CB8AC3E}">
        <p14:creationId xmlns:p14="http://schemas.microsoft.com/office/powerpoint/2010/main" val="707371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712916" y="984189"/>
            <a:ext cx="895187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WHAT WE DO?</a:t>
            </a:r>
            <a:endParaRPr lang="en-US" sz="8400" b="1" spc="800" dirty="0">
              <a:solidFill>
                <a:schemeClr val="tx2"/>
              </a:solidFill>
              <a:latin typeface="Lato Black" charset="0"/>
              <a:ea typeface="Lato Black" charset="0"/>
              <a:cs typeface="Lato Black" charset="0"/>
            </a:endParaRPr>
          </a:p>
        </p:txBody>
      </p:sp>
      <p:sp>
        <p:nvSpPr>
          <p:cNvPr id="60" name="Hexagon 59"/>
          <p:cNvSpPr/>
          <p:nvPr/>
        </p:nvSpPr>
        <p:spPr>
          <a:xfrm rot="5400000">
            <a:off x="17272510" y="473980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Hexagon 60"/>
          <p:cNvSpPr/>
          <p:nvPr/>
        </p:nvSpPr>
        <p:spPr>
          <a:xfrm rot="5400000">
            <a:off x="12510682" y="473980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Hexagon 61"/>
          <p:cNvSpPr/>
          <p:nvPr/>
        </p:nvSpPr>
        <p:spPr>
          <a:xfrm rot="5400000">
            <a:off x="7748854" y="473980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Hexagon 62"/>
          <p:cNvSpPr/>
          <p:nvPr/>
        </p:nvSpPr>
        <p:spPr>
          <a:xfrm rot="5400000">
            <a:off x="2987026" y="473980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Shape 2641"/>
          <p:cNvSpPr/>
          <p:nvPr/>
        </p:nvSpPr>
        <p:spPr>
          <a:xfrm>
            <a:off x="4446121" y="6144370"/>
            <a:ext cx="1300130" cy="82735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5" name="Shape 2688"/>
          <p:cNvSpPr/>
          <p:nvPr/>
        </p:nvSpPr>
        <p:spPr>
          <a:xfrm>
            <a:off x="9207950" y="5907983"/>
            <a:ext cx="1300128" cy="1300128"/>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6" name="Shape 2783"/>
          <p:cNvSpPr/>
          <p:nvPr/>
        </p:nvSpPr>
        <p:spPr>
          <a:xfrm>
            <a:off x="13969778" y="5996628"/>
            <a:ext cx="1300128" cy="1122838"/>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7" name="Shape 2787"/>
          <p:cNvSpPr/>
          <p:nvPr/>
        </p:nvSpPr>
        <p:spPr>
          <a:xfrm>
            <a:off x="18732009" y="5907923"/>
            <a:ext cx="1299322" cy="1300188"/>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8" name="TextBox 67"/>
          <p:cNvSpPr txBox="1"/>
          <p:nvPr/>
        </p:nvSpPr>
        <p:spPr>
          <a:xfrm>
            <a:off x="8575780" y="9128997"/>
            <a:ext cx="2569935"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ADVERTISING</a:t>
            </a:r>
            <a:endParaRPr lang="en-US" sz="2800" b="1" dirty="0">
              <a:solidFill>
                <a:schemeClr val="tx2"/>
              </a:solidFill>
              <a:latin typeface="Poppins SemiBold" charset="0"/>
              <a:ea typeface="Poppins SemiBold" charset="0"/>
              <a:cs typeface="Poppins SemiBold" charset="0"/>
            </a:endParaRPr>
          </a:p>
        </p:txBody>
      </p:sp>
      <p:sp>
        <p:nvSpPr>
          <p:cNvPr id="69" name="TextBox 68"/>
          <p:cNvSpPr txBox="1"/>
          <p:nvPr/>
        </p:nvSpPr>
        <p:spPr>
          <a:xfrm>
            <a:off x="13717192" y="9096126"/>
            <a:ext cx="18053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LAYOUTS</a:t>
            </a:r>
            <a:endParaRPr lang="en-US" sz="2800" b="1" dirty="0">
              <a:solidFill>
                <a:schemeClr val="tx2"/>
              </a:solidFill>
              <a:latin typeface="Poppins SemiBold" charset="0"/>
              <a:ea typeface="Poppins SemiBold" charset="0"/>
              <a:cs typeface="Poppins SemiBold" charset="0"/>
            </a:endParaRPr>
          </a:p>
        </p:txBody>
      </p:sp>
      <p:sp>
        <p:nvSpPr>
          <p:cNvPr id="70" name="TextBox 69"/>
          <p:cNvSpPr txBox="1"/>
          <p:nvPr/>
        </p:nvSpPr>
        <p:spPr>
          <a:xfrm>
            <a:off x="4459169" y="9096126"/>
            <a:ext cx="1282723"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VIDEO</a:t>
            </a:r>
            <a:endParaRPr lang="en-US" sz="2800" b="1" dirty="0">
              <a:solidFill>
                <a:schemeClr val="tx2"/>
              </a:solidFill>
              <a:latin typeface="Poppins SemiBold" charset="0"/>
              <a:ea typeface="Poppins SemiBold" charset="0"/>
              <a:cs typeface="Poppins SemiBold" charset="0"/>
            </a:endParaRPr>
          </a:p>
        </p:txBody>
      </p:sp>
      <p:sp>
        <p:nvSpPr>
          <p:cNvPr id="71" name="TextBox 70"/>
          <p:cNvSpPr txBox="1"/>
          <p:nvPr/>
        </p:nvSpPr>
        <p:spPr>
          <a:xfrm>
            <a:off x="18581985" y="9096126"/>
            <a:ext cx="166584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LAUNCH</a:t>
            </a:r>
            <a:endParaRPr lang="en-US" sz="2800" b="1" dirty="0">
              <a:solidFill>
                <a:schemeClr val="tx2"/>
              </a:solidFill>
              <a:latin typeface="Poppins SemiBold" charset="0"/>
              <a:ea typeface="Poppins SemiBold" charset="0"/>
              <a:cs typeface="Poppins SemiBold" charset="0"/>
            </a:endParaRPr>
          </a:p>
        </p:txBody>
      </p:sp>
      <p:sp>
        <p:nvSpPr>
          <p:cNvPr id="72" name="Subtitle 2"/>
          <p:cNvSpPr txBox="1">
            <a:spLocks/>
          </p:cNvSpPr>
          <p:nvPr/>
        </p:nvSpPr>
        <p:spPr>
          <a:xfrm>
            <a:off x="17201768" y="973992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73" name="Subtitle 2"/>
          <p:cNvSpPr txBox="1">
            <a:spLocks/>
          </p:cNvSpPr>
          <p:nvPr/>
        </p:nvSpPr>
        <p:spPr>
          <a:xfrm>
            <a:off x="12440122" y="973992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74" name="Subtitle 2"/>
          <p:cNvSpPr txBox="1">
            <a:spLocks/>
          </p:cNvSpPr>
          <p:nvPr/>
        </p:nvSpPr>
        <p:spPr>
          <a:xfrm>
            <a:off x="7678476" y="973992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75" name="Subtitle 2"/>
          <p:cNvSpPr txBox="1">
            <a:spLocks/>
          </p:cNvSpPr>
          <p:nvPr/>
        </p:nvSpPr>
        <p:spPr>
          <a:xfrm>
            <a:off x="2916830" y="973992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39997549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712916" y="984189"/>
            <a:ext cx="895187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WHAT WE DO?</a:t>
            </a:r>
            <a:endParaRPr lang="en-US" sz="8400" b="1" spc="800" dirty="0">
              <a:solidFill>
                <a:schemeClr val="tx2"/>
              </a:solidFill>
              <a:latin typeface="Lato Black" charset="0"/>
              <a:ea typeface="Lato Black" charset="0"/>
              <a:cs typeface="Lato Black" charset="0"/>
            </a:endParaRPr>
          </a:p>
        </p:txBody>
      </p:sp>
      <p:sp>
        <p:nvSpPr>
          <p:cNvPr id="62" name="Hexagon 61"/>
          <p:cNvSpPr/>
          <p:nvPr/>
        </p:nvSpPr>
        <p:spPr>
          <a:xfrm rot="5400000">
            <a:off x="17829556" y="482901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Hexagon 62"/>
          <p:cNvSpPr/>
          <p:nvPr/>
        </p:nvSpPr>
        <p:spPr>
          <a:xfrm rot="5400000">
            <a:off x="13067728" y="482901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Shape 2641"/>
          <p:cNvSpPr/>
          <p:nvPr/>
        </p:nvSpPr>
        <p:spPr>
          <a:xfrm>
            <a:off x="14526823" y="6233580"/>
            <a:ext cx="1300130" cy="82735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5" name="Shape 2688"/>
          <p:cNvSpPr/>
          <p:nvPr/>
        </p:nvSpPr>
        <p:spPr>
          <a:xfrm>
            <a:off x="19288652" y="5997193"/>
            <a:ext cx="1300128" cy="1300128"/>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8" name="TextBox 67"/>
          <p:cNvSpPr txBox="1"/>
          <p:nvPr/>
        </p:nvSpPr>
        <p:spPr>
          <a:xfrm>
            <a:off x="18656482" y="9218207"/>
            <a:ext cx="2569935"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ADVERTISING</a:t>
            </a:r>
            <a:endParaRPr lang="en-US" sz="2800" b="1" dirty="0">
              <a:solidFill>
                <a:schemeClr val="tx2"/>
              </a:solidFill>
              <a:latin typeface="Poppins SemiBold" charset="0"/>
              <a:ea typeface="Poppins SemiBold" charset="0"/>
              <a:cs typeface="Poppins SemiBold" charset="0"/>
            </a:endParaRPr>
          </a:p>
        </p:txBody>
      </p:sp>
      <p:sp>
        <p:nvSpPr>
          <p:cNvPr id="70" name="TextBox 69"/>
          <p:cNvSpPr txBox="1"/>
          <p:nvPr/>
        </p:nvSpPr>
        <p:spPr>
          <a:xfrm>
            <a:off x="14539871" y="9185336"/>
            <a:ext cx="1282723"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VIDEO</a:t>
            </a:r>
            <a:endParaRPr lang="en-US" sz="2800" b="1" dirty="0">
              <a:solidFill>
                <a:schemeClr val="tx2"/>
              </a:solidFill>
              <a:latin typeface="Poppins SemiBold" charset="0"/>
              <a:ea typeface="Poppins SemiBold" charset="0"/>
              <a:cs typeface="Poppins SemiBold" charset="0"/>
            </a:endParaRPr>
          </a:p>
        </p:txBody>
      </p:sp>
      <p:sp>
        <p:nvSpPr>
          <p:cNvPr id="74" name="Subtitle 2"/>
          <p:cNvSpPr txBox="1">
            <a:spLocks/>
          </p:cNvSpPr>
          <p:nvPr/>
        </p:nvSpPr>
        <p:spPr>
          <a:xfrm>
            <a:off x="17759178" y="982913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75" name="Subtitle 2"/>
          <p:cNvSpPr txBox="1">
            <a:spLocks/>
          </p:cNvSpPr>
          <p:nvPr/>
        </p:nvSpPr>
        <p:spPr>
          <a:xfrm>
            <a:off x="12997532" y="982913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pic>
        <p:nvPicPr>
          <p:cNvPr id="3" name="Picture Placeholder 2"/>
          <p:cNvPicPr>
            <a:picLocks noGrp="1" noChangeAspect="1"/>
          </p:cNvPicPr>
          <p:nvPr>
            <p:ph type="pic" sz="quarter" idx="22"/>
          </p:nvPr>
        </p:nvPicPr>
        <p:blipFill>
          <a:blip r:embed="rId3">
            <a:extLst>
              <a:ext uri="{28A0092B-C50C-407E-A947-70E740481C1C}">
                <a14:useLocalDpi xmlns:a14="http://schemas.microsoft.com/office/drawing/2010/main"/>
              </a:ext>
            </a:extLst>
          </a:blip>
          <a:srcRect l="4722" r="4722"/>
          <a:stretch>
            <a:fillRect/>
          </a:stretch>
        </p:blipFill>
        <p:spPr/>
      </p:pic>
    </p:spTree>
    <p:extLst>
      <p:ext uri="{BB962C8B-B14F-4D97-AF65-F5344CB8AC3E}">
        <p14:creationId xmlns:p14="http://schemas.microsoft.com/office/powerpoint/2010/main" val="138585372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712916" y="984189"/>
            <a:ext cx="895187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WHAT WE DO?</a:t>
            </a:r>
            <a:endParaRPr lang="en-US" sz="8400" b="1" spc="800" dirty="0">
              <a:solidFill>
                <a:schemeClr val="tx2"/>
              </a:solidFill>
              <a:latin typeface="Lato Black" charset="0"/>
              <a:ea typeface="Lato Black" charset="0"/>
              <a:cs typeface="Lato Black" charset="0"/>
            </a:endParaRPr>
          </a:p>
        </p:txBody>
      </p:sp>
      <p:sp>
        <p:nvSpPr>
          <p:cNvPr id="28" name="Rectangle 27"/>
          <p:cNvSpPr/>
          <p:nvPr/>
        </p:nvSpPr>
        <p:spPr>
          <a:xfrm>
            <a:off x="17545281" y="8898671"/>
            <a:ext cx="3941064" cy="28770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12678162" y="8898671"/>
            <a:ext cx="3941064" cy="28770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7811043" y="8898671"/>
            <a:ext cx="3941064" cy="28770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943924" y="8898671"/>
            <a:ext cx="3941064" cy="28770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18331204" y="9325605"/>
            <a:ext cx="2300630"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PUBLISHING</a:t>
            </a:r>
            <a:endParaRPr lang="en-US" sz="28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17554556" y="9813287"/>
            <a:ext cx="384523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tx1"/>
                </a:solidFill>
                <a:latin typeface="Poppins Light" charset="0"/>
                <a:ea typeface="Poppins Light" charset="0"/>
                <a:cs typeface="Poppins Light" charset="0"/>
              </a:rPr>
              <a:t>When selecting a typeface for body text, your </a:t>
            </a:r>
            <a:r>
              <a:rPr lang="en-US" sz="2200" dirty="0" smtClean="0">
                <a:solidFill>
                  <a:schemeClr val="tx1"/>
                </a:solidFill>
                <a:latin typeface="Poppins Light" charset="0"/>
                <a:ea typeface="Poppins Light" charset="0"/>
                <a:cs typeface="Poppins Light" charset="0"/>
              </a:rPr>
              <a:t>primary</a:t>
            </a:r>
            <a:endParaRPr lang="en-US" sz="2200" dirty="0">
              <a:solidFill>
                <a:schemeClr val="tx1"/>
              </a:solidFill>
              <a:latin typeface="Poppins Light" charset="0"/>
              <a:ea typeface="Poppins Light" charset="0"/>
              <a:cs typeface="Poppins Light" charset="0"/>
            </a:endParaRPr>
          </a:p>
        </p:txBody>
      </p:sp>
      <p:sp>
        <p:nvSpPr>
          <p:cNvPr id="34" name="TextBox 33"/>
          <p:cNvSpPr txBox="1"/>
          <p:nvPr/>
        </p:nvSpPr>
        <p:spPr>
          <a:xfrm>
            <a:off x="13488794" y="9325605"/>
            <a:ext cx="229582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MARKETING</a:t>
            </a:r>
            <a:endParaRPr lang="en-US" sz="2800" b="1" dirty="0">
              <a:solidFill>
                <a:schemeClr val="tx2"/>
              </a:solidFill>
              <a:latin typeface="Poppins SemiBold" charset="0"/>
              <a:ea typeface="Poppins SemiBold" charset="0"/>
              <a:cs typeface="Poppins SemiBold" charset="0"/>
            </a:endParaRPr>
          </a:p>
        </p:txBody>
      </p:sp>
      <p:sp>
        <p:nvSpPr>
          <p:cNvPr id="35" name="Subtitle 2"/>
          <p:cNvSpPr txBox="1">
            <a:spLocks/>
          </p:cNvSpPr>
          <p:nvPr/>
        </p:nvSpPr>
        <p:spPr>
          <a:xfrm>
            <a:off x="12709740" y="9813287"/>
            <a:ext cx="384523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tx1"/>
                </a:solidFill>
                <a:latin typeface="Poppins Light" charset="0"/>
                <a:ea typeface="Poppins Light" charset="0"/>
                <a:cs typeface="Poppins Light" charset="0"/>
              </a:rPr>
              <a:t>When selecting a typeface for body text, your </a:t>
            </a:r>
            <a:r>
              <a:rPr lang="en-US" sz="2200" dirty="0" smtClean="0">
                <a:solidFill>
                  <a:schemeClr val="tx1"/>
                </a:solidFill>
                <a:latin typeface="Poppins Light" charset="0"/>
                <a:ea typeface="Poppins Light" charset="0"/>
                <a:cs typeface="Poppins Light" charset="0"/>
              </a:rPr>
              <a:t>primary</a:t>
            </a:r>
            <a:endParaRPr lang="en-US" sz="2200" dirty="0">
              <a:solidFill>
                <a:schemeClr val="tx1"/>
              </a:solidFill>
              <a:latin typeface="Poppins Light" charset="0"/>
              <a:ea typeface="Poppins Light" charset="0"/>
              <a:cs typeface="Poppins Light" charset="0"/>
            </a:endParaRPr>
          </a:p>
        </p:txBody>
      </p:sp>
      <p:sp>
        <p:nvSpPr>
          <p:cNvPr id="36" name="TextBox 35"/>
          <p:cNvSpPr txBox="1"/>
          <p:nvPr/>
        </p:nvSpPr>
        <p:spPr>
          <a:xfrm>
            <a:off x="9305904" y="9325605"/>
            <a:ext cx="92204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ADS</a:t>
            </a:r>
            <a:endParaRPr lang="en-US" sz="2800" b="1" dirty="0">
              <a:solidFill>
                <a:schemeClr val="tx2"/>
              </a:solidFill>
              <a:latin typeface="Poppins SemiBold" charset="0"/>
              <a:ea typeface="Poppins SemiBold" charset="0"/>
              <a:cs typeface="Poppins SemiBold" charset="0"/>
            </a:endParaRPr>
          </a:p>
        </p:txBody>
      </p:sp>
      <p:sp>
        <p:nvSpPr>
          <p:cNvPr id="37" name="Subtitle 2"/>
          <p:cNvSpPr txBox="1">
            <a:spLocks/>
          </p:cNvSpPr>
          <p:nvPr/>
        </p:nvSpPr>
        <p:spPr>
          <a:xfrm>
            <a:off x="7839965" y="9813287"/>
            <a:ext cx="384523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tx1"/>
                </a:solidFill>
                <a:latin typeface="Poppins Light" charset="0"/>
                <a:ea typeface="Poppins Light" charset="0"/>
                <a:cs typeface="Poppins Light" charset="0"/>
              </a:rPr>
              <a:t>When selecting a typeface for body text, your </a:t>
            </a:r>
            <a:r>
              <a:rPr lang="en-US" sz="2200" dirty="0" smtClean="0">
                <a:solidFill>
                  <a:schemeClr val="tx1"/>
                </a:solidFill>
                <a:latin typeface="Poppins Light" charset="0"/>
                <a:ea typeface="Poppins Light" charset="0"/>
                <a:cs typeface="Poppins Light" charset="0"/>
              </a:rPr>
              <a:t>primary</a:t>
            </a:r>
            <a:endParaRPr lang="en-US" sz="2200" dirty="0">
              <a:solidFill>
                <a:schemeClr val="tx1"/>
              </a:solidFill>
              <a:latin typeface="Poppins Light" charset="0"/>
              <a:ea typeface="Poppins Light" charset="0"/>
              <a:cs typeface="Poppins Light" charset="0"/>
            </a:endParaRPr>
          </a:p>
        </p:txBody>
      </p:sp>
      <p:sp>
        <p:nvSpPr>
          <p:cNvPr id="38" name="TextBox 37"/>
          <p:cNvSpPr txBox="1"/>
          <p:nvPr/>
        </p:nvSpPr>
        <p:spPr>
          <a:xfrm>
            <a:off x="4280750" y="9325605"/>
            <a:ext cx="1282723"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VIDEO</a:t>
            </a:r>
            <a:endParaRPr lang="en-US" sz="2800" b="1" dirty="0">
              <a:solidFill>
                <a:schemeClr val="tx2"/>
              </a:solidFill>
              <a:latin typeface="Poppins SemiBold" charset="0"/>
              <a:ea typeface="Poppins SemiBold" charset="0"/>
              <a:cs typeface="Poppins SemiBold" charset="0"/>
            </a:endParaRPr>
          </a:p>
        </p:txBody>
      </p:sp>
      <p:sp>
        <p:nvSpPr>
          <p:cNvPr id="39" name="Subtitle 2"/>
          <p:cNvSpPr txBox="1">
            <a:spLocks/>
          </p:cNvSpPr>
          <p:nvPr/>
        </p:nvSpPr>
        <p:spPr>
          <a:xfrm>
            <a:off x="2995149" y="9813287"/>
            <a:ext cx="384523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tx1"/>
                </a:solidFill>
                <a:latin typeface="Poppins Light" charset="0"/>
                <a:ea typeface="Poppins Light" charset="0"/>
                <a:cs typeface="Poppins Light" charset="0"/>
              </a:rPr>
              <a:t>When selecting a typeface for body text, your </a:t>
            </a:r>
            <a:r>
              <a:rPr lang="en-US" sz="2200" dirty="0" smtClean="0">
                <a:solidFill>
                  <a:schemeClr val="tx1"/>
                </a:solidFill>
                <a:latin typeface="Poppins Light" charset="0"/>
                <a:ea typeface="Poppins Light" charset="0"/>
                <a:cs typeface="Poppins Light" charset="0"/>
              </a:rPr>
              <a:t>primary</a:t>
            </a:r>
            <a:endParaRPr lang="en-US" sz="2200" dirty="0">
              <a:solidFill>
                <a:schemeClr val="tx1"/>
              </a:solidFill>
              <a:latin typeface="Poppins Light" charset="0"/>
              <a:ea typeface="Poppins Light" charset="0"/>
              <a:cs typeface="Poppins Light" charset="0"/>
            </a:endParaRPr>
          </a:p>
        </p:txBody>
      </p:sp>
      <p:pic>
        <p:nvPicPr>
          <p:cNvPr id="6" name="Picture Placeholder 5"/>
          <p:cNvPicPr>
            <a:picLocks noGrp="1" noChangeAspect="1"/>
          </p:cNvPicPr>
          <p:nvPr>
            <p:ph type="pic" sz="quarter" idx="25"/>
          </p:nvPr>
        </p:nvPicPr>
        <p:blipFill>
          <a:blip r:embed="rId3">
            <a:extLst>
              <a:ext uri="{28A0092B-C50C-407E-A947-70E740481C1C}">
                <a14:useLocalDpi xmlns:a14="http://schemas.microsoft.com/office/drawing/2010/main"/>
              </a:ext>
            </a:extLst>
          </a:blip>
          <a:srcRect l="28226" r="28226"/>
          <a:stretch>
            <a:fillRect/>
          </a:stretch>
        </p:blipFill>
        <p:spPr/>
      </p:pic>
      <p:pic>
        <p:nvPicPr>
          <p:cNvPr id="7" name="Picture Placeholder 6"/>
          <p:cNvPicPr>
            <a:picLocks noGrp="1" noChangeAspect="1"/>
          </p:cNvPicPr>
          <p:nvPr>
            <p:ph type="pic" sz="quarter" idx="24"/>
          </p:nvPr>
        </p:nvPicPr>
        <p:blipFill>
          <a:blip r:embed="rId4">
            <a:extLst>
              <a:ext uri="{28A0092B-C50C-407E-A947-70E740481C1C}">
                <a14:useLocalDpi xmlns:a14="http://schemas.microsoft.com/office/drawing/2010/main"/>
              </a:ext>
            </a:extLst>
          </a:blip>
          <a:srcRect l="25736" r="25736"/>
          <a:stretch>
            <a:fillRect/>
          </a:stretch>
        </p:blipFill>
        <p:spPr/>
      </p:pic>
      <p:pic>
        <p:nvPicPr>
          <p:cNvPr id="8" name="Picture Placeholder 7"/>
          <p:cNvPicPr>
            <a:picLocks noGrp="1" noChangeAspect="1"/>
          </p:cNvPicPr>
          <p:nvPr>
            <p:ph type="pic" sz="quarter" idx="23"/>
          </p:nvPr>
        </p:nvPicPr>
        <p:blipFill>
          <a:blip r:embed="rId5">
            <a:extLst>
              <a:ext uri="{28A0092B-C50C-407E-A947-70E740481C1C}">
                <a14:useLocalDpi xmlns:a14="http://schemas.microsoft.com/office/drawing/2010/main"/>
              </a:ext>
            </a:extLst>
          </a:blip>
          <a:srcRect l="23201" r="23201"/>
          <a:stretch>
            <a:fillRect/>
          </a:stretch>
        </p:blipFill>
        <p:spPr/>
      </p:pic>
      <p:pic>
        <p:nvPicPr>
          <p:cNvPr id="9" name="Picture Placeholder 8"/>
          <p:cNvPicPr>
            <a:picLocks noGrp="1" noChangeAspect="1"/>
          </p:cNvPicPr>
          <p:nvPr>
            <p:ph type="pic" sz="quarter" idx="22"/>
          </p:nvPr>
        </p:nvPicPr>
        <p:blipFill>
          <a:blip r:embed="rId6" cstate="screen">
            <a:extLst>
              <a:ext uri="{28A0092B-C50C-407E-A947-70E740481C1C}">
                <a14:useLocalDpi xmlns:a14="http://schemas.microsoft.com/office/drawing/2010/main"/>
              </a:ext>
            </a:extLst>
          </a:blip>
          <a:srcRect l="9802" r="9802"/>
          <a:stretch>
            <a:fillRect/>
          </a:stretch>
        </p:blipFill>
        <p:spPr/>
      </p:pic>
    </p:spTree>
    <p:extLst>
      <p:ext uri="{BB962C8B-B14F-4D97-AF65-F5344CB8AC3E}">
        <p14:creationId xmlns:p14="http://schemas.microsoft.com/office/powerpoint/2010/main" val="7031640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11089872" y="9859932"/>
            <a:ext cx="2175597"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SEO ANALYSIS</a:t>
            </a:r>
            <a:endParaRPr lang="en-US" sz="2200" b="1" dirty="0">
              <a:solidFill>
                <a:schemeClr val="tx2"/>
              </a:solidFill>
              <a:latin typeface="Poppins SemiBold" charset="0"/>
              <a:ea typeface="Poppins SemiBold" charset="0"/>
              <a:cs typeface="Poppins SemiBold" charset="0"/>
            </a:endParaRPr>
          </a:p>
        </p:txBody>
      </p:sp>
      <p:cxnSp>
        <p:nvCxnSpPr>
          <p:cNvPr id="37" name="Straight Connector 36"/>
          <p:cNvCxnSpPr/>
          <p:nvPr/>
        </p:nvCxnSpPr>
        <p:spPr>
          <a:xfrm>
            <a:off x="12043858"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3705004" y="9859932"/>
            <a:ext cx="2589171"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GRAPHIC DESIGN</a:t>
            </a:r>
            <a:endParaRPr lang="en-US" sz="2200" b="1" dirty="0">
              <a:solidFill>
                <a:schemeClr val="tx2"/>
              </a:solidFill>
              <a:latin typeface="Poppins SemiBold" charset="0"/>
              <a:ea typeface="Poppins SemiBold" charset="0"/>
              <a:cs typeface="Poppins SemiBold" charset="0"/>
            </a:endParaRPr>
          </a:p>
        </p:txBody>
      </p:sp>
      <p:cxnSp>
        <p:nvCxnSpPr>
          <p:cNvPr id="41" name="Straight Connector 40"/>
          <p:cNvCxnSpPr/>
          <p:nvPr/>
        </p:nvCxnSpPr>
        <p:spPr>
          <a:xfrm>
            <a:off x="4865775"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833014" y="9859932"/>
            <a:ext cx="1045479"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VIDEO</a:t>
            </a:r>
            <a:endParaRPr lang="en-US" sz="2200" b="1" dirty="0">
              <a:solidFill>
                <a:schemeClr val="tx2"/>
              </a:solidFill>
              <a:latin typeface="Poppins SemiBold" charset="0"/>
              <a:ea typeface="Poppins SemiBold" charset="0"/>
              <a:cs typeface="Poppins SemiBold" charset="0"/>
            </a:endParaRPr>
          </a:p>
        </p:txBody>
      </p:sp>
      <p:cxnSp>
        <p:nvCxnSpPr>
          <p:cNvPr id="45" name="Straight Connector 44"/>
          <p:cNvCxnSpPr/>
          <p:nvPr/>
        </p:nvCxnSpPr>
        <p:spPr>
          <a:xfrm>
            <a:off x="19221941"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11149187" y="5359380"/>
            <a:ext cx="2056973"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ADVERTISING</a:t>
            </a:r>
            <a:endParaRPr lang="en-US" sz="2200" b="1" dirty="0">
              <a:solidFill>
                <a:schemeClr val="tx2"/>
              </a:solidFill>
              <a:latin typeface="Poppins SemiBold" charset="0"/>
              <a:ea typeface="Poppins SemiBold" charset="0"/>
              <a:cs typeface="Poppins SemiBold" charset="0"/>
            </a:endParaRP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4171477" y="5359380"/>
            <a:ext cx="1656223"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RESEARCH</a:t>
            </a:r>
            <a:endParaRPr lang="en-US" sz="2200" b="1" dirty="0">
              <a:solidFill>
                <a:schemeClr val="tx2"/>
              </a:solidFill>
              <a:latin typeface="Poppins SemiBold" charset="0"/>
              <a:ea typeface="Poppins SemiBold" charset="0"/>
              <a:cs typeface="Poppins SemiBold" charset="0"/>
            </a:endParaRP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0" name="TextBox 79"/>
          <p:cNvSpPr txBox="1"/>
          <p:nvPr/>
        </p:nvSpPr>
        <p:spPr>
          <a:xfrm>
            <a:off x="18518825" y="5359380"/>
            <a:ext cx="1673856"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BRANDING</a:t>
            </a:r>
            <a:endParaRPr lang="en-US" sz="2200" b="1" dirty="0">
              <a:solidFill>
                <a:schemeClr val="tx2"/>
              </a:solidFill>
              <a:latin typeface="Poppins SemiBold" charset="0"/>
              <a:ea typeface="Poppins SemiBold" charset="0"/>
              <a:cs typeface="Poppins SemiBold" charset="0"/>
            </a:endParaRP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9211918" y="984189"/>
            <a:ext cx="595387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SERVICES</a:t>
            </a:r>
            <a:endParaRPr lang="en-US" sz="8400" b="1" spc="800" dirty="0">
              <a:solidFill>
                <a:schemeClr val="tx2"/>
              </a:solidFill>
              <a:latin typeface="Lato Black" charset="0"/>
              <a:ea typeface="Lato Black" charset="0"/>
              <a:cs typeface="Lato Black" charset="0"/>
            </a:endParaRPr>
          </a:p>
        </p:txBody>
      </p:sp>
      <p:sp>
        <p:nvSpPr>
          <p:cNvPr id="58" name="Subtitle 2"/>
          <p:cNvSpPr txBox="1">
            <a:spLocks/>
          </p:cNvSpPr>
          <p:nvPr/>
        </p:nvSpPr>
        <p:spPr>
          <a:xfrm>
            <a:off x="17232156" y="625581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59" name="Subtitle 2"/>
          <p:cNvSpPr txBox="1">
            <a:spLocks/>
          </p:cNvSpPr>
          <p:nvPr/>
        </p:nvSpPr>
        <p:spPr>
          <a:xfrm>
            <a:off x="2888973" y="625581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60" name="Subtitle 2"/>
          <p:cNvSpPr txBox="1">
            <a:spLocks/>
          </p:cNvSpPr>
          <p:nvPr/>
        </p:nvSpPr>
        <p:spPr>
          <a:xfrm>
            <a:off x="10042925" y="625581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63" name="Subtitle 2"/>
          <p:cNvSpPr txBox="1">
            <a:spLocks/>
          </p:cNvSpPr>
          <p:nvPr/>
        </p:nvSpPr>
        <p:spPr>
          <a:xfrm>
            <a:off x="2888973" y="10822715"/>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64" name="Subtitle 2"/>
          <p:cNvSpPr txBox="1">
            <a:spLocks/>
          </p:cNvSpPr>
          <p:nvPr/>
        </p:nvSpPr>
        <p:spPr>
          <a:xfrm>
            <a:off x="10042925" y="10822715"/>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85" name="Oval 84"/>
          <p:cNvSpPr/>
          <p:nvPr/>
        </p:nvSpPr>
        <p:spPr>
          <a:xfrm>
            <a:off x="18598174" y="3556697"/>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a:off x="4256136" y="3556697"/>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11482120" y="3556697"/>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Oval 91"/>
          <p:cNvSpPr/>
          <p:nvPr/>
        </p:nvSpPr>
        <p:spPr>
          <a:xfrm>
            <a:off x="18598174" y="8104325"/>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p:cNvSpPr/>
          <p:nvPr/>
        </p:nvSpPr>
        <p:spPr>
          <a:xfrm>
            <a:off x="4256136" y="8104325"/>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1482120" y="8104325"/>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Shape 2588"/>
          <p:cNvSpPr/>
          <p:nvPr/>
        </p:nvSpPr>
        <p:spPr>
          <a:xfrm>
            <a:off x="4667812" y="8524007"/>
            <a:ext cx="703608" cy="63966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9" name="Shape 2641"/>
          <p:cNvSpPr/>
          <p:nvPr/>
        </p:nvSpPr>
        <p:spPr>
          <a:xfrm>
            <a:off x="19003143" y="8603218"/>
            <a:ext cx="709450" cy="45146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0" name="Shape 2688"/>
          <p:cNvSpPr/>
          <p:nvPr/>
        </p:nvSpPr>
        <p:spPr>
          <a:xfrm>
            <a:off x="11931799" y="40044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1" name="Shape 2571"/>
          <p:cNvSpPr/>
          <p:nvPr/>
        </p:nvSpPr>
        <p:spPr>
          <a:xfrm>
            <a:off x="4687169" y="4001637"/>
            <a:ext cx="691750" cy="69175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2" name="Shape 2633"/>
          <p:cNvSpPr/>
          <p:nvPr/>
        </p:nvSpPr>
        <p:spPr>
          <a:xfrm>
            <a:off x="19076425" y="406429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3" name="Shape 2785"/>
          <p:cNvSpPr/>
          <p:nvPr/>
        </p:nvSpPr>
        <p:spPr>
          <a:xfrm>
            <a:off x="11976952" y="86153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4" name="Subtitle 2"/>
          <p:cNvSpPr txBox="1">
            <a:spLocks/>
          </p:cNvSpPr>
          <p:nvPr/>
        </p:nvSpPr>
        <p:spPr>
          <a:xfrm>
            <a:off x="17232156" y="10822715"/>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81336918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ubtitle 2"/>
          <p:cNvSpPr txBox="1">
            <a:spLocks/>
          </p:cNvSpPr>
          <p:nvPr/>
        </p:nvSpPr>
        <p:spPr>
          <a:xfrm>
            <a:off x="18289957" y="6210238"/>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15" name="TextBox 14"/>
          <p:cNvSpPr txBox="1"/>
          <p:nvPr/>
        </p:nvSpPr>
        <p:spPr>
          <a:xfrm>
            <a:off x="18407528" y="5725711"/>
            <a:ext cx="1138453"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MIXER</a:t>
            </a:r>
            <a:endParaRPr lang="en-US" sz="2400" b="1" dirty="0">
              <a:solidFill>
                <a:schemeClr val="tx2"/>
              </a:solidFill>
              <a:latin typeface="Poppins SemiBold" charset="0"/>
              <a:ea typeface="Poppins SemiBold" charset="0"/>
              <a:cs typeface="Poppins SemiBold" charset="0"/>
            </a:endParaRPr>
          </a:p>
        </p:txBody>
      </p:sp>
      <p:sp>
        <p:nvSpPr>
          <p:cNvPr id="16" name="Subtitle 2"/>
          <p:cNvSpPr txBox="1">
            <a:spLocks/>
          </p:cNvSpPr>
          <p:nvPr/>
        </p:nvSpPr>
        <p:spPr>
          <a:xfrm>
            <a:off x="12467572" y="6210238"/>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17" name="TextBox 16"/>
          <p:cNvSpPr txBox="1"/>
          <p:nvPr/>
        </p:nvSpPr>
        <p:spPr>
          <a:xfrm>
            <a:off x="12585143" y="5725711"/>
            <a:ext cx="165942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PICTURES</a:t>
            </a:r>
            <a:endParaRPr lang="en-US" sz="2400" b="1" dirty="0">
              <a:solidFill>
                <a:schemeClr val="tx2"/>
              </a:solidFill>
              <a:latin typeface="Poppins SemiBold" charset="0"/>
              <a:ea typeface="Poppins SemiBold" charset="0"/>
              <a:cs typeface="Poppins SemiBold" charset="0"/>
            </a:endParaRPr>
          </a:p>
        </p:txBody>
      </p:sp>
      <p:sp>
        <p:nvSpPr>
          <p:cNvPr id="26" name="Subtitle 2"/>
          <p:cNvSpPr txBox="1">
            <a:spLocks/>
          </p:cNvSpPr>
          <p:nvPr/>
        </p:nvSpPr>
        <p:spPr>
          <a:xfrm>
            <a:off x="18289957" y="1030022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7" name="Subtitle 2"/>
          <p:cNvSpPr txBox="1">
            <a:spLocks/>
          </p:cNvSpPr>
          <p:nvPr/>
        </p:nvSpPr>
        <p:spPr>
          <a:xfrm>
            <a:off x="12467572" y="1030022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8" name="TextBox 27"/>
          <p:cNvSpPr txBox="1"/>
          <p:nvPr/>
        </p:nvSpPr>
        <p:spPr>
          <a:xfrm>
            <a:off x="18407528" y="9815699"/>
            <a:ext cx="1832553"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EXCLUSIVE</a:t>
            </a:r>
            <a:endParaRPr lang="en-US" sz="2400" b="1" dirty="0">
              <a:solidFill>
                <a:schemeClr val="tx2"/>
              </a:solidFill>
              <a:latin typeface="Poppins SemiBold" charset="0"/>
              <a:ea typeface="Poppins SemiBold" charset="0"/>
              <a:cs typeface="Poppins SemiBold" charset="0"/>
            </a:endParaRPr>
          </a:p>
        </p:txBody>
      </p:sp>
      <p:sp>
        <p:nvSpPr>
          <p:cNvPr id="29" name="TextBox 28"/>
          <p:cNvSpPr txBox="1"/>
          <p:nvPr/>
        </p:nvSpPr>
        <p:spPr>
          <a:xfrm>
            <a:off x="12585143" y="9815699"/>
            <a:ext cx="2571538"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NOTIFICATIONS</a:t>
            </a:r>
            <a:endParaRPr lang="en-US" sz="2400" b="1" dirty="0">
              <a:solidFill>
                <a:schemeClr val="tx2"/>
              </a:solidFill>
              <a:latin typeface="Poppins SemiBold" charset="0"/>
              <a:ea typeface="Poppins SemiBold" charset="0"/>
              <a:cs typeface="Poppins SemiBold" charset="0"/>
            </a:endParaRPr>
          </a:p>
        </p:txBody>
      </p:sp>
      <p:cxnSp>
        <p:nvCxnSpPr>
          <p:cNvPr id="33" name="Straight Connector 32"/>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9059440" y="984189"/>
            <a:ext cx="6258829"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FEATURES</a:t>
            </a:r>
            <a:endParaRPr lang="en-US" sz="8400" b="1" spc="800" dirty="0">
              <a:solidFill>
                <a:schemeClr val="tx2"/>
              </a:solidFill>
              <a:latin typeface="Lato Black" charset="0"/>
              <a:ea typeface="Lato Black" charset="0"/>
              <a:cs typeface="Lato Black" charset="0"/>
            </a:endParaRPr>
          </a:p>
        </p:txBody>
      </p:sp>
      <p:sp>
        <p:nvSpPr>
          <p:cNvPr id="35" name="Subtitle 2"/>
          <p:cNvSpPr txBox="1">
            <a:spLocks/>
          </p:cNvSpPr>
          <p:nvPr/>
        </p:nvSpPr>
        <p:spPr>
          <a:xfrm>
            <a:off x="7464014" y="6210238"/>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36" name="TextBox 35"/>
          <p:cNvSpPr txBox="1"/>
          <p:nvPr/>
        </p:nvSpPr>
        <p:spPr>
          <a:xfrm>
            <a:off x="7581585" y="5725711"/>
            <a:ext cx="2690160"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a:t>
            </a:r>
            <a:endParaRPr lang="en-US" sz="2400" b="1" dirty="0">
              <a:solidFill>
                <a:schemeClr val="tx2"/>
              </a:solidFill>
              <a:latin typeface="Poppins SemiBold" charset="0"/>
              <a:ea typeface="Poppins SemiBold" charset="0"/>
              <a:cs typeface="Poppins SemiBold" charset="0"/>
            </a:endParaRPr>
          </a:p>
        </p:txBody>
      </p:sp>
      <p:sp>
        <p:nvSpPr>
          <p:cNvPr id="37" name="Subtitle 2"/>
          <p:cNvSpPr txBox="1">
            <a:spLocks/>
          </p:cNvSpPr>
          <p:nvPr/>
        </p:nvSpPr>
        <p:spPr>
          <a:xfrm>
            <a:off x="1641629" y="6210238"/>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38" name="TextBox 37"/>
          <p:cNvSpPr txBox="1"/>
          <p:nvPr/>
        </p:nvSpPr>
        <p:spPr>
          <a:xfrm>
            <a:off x="1759200" y="5725711"/>
            <a:ext cx="110158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HOME</a:t>
            </a:r>
            <a:endParaRPr lang="en-US" sz="2400" b="1" dirty="0">
              <a:solidFill>
                <a:schemeClr val="tx2"/>
              </a:solidFill>
              <a:latin typeface="Poppins SemiBold" charset="0"/>
              <a:ea typeface="Poppins SemiBold" charset="0"/>
              <a:cs typeface="Poppins SemiBold" charset="0"/>
            </a:endParaRPr>
          </a:p>
        </p:txBody>
      </p:sp>
      <p:sp>
        <p:nvSpPr>
          <p:cNvPr id="39" name="Shape 2525"/>
          <p:cNvSpPr/>
          <p:nvPr/>
        </p:nvSpPr>
        <p:spPr>
          <a:xfrm>
            <a:off x="1840940" y="429063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Shape 2547"/>
          <p:cNvSpPr/>
          <p:nvPr/>
        </p:nvSpPr>
        <p:spPr>
          <a:xfrm>
            <a:off x="7581585" y="4288750"/>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1" name="Shape 2622"/>
          <p:cNvSpPr/>
          <p:nvPr/>
        </p:nvSpPr>
        <p:spPr>
          <a:xfrm>
            <a:off x="1903861" y="8427949"/>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Shape 2562"/>
          <p:cNvSpPr/>
          <p:nvPr/>
        </p:nvSpPr>
        <p:spPr>
          <a:xfrm>
            <a:off x="7581585" y="8427949"/>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6" name="Subtitle 2"/>
          <p:cNvSpPr txBox="1">
            <a:spLocks/>
          </p:cNvSpPr>
          <p:nvPr/>
        </p:nvSpPr>
        <p:spPr>
          <a:xfrm>
            <a:off x="7464014" y="1030022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47" name="Subtitle 2"/>
          <p:cNvSpPr txBox="1">
            <a:spLocks/>
          </p:cNvSpPr>
          <p:nvPr/>
        </p:nvSpPr>
        <p:spPr>
          <a:xfrm>
            <a:off x="1641629" y="1030022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48" name="TextBox 47"/>
          <p:cNvSpPr txBox="1"/>
          <p:nvPr/>
        </p:nvSpPr>
        <p:spPr>
          <a:xfrm>
            <a:off x="7581585" y="9815699"/>
            <a:ext cx="333456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AWESOME PICTURES</a:t>
            </a:r>
            <a:endParaRPr lang="en-US" sz="2400" b="1" dirty="0">
              <a:solidFill>
                <a:schemeClr val="tx2"/>
              </a:solidFill>
              <a:latin typeface="Poppins SemiBold" charset="0"/>
              <a:ea typeface="Poppins SemiBold" charset="0"/>
              <a:cs typeface="Poppins SemiBold" charset="0"/>
            </a:endParaRPr>
          </a:p>
        </p:txBody>
      </p:sp>
      <p:sp>
        <p:nvSpPr>
          <p:cNvPr id="49" name="TextBox 48"/>
          <p:cNvSpPr txBox="1"/>
          <p:nvPr/>
        </p:nvSpPr>
        <p:spPr>
          <a:xfrm>
            <a:off x="1759200" y="9815699"/>
            <a:ext cx="2417650"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SATISFACTION</a:t>
            </a:r>
            <a:endParaRPr lang="en-US" sz="2400" b="1" dirty="0">
              <a:solidFill>
                <a:schemeClr val="tx2"/>
              </a:solidFill>
              <a:latin typeface="Poppins SemiBold" charset="0"/>
              <a:ea typeface="Poppins SemiBold" charset="0"/>
              <a:cs typeface="Poppins SemiBold" charset="0"/>
            </a:endParaRPr>
          </a:p>
        </p:txBody>
      </p:sp>
      <p:sp>
        <p:nvSpPr>
          <p:cNvPr id="44" name="Shape 2562"/>
          <p:cNvSpPr/>
          <p:nvPr/>
        </p:nvSpPr>
        <p:spPr>
          <a:xfrm>
            <a:off x="12691851" y="4435776"/>
            <a:ext cx="888168" cy="888168"/>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Shape 2588"/>
          <p:cNvSpPr/>
          <p:nvPr/>
        </p:nvSpPr>
        <p:spPr>
          <a:xfrm>
            <a:off x="18506982" y="4416765"/>
            <a:ext cx="888168" cy="80745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0" name="Shape 2632"/>
          <p:cNvSpPr/>
          <p:nvPr/>
        </p:nvSpPr>
        <p:spPr>
          <a:xfrm>
            <a:off x="12801600" y="8525475"/>
            <a:ext cx="726684" cy="888166"/>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1" name="Shape 2633"/>
          <p:cNvSpPr/>
          <p:nvPr/>
        </p:nvSpPr>
        <p:spPr>
          <a:xfrm>
            <a:off x="18407528" y="8587744"/>
            <a:ext cx="888168" cy="888168"/>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8385980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ubtitle 2"/>
          <p:cNvSpPr txBox="1">
            <a:spLocks/>
          </p:cNvSpPr>
          <p:nvPr/>
        </p:nvSpPr>
        <p:spPr>
          <a:xfrm>
            <a:off x="890955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11619458" y="7526139"/>
            <a:ext cx="1183337"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2</a:t>
            </a:r>
            <a:endParaRPr lang="en-US" sz="2400" b="1" dirty="0">
              <a:solidFill>
                <a:schemeClr val="tx2"/>
              </a:solidFill>
              <a:latin typeface="Poppins SemiBold" charset="0"/>
              <a:ea typeface="Poppins SemiBold" charset="0"/>
              <a:cs typeface="Poppins SemiBold" charset="0"/>
            </a:endParaRPr>
          </a:p>
        </p:txBody>
      </p:sp>
      <p:sp>
        <p:nvSpPr>
          <p:cNvPr id="31" name="Subtitle 2"/>
          <p:cNvSpPr txBox="1">
            <a:spLocks/>
          </p:cNvSpPr>
          <p:nvPr/>
        </p:nvSpPr>
        <p:spPr>
          <a:xfrm>
            <a:off x="16382734"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8847149" y="7526139"/>
            <a:ext cx="119135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3</a:t>
            </a:r>
            <a:endParaRPr lang="en-US" sz="24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212787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4" name="TextBox 33"/>
          <p:cNvSpPr txBox="1"/>
          <p:nvPr/>
        </p:nvSpPr>
        <p:spPr>
          <a:xfrm>
            <a:off x="4619770" y="7526139"/>
            <a:ext cx="1125629"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1</a:t>
            </a:r>
            <a:endParaRPr lang="en-US" sz="2400" b="1" dirty="0">
              <a:solidFill>
                <a:schemeClr val="tx2"/>
              </a:solidFill>
              <a:latin typeface="Poppins SemiBold" charset="0"/>
              <a:ea typeface="Poppins SemiBold" charset="0"/>
              <a:cs typeface="Poppins SemiBold" charset="0"/>
            </a:endParaRPr>
          </a:p>
        </p:txBody>
      </p:sp>
      <p:sp>
        <p:nvSpPr>
          <p:cNvPr id="35" name="Shape 2525"/>
          <p:cNvSpPr/>
          <p:nvPr/>
        </p:nvSpPr>
        <p:spPr>
          <a:xfrm>
            <a:off x="4333467" y="4867912"/>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Shape 2547"/>
          <p:cNvSpPr/>
          <p:nvPr/>
        </p:nvSpPr>
        <p:spPr>
          <a:xfrm>
            <a:off x="11334492" y="4866031"/>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7" name="Shape 2554"/>
          <p:cNvSpPr/>
          <p:nvPr/>
        </p:nvSpPr>
        <p:spPr>
          <a:xfrm>
            <a:off x="18567946" y="4953486"/>
            <a:ext cx="1763904" cy="160355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 name="Right Arrow 2"/>
          <p:cNvSpPr/>
          <p:nvPr/>
        </p:nvSpPr>
        <p:spPr>
          <a:xfrm>
            <a:off x="15058296"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ight Arrow 37"/>
          <p:cNvSpPr/>
          <p:nvPr/>
        </p:nvSpPr>
        <p:spPr>
          <a:xfrm>
            <a:off x="7674639"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9375265" y="984189"/>
            <a:ext cx="5627182"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PROCESS</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3325279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TextBox 59"/>
          <p:cNvSpPr txBox="1"/>
          <p:nvPr/>
        </p:nvSpPr>
        <p:spPr>
          <a:xfrm>
            <a:off x="10812713" y="8254769"/>
            <a:ext cx="2800768" cy="553998"/>
          </a:xfrm>
          <a:prstGeom prst="rect">
            <a:avLst/>
          </a:prstGeom>
          <a:noFill/>
        </p:spPr>
        <p:txBody>
          <a:bodyPr wrap="none" rtlCol="0" anchor="ctr" anchorCtr="0">
            <a:spAutoFit/>
          </a:bodyPr>
          <a:lstStyle/>
          <a:p>
            <a:pPr algn="ctr"/>
            <a:r>
              <a:rPr lang="en-US" sz="3000" b="1" dirty="0" smtClean="0">
                <a:solidFill>
                  <a:schemeClr val="tx2"/>
                </a:solidFill>
                <a:latin typeface="Poppins SemiBold" charset="0"/>
                <a:ea typeface="Poppins SemiBold" charset="0"/>
                <a:cs typeface="Poppins SemiBold" charset="0"/>
              </a:rPr>
              <a:t>PEDRO WHITE</a:t>
            </a:r>
            <a:endParaRPr lang="en-US" sz="3000" b="1" dirty="0">
              <a:solidFill>
                <a:schemeClr val="tx2"/>
              </a:solidFill>
              <a:latin typeface="Poppins SemiBold" charset="0"/>
              <a:ea typeface="Poppins SemiBold" charset="0"/>
              <a:cs typeface="Poppins SemiBold" charset="0"/>
            </a:endParaRPr>
          </a:p>
        </p:txBody>
      </p:sp>
      <p:sp>
        <p:nvSpPr>
          <p:cNvPr id="16" name="Subtitle 2"/>
          <p:cNvSpPr txBox="1">
            <a:spLocks/>
          </p:cNvSpPr>
          <p:nvPr/>
        </p:nvSpPr>
        <p:spPr>
          <a:xfrm>
            <a:off x="1629651" y="9643971"/>
            <a:ext cx="2115097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cxnSp>
        <p:nvCxnSpPr>
          <p:cNvPr id="10" name="Straight Connector 9"/>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972596" y="984189"/>
            <a:ext cx="1243250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WELCOME MESSAGE</a:t>
            </a:r>
            <a:endParaRPr lang="en-US" sz="8400" b="1" spc="800" dirty="0">
              <a:solidFill>
                <a:schemeClr val="tx2"/>
              </a:solidFill>
              <a:latin typeface="Lato Black" charset="0"/>
              <a:ea typeface="Lato Black" charset="0"/>
              <a:cs typeface="Lato Black" charset="0"/>
            </a:endParaRPr>
          </a:p>
        </p:txBody>
      </p:sp>
      <p:sp>
        <p:nvSpPr>
          <p:cNvPr id="17" name="TextBox 16"/>
          <p:cNvSpPr txBox="1"/>
          <p:nvPr/>
        </p:nvSpPr>
        <p:spPr>
          <a:xfrm>
            <a:off x="11229497" y="8779616"/>
            <a:ext cx="1967206" cy="400110"/>
          </a:xfrm>
          <a:prstGeom prst="rect">
            <a:avLst/>
          </a:prstGeom>
          <a:noFill/>
        </p:spPr>
        <p:txBody>
          <a:bodyPr wrap="none" rtlCol="0" anchor="ctr" anchorCtr="0">
            <a:spAutoFit/>
          </a:bodyPr>
          <a:lstStyle/>
          <a:p>
            <a:pPr algn="ctr"/>
            <a:r>
              <a:rPr lang="en-US" sz="2000" b="1" dirty="0" smtClean="0">
                <a:latin typeface="Poppins SemiBold" charset="0"/>
                <a:ea typeface="Poppins SemiBold" charset="0"/>
                <a:cs typeface="Poppins SemiBold" charset="0"/>
              </a:rPr>
              <a:t>CEO / OWNER</a:t>
            </a:r>
            <a:endParaRPr lang="en-US" sz="2000" b="1" dirty="0">
              <a:latin typeface="Poppins SemiBold" charset="0"/>
              <a:ea typeface="Poppins SemiBold" charset="0"/>
              <a:cs typeface="Poppins SemiBold" charset="0"/>
            </a:endParaRPr>
          </a:p>
        </p:txBody>
      </p:sp>
      <p:pic>
        <p:nvPicPr>
          <p:cNvPr id="3" name="Picture Placeholder 2"/>
          <p:cNvPicPr>
            <a:picLocks noGrp="1" noChangeAspect="1"/>
          </p:cNvPicPr>
          <p:nvPr>
            <p:ph type="pic" sz="quarter" idx="18"/>
          </p:nvPr>
        </p:nvPicPr>
        <p:blipFill>
          <a:blip r:embed="rId3">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7043085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Placeholder 12"/>
          <p:cNvPicPr>
            <a:picLocks noGrp="1" noChangeAspect="1"/>
          </p:cNvPicPr>
          <p:nvPr>
            <p:ph type="pic" sz="quarter" idx="18"/>
          </p:nvPr>
        </p:nvPicPr>
        <p:blipFill rotWithShape="1">
          <a:blip r:embed="rId3" cstate="screen">
            <a:extLst>
              <a:ext uri="{28A0092B-C50C-407E-A947-70E740481C1C}">
                <a14:useLocalDpi xmlns:a14="http://schemas.microsoft.com/office/drawing/2010/main"/>
              </a:ext>
            </a:extLst>
          </a:blip>
          <a:srcRect l="7383" t="25451" r="7383" b="25451"/>
          <a:stretch/>
        </p:blipFill>
        <p:spPr/>
      </p:pic>
      <p:pic>
        <p:nvPicPr>
          <p:cNvPr id="5" name="Picture Placeholder 4"/>
          <p:cNvPicPr>
            <a:picLocks noGrp="1" noChangeAspect="1"/>
          </p:cNvPicPr>
          <p:nvPr>
            <p:ph type="pic" sz="quarter" idx="19"/>
          </p:nvPr>
        </p:nvPicPr>
        <p:blipFill rotWithShape="1">
          <a:blip r:embed="rId4" cstate="screen">
            <a:extLst>
              <a:ext uri="{28A0092B-C50C-407E-A947-70E740481C1C}">
                <a14:useLocalDpi xmlns:a14="http://schemas.microsoft.com/office/drawing/2010/main"/>
              </a:ext>
            </a:extLst>
          </a:blip>
          <a:srcRect l="10904" t="27479" r="10904" b="27479"/>
          <a:stretch/>
        </p:blipFill>
        <p:spPr/>
      </p:pic>
      <p:pic>
        <p:nvPicPr>
          <p:cNvPr id="12" name="Picture Placeholder 11"/>
          <p:cNvPicPr>
            <a:picLocks noGrp="1" noChangeAspect="1"/>
          </p:cNvPicPr>
          <p:nvPr>
            <p:ph type="pic" sz="quarter" idx="22"/>
          </p:nvPr>
        </p:nvPicPr>
        <p:blipFill rotWithShape="1">
          <a:blip r:embed="rId5" cstate="screen">
            <a:extLst>
              <a:ext uri="{28A0092B-C50C-407E-A947-70E740481C1C}">
                <a14:useLocalDpi xmlns:a14="http://schemas.microsoft.com/office/drawing/2010/main"/>
              </a:ext>
            </a:extLst>
          </a:blip>
          <a:srcRect l="8666" t="26201" r="8666" b="26201"/>
          <a:stretch/>
        </p:blipFill>
        <p:spPr/>
      </p:pic>
      <p:pic>
        <p:nvPicPr>
          <p:cNvPr id="11" name="Picture Placeholder 10"/>
          <p:cNvPicPr>
            <a:picLocks noGrp="1" noChangeAspect="1"/>
          </p:cNvPicPr>
          <p:nvPr>
            <p:ph type="pic" sz="quarter" idx="23"/>
          </p:nvPr>
        </p:nvPicPr>
        <p:blipFill rotWithShape="1">
          <a:blip r:embed="rId6" cstate="screen">
            <a:extLst>
              <a:ext uri="{28A0092B-C50C-407E-A947-70E740481C1C}">
                <a14:useLocalDpi xmlns:a14="http://schemas.microsoft.com/office/drawing/2010/main"/>
              </a:ext>
            </a:extLst>
          </a:blip>
          <a:srcRect l="5117" t="24146" r="5117" b="24146"/>
          <a:stretch/>
        </p:blipFill>
        <p:spPr/>
      </p:pic>
      <p:pic>
        <p:nvPicPr>
          <p:cNvPr id="27" name="Picture Placeholder 10"/>
          <p:cNvPicPr>
            <a:picLocks noGrp="1" noChangeAspect="1"/>
          </p:cNvPicPr>
          <p:nvPr>
            <p:ph type="pic" sz="quarter" idx="25"/>
          </p:nvPr>
        </p:nvPicPr>
        <p:blipFill>
          <a:blip r:embed="rId7" cstate="screen">
            <a:extLst>
              <a:ext uri="{28A0092B-C50C-407E-A947-70E740481C1C}">
                <a14:useLocalDpi xmlns:a14="http://schemas.microsoft.com/office/drawing/2010/main"/>
              </a:ext>
            </a:extLst>
          </a:blip>
          <a:srcRect t="21177" b="21177"/>
          <a:stretch>
            <a:fillRect/>
          </a:stretch>
        </p:blipFill>
        <p:spPr/>
      </p:pic>
      <p:grpSp>
        <p:nvGrpSpPr>
          <p:cNvPr id="7" name="Group 6"/>
          <p:cNvGrpSpPr/>
          <p:nvPr/>
        </p:nvGrpSpPr>
        <p:grpSpPr>
          <a:xfrm>
            <a:off x="4089400" y="5000538"/>
            <a:ext cx="16179800" cy="5354904"/>
            <a:chOff x="4089400" y="5000538"/>
            <a:chExt cx="16179800" cy="5354904"/>
          </a:xfrm>
          <a:solidFill>
            <a:schemeClr val="bg1">
              <a:lumMod val="85000"/>
            </a:schemeClr>
          </a:solidFill>
        </p:grpSpPr>
        <p:sp>
          <p:nvSpPr>
            <p:cNvPr id="35" name="Rectangle 34"/>
            <p:cNvSpPr/>
            <p:nvPr/>
          </p:nvSpPr>
          <p:spPr>
            <a:xfrm rot="5400000">
              <a:off x="12124436" y="-600526"/>
              <a:ext cx="109728" cy="16179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12145645"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6591914"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7699376"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5" name="Picture Placeholder 64"/>
          <p:cNvPicPr>
            <a:picLocks noGrp="1" noChangeAspect="1"/>
          </p:cNvPicPr>
          <p:nvPr>
            <p:ph type="pic" sz="quarter" idx="24"/>
          </p:nvPr>
        </p:nvPicPr>
        <p:blipFill rotWithShape="1">
          <a:blip r:embed="rId8" cstate="screen">
            <a:extLst>
              <a:ext uri="{28A0092B-C50C-407E-A947-70E740481C1C}">
                <a14:useLocalDpi xmlns:a14="http://schemas.microsoft.com/office/drawing/2010/main"/>
              </a:ext>
            </a:extLst>
          </a:blip>
          <a:srcRect l="7383" t="25433" r="7383" b="25433"/>
          <a:stretch/>
        </p:blipFill>
        <p:spPr/>
      </p:pic>
      <p:pic>
        <p:nvPicPr>
          <p:cNvPr id="66" name="Picture Placeholder 65"/>
          <p:cNvPicPr>
            <a:picLocks noGrp="1" noChangeAspect="1"/>
          </p:cNvPicPr>
          <p:nvPr>
            <p:ph type="pic" sz="quarter" idx="27"/>
          </p:nvPr>
        </p:nvPicPr>
        <p:blipFill rotWithShape="1">
          <a:blip r:embed="rId9" cstate="screen">
            <a:extLst>
              <a:ext uri="{28A0092B-C50C-407E-A947-70E740481C1C}">
                <a14:useLocalDpi xmlns:a14="http://schemas.microsoft.com/office/drawing/2010/main"/>
              </a:ext>
            </a:extLst>
          </a:blip>
          <a:srcRect l="7383" t="25433" r="7383" b="25433"/>
          <a:stretch/>
        </p:blipFill>
        <p:spPr/>
      </p:pic>
      <p:pic>
        <p:nvPicPr>
          <p:cNvPr id="67" name="Picture Placeholder 66"/>
          <p:cNvPicPr>
            <a:picLocks noGrp="1" noChangeAspect="1"/>
          </p:cNvPicPr>
          <p:nvPr>
            <p:ph type="pic" sz="quarter" idx="26"/>
          </p:nvPr>
        </p:nvPicPr>
        <p:blipFill rotWithShape="1">
          <a:blip r:embed="rId10" cstate="screen">
            <a:extLst>
              <a:ext uri="{28A0092B-C50C-407E-A947-70E740481C1C}">
                <a14:useLocalDpi xmlns:a14="http://schemas.microsoft.com/office/drawing/2010/main"/>
              </a:ext>
            </a:extLst>
          </a:blip>
          <a:srcRect l="10061" t="26986" r="10061" b="26986"/>
          <a:stretch/>
        </p:blipFill>
        <p:spPr/>
      </p:pic>
      <p:sp>
        <p:nvSpPr>
          <p:cNvPr id="18" name="TextBox 17"/>
          <p:cNvSpPr txBox="1"/>
          <p:nvPr/>
        </p:nvSpPr>
        <p:spPr>
          <a:xfrm>
            <a:off x="8964481" y="984189"/>
            <a:ext cx="644875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PARTNERS</a:t>
            </a:r>
            <a:endParaRPr lang="en-US" sz="8400" b="1" spc="800" dirty="0">
              <a:solidFill>
                <a:schemeClr val="tx2"/>
              </a:solidFill>
              <a:latin typeface="Lato Black" charset="0"/>
              <a:ea typeface="Lato Black" charset="0"/>
              <a:cs typeface="Lato Black" charset="0"/>
            </a:endParaRPr>
          </a:p>
        </p:txBody>
      </p:sp>
      <p:cxnSp>
        <p:nvCxnSpPr>
          <p:cNvPr id="24" name="Straight Connector 23"/>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427827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40"/>
          <p:cNvSpPr txBox="1"/>
          <p:nvPr/>
        </p:nvSpPr>
        <p:spPr>
          <a:xfrm>
            <a:off x="11385857" y="9575076"/>
            <a:ext cx="1628651" cy="448841"/>
          </a:xfrm>
          <a:prstGeom prst="rect">
            <a:avLst/>
          </a:prstGeom>
          <a:noFill/>
        </p:spPr>
        <p:txBody>
          <a:bodyPr wrap="none" lIns="0" tIns="0" rIns="0" bIns="0" rtlCol="0">
            <a:spAutoFit/>
          </a:bodyPr>
          <a:lstStyle/>
          <a:p>
            <a:pPr algn="ctr">
              <a:lnSpc>
                <a:spcPts val="3466"/>
              </a:lnSpc>
              <a:spcAft>
                <a:spcPts val="3199"/>
              </a:spcAft>
            </a:pPr>
            <a:r>
              <a:rPr lang="en-US" sz="2000" dirty="0">
                <a:latin typeface="Poppins Light" charset="0"/>
                <a:ea typeface="Poppins Light" charset="0"/>
                <a:cs typeface="Poppins Light" charset="0"/>
              </a:rPr>
              <a:t>CEO / Owner</a:t>
            </a:r>
          </a:p>
        </p:txBody>
      </p:sp>
      <p:sp>
        <p:nvSpPr>
          <p:cNvPr id="42" name="TextBox 41"/>
          <p:cNvSpPr txBox="1"/>
          <p:nvPr/>
        </p:nvSpPr>
        <p:spPr>
          <a:xfrm>
            <a:off x="10742757" y="8989381"/>
            <a:ext cx="2892138" cy="584775"/>
          </a:xfrm>
          <a:prstGeom prst="rect">
            <a:avLst/>
          </a:prstGeom>
          <a:noFill/>
        </p:spPr>
        <p:txBody>
          <a:bodyPr wrap="none" rtlCol="0" anchor="ctr" anchorCtr="0">
            <a:spAutoFit/>
          </a:bodyPr>
          <a:lstStyle/>
          <a:p>
            <a:pPr algn="ctr"/>
            <a:r>
              <a:rPr lang="en-US" sz="3200" b="1" dirty="0" smtClean="0">
                <a:solidFill>
                  <a:schemeClr val="tx2"/>
                </a:solidFill>
                <a:latin typeface="Poppins" charset="0"/>
                <a:ea typeface="Poppins" charset="0"/>
                <a:cs typeface="Poppins" charset="0"/>
              </a:rPr>
              <a:t>JOHN BLACK</a:t>
            </a:r>
            <a:endParaRPr lang="en-US" sz="3200" b="1" dirty="0">
              <a:solidFill>
                <a:schemeClr val="tx2"/>
              </a:solidFill>
              <a:latin typeface="Poppins" charset="0"/>
              <a:ea typeface="Poppins" charset="0"/>
              <a:cs typeface="Poppins" charset="0"/>
            </a:endParaRPr>
          </a:p>
        </p:txBody>
      </p:sp>
      <p:sp>
        <p:nvSpPr>
          <p:cNvPr id="44" name="TextBox 43"/>
          <p:cNvSpPr txBox="1"/>
          <p:nvPr/>
        </p:nvSpPr>
        <p:spPr>
          <a:xfrm>
            <a:off x="17574892" y="9575076"/>
            <a:ext cx="1628651" cy="448841"/>
          </a:xfrm>
          <a:prstGeom prst="rect">
            <a:avLst/>
          </a:prstGeom>
          <a:noFill/>
        </p:spPr>
        <p:txBody>
          <a:bodyPr wrap="none" lIns="0" tIns="0" rIns="0" bIns="0" rtlCol="0">
            <a:spAutoFit/>
          </a:bodyPr>
          <a:lstStyle/>
          <a:p>
            <a:pPr algn="ctr">
              <a:lnSpc>
                <a:spcPts val="3466"/>
              </a:lnSpc>
              <a:spcAft>
                <a:spcPts val="3199"/>
              </a:spcAft>
            </a:pPr>
            <a:r>
              <a:rPr lang="en-US" sz="2000" dirty="0">
                <a:latin typeface="Poppins Light" charset="0"/>
                <a:ea typeface="Poppins Light" charset="0"/>
                <a:cs typeface="Poppins Light" charset="0"/>
              </a:rPr>
              <a:t>CEO / Owner</a:t>
            </a:r>
          </a:p>
        </p:txBody>
      </p:sp>
      <p:sp>
        <p:nvSpPr>
          <p:cNvPr id="45" name="TextBox 44"/>
          <p:cNvSpPr txBox="1"/>
          <p:nvPr/>
        </p:nvSpPr>
        <p:spPr>
          <a:xfrm>
            <a:off x="16642878" y="8989381"/>
            <a:ext cx="3512500" cy="584775"/>
          </a:xfrm>
          <a:prstGeom prst="rect">
            <a:avLst/>
          </a:prstGeom>
          <a:noFill/>
        </p:spPr>
        <p:txBody>
          <a:bodyPr wrap="none" rtlCol="0" anchor="ctr" anchorCtr="0">
            <a:spAutoFit/>
          </a:bodyPr>
          <a:lstStyle/>
          <a:p>
            <a:pPr algn="ctr"/>
            <a:r>
              <a:rPr lang="en-US" sz="3200" b="1" dirty="0" smtClean="0">
                <a:solidFill>
                  <a:schemeClr val="tx2"/>
                </a:solidFill>
                <a:latin typeface="Poppins" charset="0"/>
                <a:ea typeface="Poppins" charset="0"/>
                <a:cs typeface="Poppins" charset="0"/>
              </a:rPr>
              <a:t>SANDRA BULLET</a:t>
            </a:r>
            <a:endParaRPr lang="en-US" sz="3200" b="1" dirty="0">
              <a:solidFill>
                <a:schemeClr val="tx2"/>
              </a:solidFill>
              <a:latin typeface="Poppins" charset="0"/>
              <a:ea typeface="Poppins" charset="0"/>
              <a:cs typeface="Poppins" charset="0"/>
            </a:endParaRPr>
          </a:p>
        </p:txBody>
      </p:sp>
      <p:sp>
        <p:nvSpPr>
          <p:cNvPr id="47" name="TextBox 46"/>
          <p:cNvSpPr txBox="1"/>
          <p:nvPr/>
        </p:nvSpPr>
        <p:spPr>
          <a:xfrm>
            <a:off x="5166242" y="9575076"/>
            <a:ext cx="1628651" cy="448841"/>
          </a:xfrm>
          <a:prstGeom prst="rect">
            <a:avLst/>
          </a:prstGeom>
          <a:noFill/>
        </p:spPr>
        <p:txBody>
          <a:bodyPr wrap="none" lIns="0" tIns="0" rIns="0" bIns="0" rtlCol="0">
            <a:spAutoFit/>
          </a:bodyPr>
          <a:lstStyle/>
          <a:p>
            <a:pPr algn="ctr">
              <a:lnSpc>
                <a:spcPts val="3466"/>
              </a:lnSpc>
              <a:spcAft>
                <a:spcPts val="3199"/>
              </a:spcAft>
            </a:pPr>
            <a:r>
              <a:rPr lang="en-US" sz="2000" dirty="0">
                <a:latin typeface="Poppins Light" charset="0"/>
                <a:ea typeface="Poppins Light" charset="0"/>
                <a:cs typeface="Poppins Light" charset="0"/>
              </a:rPr>
              <a:t>CEO / Owner</a:t>
            </a:r>
          </a:p>
        </p:txBody>
      </p:sp>
      <p:sp>
        <p:nvSpPr>
          <p:cNvPr id="48" name="TextBox 47"/>
          <p:cNvSpPr txBox="1"/>
          <p:nvPr/>
        </p:nvSpPr>
        <p:spPr>
          <a:xfrm>
            <a:off x="4501125" y="8989381"/>
            <a:ext cx="2978701" cy="584775"/>
          </a:xfrm>
          <a:prstGeom prst="rect">
            <a:avLst/>
          </a:prstGeom>
          <a:noFill/>
        </p:spPr>
        <p:txBody>
          <a:bodyPr wrap="none" rtlCol="0" anchor="ctr" anchorCtr="0">
            <a:spAutoFit/>
          </a:bodyPr>
          <a:lstStyle/>
          <a:p>
            <a:pPr algn="ctr"/>
            <a:r>
              <a:rPr lang="en-US" sz="3200" b="1" dirty="0" smtClean="0">
                <a:solidFill>
                  <a:schemeClr val="tx2"/>
                </a:solidFill>
                <a:latin typeface="Poppins" charset="0"/>
                <a:ea typeface="Poppins" charset="0"/>
                <a:cs typeface="Poppins" charset="0"/>
              </a:rPr>
              <a:t>MARK WHITE</a:t>
            </a:r>
            <a:endParaRPr lang="en-US" sz="3200" b="1" dirty="0">
              <a:solidFill>
                <a:schemeClr val="tx2"/>
              </a:solidFill>
              <a:latin typeface="Poppins" charset="0"/>
              <a:ea typeface="Poppins" charset="0"/>
              <a:cs typeface="Poppins" charset="0"/>
            </a:endParaRPr>
          </a:p>
        </p:txBody>
      </p:sp>
      <p:sp>
        <p:nvSpPr>
          <p:cNvPr id="16" name="TextBox 15"/>
          <p:cNvSpPr txBox="1"/>
          <p:nvPr/>
        </p:nvSpPr>
        <p:spPr>
          <a:xfrm>
            <a:off x="9017157" y="984189"/>
            <a:ext cx="6343403"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THE TEAM</a:t>
            </a:r>
            <a:endParaRPr lang="en-US" sz="8400" b="1" spc="800" dirty="0">
              <a:solidFill>
                <a:schemeClr val="tx2"/>
              </a:solidFill>
              <a:latin typeface="Lato Black" charset="0"/>
              <a:ea typeface="Lato Black" charset="0"/>
              <a:cs typeface="Lato Black" charset="0"/>
            </a:endParaRPr>
          </a:p>
        </p:txBody>
      </p:sp>
      <p:cxnSp>
        <p:nvCxnSpPr>
          <p:cNvPr id="17" name="Straight Connector 16"/>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5" name="Picture Placeholder 4"/>
          <p:cNvPicPr>
            <a:picLocks noGrp="1" noChangeAspect="1"/>
          </p:cNvPicPr>
          <p:nvPr>
            <p:ph type="pic" sz="quarter" idx="22"/>
          </p:nvPr>
        </p:nvPicPr>
        <p:blipFill>
          <a:blip r:embed="rId2">
            <a:extLst>
              <a:ext uri="{28A0092B-C50C-407E-A947-70E740481C1C}">
                <a14:useLocalDpi xmlns:a14="http://schemas.microsoft.com/office/drawing/2010/main"/>
              </a:ext>
            </a:extLst>
          </a:blip>
          <a:srcRect t="6999" b="6999"/>
          <a:stretch>
            <a:fillRect/>
          </a:stretch>
        </p:blipFill>
        <p:spPr/>
      </p:pic>
      <p:pic>
        <p:nvPicPr>
          <p:cNvPr id="6" name="Picture Placeholder 5"/>
          <p:cNvPicPr>
            <a:picLocks noGrp="1" noChangeAspect="1"/>
          </p:cNvPicPr>
          <p:nvPr>
            <p:ph type="pic" sz="quarter" idx="23"/>
          </p:nvPr>
        </p:nvPicPr>
        <p:blipFill>
          <a:blip r:embed="rId3">
            <a:extLst>
              <a:ext uri="{28A0092B-C50C-407E-A947-70E740481C1C}">
                <a14:useLocalDpi xmlns:a14="http://schemas.microsoft.com/office/drawing/2010/main"/>
              </a:ext>
            </a:extLst>
          </a:blip>
          <a:srcRect l="3853" r="3853"/>
          <a:stretch>
            <a:fillRect/>
          </a:stretch>
        </p:blipFill>
        <p:spPr/>
      </p:pic>
      <p:pic>
        <p:nvPicPr>
          <p:cNvPr id="7" name="Picture Placeholder 6"/>
          <p:cNvPicPr>
            <a:picLocks noGrp="1" noChangeAspect="1"/>
          </p:cNvPicPr>
          <p:nvPr>
            <p:ph type="pic" sz="quarter" idx="21"/>
          </p:nvPr>
        </p:nvPicPr>
        <p:blipFill>
          <a:blip r:embed="rId4">
            <a:extLst>
              <a:ext uri="{28A0092B-C50C-407E-A947-70E740481C1C}">
                <a14:useLocalDpi xmlns:a14="http://schemas.microsoft.com/office/drawing/2010/main"/>
              </a:ext>
            </a:extLst>
          </a:blip>
          <a:srcRect l="3853" r="3853"/>
          <a:stretch>
            <a:fillRect/>
          </a:stretch>
        </p:blipFill>
        <p:spPr/>
      </p:pic>
    </p:spTree>
    <p:extLst>
      <p:ext uri="{BB962C8B-B14F-4D97-AF65-F5344CB8AC3E}">
        <p14:creationId xmlns:p14="http://schemas.microsoft.com/office/powerpoint/2010/main" val="5952623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TextBox 82"/>
          <p:cNvSpPr txBox="1"/>
          <p:nvPr/>
        </p:nvSpPr>
        <p:spPr>
          <a:xfrm>
            <a:off x="2349072" y="9714267"/>
            <a:ext cx="4236566" cy="1346522"/>
          </a:xfrm>
          <a:prstGeom prst="rect">
            <a:avLst/>
          </a:prstGeom>
          <a:noFill/>
        </p:spPr>
        <p:txBody>
          <a:bodyPr wrap="square" lIns="0" tIns="0" rIns="0" bIns="0" rtlCol="0">
            <a:spAutoFit/>
          </a:bodyPr>
          <a:lstStyle/>
          <a:p>
            <a:pPr algn="ctr">
              <a:lnSpc>
                <a:spcPts val="3466"/>
              </a:lnSpc>
            </a:pPr>
            <a:r>
              <a:rPr lang="en-US" sz="2500" dirty="0">
                <a:latin typeface="Poppins Light" charset="0"/>
                <a:ea typeface="Poppins Light" charset="0"/>
                <a:cs typeface="Poppins Light" charset="0"/>
              </a:rPr>
              <a:t>Buying and selling a product is the best that includes</a:t>
            </a:r>
          </a:p>
        </p:txBody>
      </p:sp>
      <p:sp>
        <p:nvSpPr>
          <p:cNvPr id="84" name="TextBox 83"/>
          <p:cNvSpPr txBox="1"/>
          <p:nvPr/>
        </p:nvSpPr>
        <p:spPr>
          <a:xfrm>
            <a:off x="7566914" y="9714265"/>
            <a:ext cx="4236566" cy="1346522"/>
          </a:xfrm>
          <a:prstGeom prst="rect">
            <a:avLst/>
          </a:prstGeom>
          <a:noFill/>
        </p:spPr>
        <p:txBody>
          <a:bodyPr wrap="square" lIns="0" tIns="0" rIns="0" bIns="0" rtlCol="0">
            <a:spAutoFit/>
          </a:bodyPr>
          <a:lstStyle/>
          <a:p>
            <a:pPr algn="ctr">
              <a:lnSpc>
                <a:spcPts val="3466"/>
              </a:lnSpc>
            </a:pPr>
            <a:r>
              <a:rPr lang="en-US" sz="2500">
                <a:latin typeface="Poppins Light" charset="0"/>
                <a:ea typeface="Poppins Light" charset="0"/>
                <a:cs typeface="Poppins Light" charset="0"/>
              </a:rPr>
              <a:t>Buying and selling a product is the best that includes</a:t>
            </a:r>
          </a:p>
        </p:txBody>
      </p:sp>
      <p:sp>
        <p:nvSpPr>
          <p:cNvPr id="85" name="TextBox 84"/>
          <p:cNvSpPr txBox="1"/>
          <p:nvPr/>
        </p:nvSpPr>
        <p:spPr>
          <a:xfrm>
            <a:off x="17875254" y="9714265"/>
            <a:ext cx="4236566" cy="1346522"/>
          </a:xfrm>
          <a:prstGeom prst="rect">
            <a:avLst/>
          </a:prstGeom>
          <a:noFill/>
        </p:spPr>
        <p:txBody>
          <a:bodyPr wrap="square" lIns="0" tIns="0" rIns="0" bIns="0" rtlCol="0">
            <a:spAutoFit/>
          </a:bodyPr>
          <a:lstStyle/>
          <a:p>
            <a:pPr algn="ctr">
              <a:lnSpc>
                <a:spcPts val="3466"/>
              </a:lnSpc>
            </a:pPr>
            <a:r>
              <a:rPr lang="en-US" sz="2500">
                <a:latin typeface="Poppins Light" charset="0"/>
                <a:ea typeface="Poppins Light" charset="0"/>
                <a:cs typeface="Poppins Light" charset="0"/>
              </a:rPr>
              <a:t>Buying and selling a product is the best that includes</a:t>
            </a:r>
          </a:p>
        </p:txBody>
      </p:sp>
      <p:sp>
        <p:nvSpPr>
          <p:cNvPr id="86" name="TextBox 85"/>
          <p:cNvSpPr txBox="1"/>
          <p:nvPr/>
        </p:nvSpPr>
        <p:spPr>
          <a:xfrm>
            <a:off x="3095989" y="8301500"/>
            <a:ext cx="2742739"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Poppins" charset="0"/>
                <a:ea typeface="Poppins" charset="0"/>
                <a:cs typeface="Poppins" charset="0"/>
              </a:rPr>
              <a:t>Taylor Roldan</a:t>
            </a:r>
          </a:p>
        </p:txBody>
      </p:sp>
      <p:sp>
        <p:nvSpPr>
          <p:cNvPr id="87" name="TextBox 86"/>
          <p:cNvSpPr txBox="1"/>
          <p:nvPr/>
        </p:nvSpPr>
        <p:spPr>
          <a:xfrm>
            <a:off x="3488723" y="8843945"/>
            <a:ext cx="1957267" cy="448841"/>
          </a:xfrm>
          <a:prstGeom prst="rect">
            <a:avLst/>
          </a:prstGeom>
          <a:noFill/>
        </p:spPr>
        <p:txBody>
          <a:bodyPr wrap="none" lIns="0" tIns="0" rIns="0" bIns="0" rtlCol="0">
            <a:spAutoFit/>
          </a:bodyPr>
          <a:lstStyle/>
          <a:p>
            <a:pPr algn="ctr">
              <a:lnSpc>
                <a:spcPts val="3466"/>
              </a:lnSpc>
              <a:spcAft>
                <a:spcPts val="3199"/>
              </a:spcAft>
            </a:pPr>
            <a:r>
              <a:rPr lang="en-US" sz="2400" dirty="0">
                <a:latin typeface="Poppins Light" charset="0"/>
                <a:ea typeface="Poppins Light" charset="0"/>
                <a:cs typeface="Poppins Light" charset="0"/>
              </a:rPr>
              <a:t>CEO / Owner</a:t>
            </a:r>
          </a:p>
        </p:txBody>
      </p:sp>
      <p:sp>
        <p:nvSpPr>
          <p:cNvPr id="88" name="TextBox 87"/>
          <p:cNvSpPr txBox="1"/>
          <p:nvPr/>
        </p:nvSpPr>
        <p:spPr>
          <a:xfrm>
            <a:off x="8163149" y="8301500"/>
            <a:ext cx="3044103"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Poppins" charset="0"/>
                <a:ea typeface="Poppins" charset="0"/>
                <a:cs typeface="Poppins" charset="0"/>
              </a:rPr>
              <a:t>Tobias Sanders</a:t>
            </a:r>
          </a:p>
        </p:txBody>
      </p:sp>
      <p:sp>
        <p:nvSpPr>
          <p:cNvPr id="89" name="TextBox 88"/>
          <p:cNvSpPr txBox="1"/>
          <p:nvPr/>
        </p:nvSpPr>
        <p:spPr>
          <a:xfrm>
            <a:off x="8325051" y="8843945"/>
            <a:ext cx="2720296" cy="448841"/>
          </a:xfrm>
          <a:prstGeom prst="rect">
            <a:avLst/>
          </a:prstGeom>
          <a:noFill/>
        </p:spPr>
        <p:txBody>
          <a:bodyPr wrap="none" lIns="0" tIns="0" rIns="0" bIns="0" rtlCol="0">
            <a:spAutoFit/>
          </a:bodyPr>
          <a:lstStyle/>
          <a:p>
            <a:pPr algn="ctr">
              <a:lnSpc>
                <a:spcPts val="3466"/>
              </a:lnSpc>
              <a:spcAft>
                <a:spcPts val="3199"/>
              </a:spcAft>
            </a:pPr>
            <a:r>
              <a:rPr lang="en-US" sz="2400" dirty="0">
                <a:latin typeface="Poppins Light" charset="0"/>
                <a:ea typeface="Poppins Light" charset="0"/>
                <a:cs typeface="Poppins Light" charset="0"/>
              </a:rPr>
              <a:t>Marketing Director</a:t>
            </a:r>
          </a:p>
        </p:txBody>
      </p:sp>
      <p:sp>
        <p:nvSpPr>
          <p:cNvPr id="90" name="TextBox 89"/>
          <p:cNvSpPr txBox="1"/>
          <p:nvPr/>
        </p:nvSpPr>
        <p:spPr>
          <a:xfrm>
            <a:off x="18314393" y="8301500"/>
            <a:ext cx="3358292"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Poppins" charset="0"/>
                <a:ea typeface="Poppins" charset="0"/>
                <a:cs typeface="Poppins" charset="0"/>
              </a:rPr>
              <a:t>Shayna Goodwin</a:t>
            </a:r>
          </a:p>
        </p:txBody>
      </p:sp>
      <p:sp>
        <p:nvSpPr>
          <p:cNvPr id="91" name="TextBox 90"/>
          <p:cNvSpPr txBox="1"/>
          <p:nvPr/>
        </p:nvSpPr>
        <p:spPr>
          <a:xfrm>
            <a:off x="18988456" y="8843945"/>
            <a:ext cx="2010166" cy="448841"/>
          </a:xfrm>
          <a:prstGeom prst="rect">
            <a:avLst/>
          </a:prstGeom>
          <a:noFill/>
        </p:spPr>
        <p:txBody>
          <a:bodyPr wrap="none" lIns="0" tIns="0" rIns="0" bIns="0" rtlCol="0">
            <a:spAutoFit/>
          </a:bodyPr>
          <a:lstStyle/>
          <a:p>
            <a:pPr algn="ctr">
              <a:lnSpc>
                <a:spcPts val="3466"/>
              </a:lnSpc>
              <a:spcAft>
                <a:spcPts val="3199"/>
              </a:spcAft>
            </a:pPr>
            <a:r>
              <a:rPr lang="en-US" sz="2400" dirty="0">
                <a:latin typeface="Poppins Light" charset="0"/>
                <a:ea typeface="Poppins Light" charset="0"/>
                <a:cs typeface="Poppins Light" charset="0"/>
              </a:rPr>
              <a:t>SEO Manager</a:t>
            </a:r>
          </a:p>
        </p:txBody>
      </p:sp>
      <p:sp>
        <p:nvSpPr>
          <p:cNvPr id="92" name="Rectangle 91"/>
          <p:cNvSpPr/>
          <p:nvPr/>
        </p:nvSpPr>
        <p:spPr>
          <a:xfrm>
            <a:off x="9156545"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93" name="Rectangle 92"/>
          <p:cNvSpPr/>
          <p:nvPr/>
        </p:nvSpPr>
        <p:spPr>
          <a:xfrm>
            <a:off x="19455186"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94" name="Rectangle 93"/>
          <p:cNvSpPr/>
          <p:nvPr/>
        </p:nvSpPr>
        <p:spPr>
          <a:xfrm>
            <a:off x="3934473"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21" name="TextBox 20"/>
          <p:cNvSpPr txBox="1"/>
          <p:nvPr/>
        </p:nvSpPr>
        <p:spPr>
          <a:xfrm>
            <a:off x="12683898" y="9714265"/>
            <a:ext cx="4236566" cy="1346522"/>
          </a:xfrm>
          <a:prstGeom prst="rect">
            <a:avLst/>
          </a:prstGeom>
          <a:noFill/>
        </p:spPr>
        <p:txBody>
          <a:bodyPr wrap="square" lIns="0" tIns="0" rIns="0" bIns="0" rtlCol="0">
            <a:spAutoFit/>
          </a:bodyPr>
          <a:lstStyle/>
          <a:p>
            <a:pPr algn="ctr">
              <a:lnSpc>
                <a:spcPts val="3466"/>
              </a:lnSpc>
            </a:pPr>
            <a:r>
              <a:rPr lang="en-US" sz="2500">
                <a:latin typeface="Poppins Light" charset="0"/>
                <a:ea typeface="Poppins Light" charset="0"/>
                <a:cs typeface="Poppins Light" charset="0"/>
              </a:rPr>
              <a:t>Buying and selling a product is the best that includes</a:t>
            </a:r>
          </a:p>
        </p:txBody>
      </p:sp>
      <p:sp>
        <p:nvSpPr>
          <p:cNvPr id="22" name="TextBox 21"/>
          <p:cNvSpPr txBox="1"/>
          <p:nvPr/>
        </p:nvSpPr>
        <p:spPr>
          <a:xfrm>
            <a:off x="13123037" y="8301500"/>
            <a:ext cx="3358292"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Poppins" charset="0"/>
                <a:ea typeface="Poppins" charset="0"/>
                <a:cs typeface="Poppins" charset="0"/>
              </a:rPr>
              <a:t>Shayna Goodwin</a:t>
            </a:r>
          </a:p>
        </p:txBody>
      </p:sp>
      <p:sp>
        <p:nvSpPr>
          <p:cNvPr id="23" name="TextBox 22"/>
          <p:cNvSpPr txBox="1"/>
          <p:nvPr/>
        </p:nvSpPr>
        <p:spPr>
          <a:xfrm>
            <a:off x="13797100" y="8843945"/>
            <a:ext cx="2010166" cy="448841"/>
          </a:xfrm>
          <a:prstGeom prst="rect">
            <a:avLst/>
          </a:prstGeom>
          <a:noFill/>
        </p:spPr>
        <p:txBody>
          <a:bodyPr wrap="none" lIns="0" tIns="0" rIns="0" bIns="0" rtlCol="0">
            <a:spAutoFit/>
          </a:bodyPr>
          <a:lstStyle/>
          <a:p>
            <a:pPr algn="ctr">
              <a:lnSpc>
                <a:spcPts val="3466"/>
              </a:lnSpc>
              <a:spcAft>
                <a:spcPts val="3199"/>
              </a:spcAft>
            </a:pPr>
            <a:r>
              <a:rPr lang="en-US" sz="2400" dirty="0">
                <a:latin typeface="Poppins Light" charset="0"/>
                <a:ea typeface="Poppins Light" charset="0"/>
                <a:cs typeface="Poppins Light" charset="0"/>
              </a:rPr>
              <a:t>SEO Manager</a:t>
            </a:r>
          </a:p>
        </p:txBody>
      </p:sp>
      <p:sp>
        <p:nvSpPr>
          <p:cNvPr id="24" name="Rectangle 23"/>
          <p:cNvSpPr/>
          <p:nvPr/>
        </p:nvSpPr>
        <p:spPr>
          <a:xfrm>
            <a:off x="14263830"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25" name="TextBox 24"/>
          <p:cNvSpPr txBox="1"/>
          <p:nvPr/>
        </p:nvSpPr>
        <p:spPr>
          <a:xfrm>
            <a:off x="9017157" y="984189"/>
            <a:ext cx="6343403"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THE TEAM</a:t>
            </a:r>
            <a:endParaRPr lang="en-US" sz="8400" b="1" spc="800" dirty="0">
              <a:solidFill>
                <a:schemeClr val="tx2"/>
              </a:solidFill>
              <a:latin typeface="Lato Black" charset="0"/>
              <a:ea typeface="Lato Black" charset="0"/>
              <a:cs typeface="Lato Black" charset="0"/>
            </a:endParaRPr>
          </a:p>
        </p:txBody>
      </p:sp>
      <p:cxnSp>
        <p:nvCxnSpPr>
          <p:cNvPr id="26" name="Straight Connector 2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6" name="Picture Placeholder 5"/>
          <p:cNvPicPr>
            <a:picLocks noGrp="1" noChangeAspect="1"/>
          </p:cNvPicPr>
          <p:nvPr>
            <p:ph type="pic" sz="quarter" idx="25"/>
          </p:nvPr>
        </p:nvPicPr>
        <p:blipFill>
          <a:blip r:embed="rId2">
            <a:extLst>
              <a:ext uri="{28A0092B-C50C-407E-A947-70E740481C1C}">
                <a14:useLocalDpi xmlns:a14="http://schemas.microsoft.com/office/drawing/2010/main"/>
              </a:ext>
            </a:extLst>
          </a:blip>
          <a:srcRect l="3851" r="3851"/>
          <a:stretch>
            <a:fillRect/>
          </a:stretch>
        </p:blipFill>
        <p:spPr/>
      </p:pic>
      <p:pic>
        <p:nvPicPr>
          <p:cNvPr id="7" name="Picture Placeholder 6"/>
          <p:cNvPicPr>
            <a:picLocks noGrp="1" noChangeAspect="1"/>
          </p:cNvPicPr>
          <p:nvPr>
            <p:ph type="pic" sz="quarter" idx="24"/>
          </p:nvPr>
        </p:nvPicPr>
        <p:blipFill>
          <a:blip r:embed="rId3">
            <a:extLst>
              <a:ext uri="{28A0092B-C50C-407E-A947-70E740481C1C}">
                <a14:useLocalDpi xmlns:a14="http://schemas.microsoft.com/office/drawing/2010/main"/>
              </a:ext>
            </a:extLst>
          </a:blip>
          <a:srcRect t="6961" b="6961"/>
          <a:stretch>
            <a:fillRect/>
          </a:stretch>
        </p:blipFill>
        <p:spPr/>
      </p:pic>
      <p:pic>
        <p:nvPicPr>
          <p:cNvPr id="8" name="Picture Placeholder 7"/>
          <p:cNvPicPr>
            <a:picLocks noGrp="1" noChangeAspect="1"/>
          </p:cNvPicPr>
          <p:nvPr>
            <p:ph type="pic" sz="quarter" idx="23"/>
          </p:nvPr>
        </p:nvPicPr>
        <p:blipFill>
          <a:blip r:embed="rId4">
            <a:extLst>
              <a:ext uri="{28A0092B-C50C-407E-A947-70E740481C1C}">
                <a14:useLocalDpi xmlns:a14="http://schemas.microsoft.com/office/drawing/2010/main"/>
              </a:ext>
            </a:extLst>
          </a:blip>
          <a:srcRect l="3851" r="3851"/>
          <a:stretch>
            <a:fillRect/>
          </a:stretch>
        </p:blipFill>
        <p:spPr/>
      </p:pic>
      <p:pic>
        <p:nvPicPr>
          <p:cNvPr id="9" name="Picture Placeholder 8"/>
          <p:cNvPicPr>
            <a:picLocks noGrp="1" noChangeAspect="1"/>
          </p:cNvPicPr>
          <p:nvPr>
            <p:ph type="pic" sz="quarter" idx="22"/>
          </p:nvPr>
        </p:nvPicPr>
        <p:blipFill>
          <a:blip r:embed="rId5">
            <a:extLst>
              <a:ext uri="{28A0092B-C50C-407E-A947-70E740481C1C}">
                <a14:useLocalDpi xmlns:a14="http://schemas.microsoft.com/office/drawing/2010/main"/>
              </a:ext>
            </a:extLst>
          </a:blip>
          <a:srcRect l="3872" r="3872"/>
          <a:stretch>
            <a:fillRect/>
          </a:stretch>
        </p:blipFill>
        <p:spPr/>
      </p:pic>
    </p:spTree>
    <p:extLst>
      <p:ext uri="{BB962C8B-B14F-4D97-AF65-F5344CB8AC3E}">
        <p14:creationId xmlns:p14="http://schemas.microsoft.com/office/powerpoint/2010/main" val="122425775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p:cNvSpPr txBox="1"/>
          <p:nvPr/>
        </p:nvSpPr>
        <p:spPr>
          <a:xfrm>
            <a:off x="9017157" y="984189"/>
            <a:ext cx="6343403"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THE TEAM</a:t>
            </a:r>
            <a:endParaRPr lang="en-US" sz="8400" b="1" spc="800" dirty="0">
              <a:solidFill>
                <a:schemeClr val="tx2"/>
              </a:solidFill>
              <a:latin typeface="Lato Black" charset="0"/>
              <a:ea typeface="Lato Black" charset="0"/>
              <a:cs typeface="Lato Black" charset="0"/>
            </a:endParaRPr>
          </a:p>
        </p:txBody>
      </p:sp>
      <p:sp>
        <p:nvSpPr>
          <p:cNvPr id="98" name="TextBox 97"/>
          <p:cNvSpPr txBox="1"/>
          <p:nvPr/>
        </p:nvSpPr>
        <p:spPr>
          <a:xfrm>
            <a:off x="19918451" y="12269796"/>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99" name="TextBox 98"/>
          <p:cNvSpPr txBox="1"/>
          <p:nvPr/>
        </p:nvSpPr>
        <p:spPr>
          <a:xfrm>
            <a:off x="19333029" y="11678737"/>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0" name="TextBox 99"/>
          <p:cNvSpPr txBox="1"/>
          <p:nvPr/>
        </p:nvSpPr>
        <p:spPr>
          <a:xfrm>
            <a:off x="11515184" y="12269796"/>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1" name="TextBox 100"/>
          <p:cNvSpPr txBox="1"/>
          <p:nvPr/>
        </p:nvSpPr>
        <p:spPr>
          <a:xfrm>
            <a:off x="10929762" y="11678737"/>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2" name="TextBox 101"/>
          <p:cNvSpPr txBox="1"/>
          <p:nvPr/>
        </p:nvSpPr>
        <p:spPr>
          <a:xfrm>
            <a:off x="7275963" y="12269796"/>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3" name="TextBox 102"/>
          <p:cNvSpPr txBox="1"/>
          <p:nvPr/>
        </p:nvSpPr>
        <p:spPr>
          <a:xfrm>
            <a:off x="6690541" y="11678737"/>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4" name="TextBox 103"/>
          <p:cNvSpPr txBox="1"/>
          <p:nvPr/>
        </p:nvSpPr>
        <p:spPr>
          <a:xfrm>
            <a:off x="3128317" y="12269796"/>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5" name="TextBox 104"/>
          <p:cNvSpPr txBox="1"/>
          <p:nvPr/>
        </p:nvSpPr>
        <p:spPr>
          <a:xfrm>
            <a:off x="2542895" y="11678737"/>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6" name="TextBox 105"/>
          <p:cNvSpPr txBox="1"/>
          <p:nvPr/>
        </p:nvSpPr>
        <p:spPr>
          <a:xfrm>
            <a:off x="15662830" y="12269796"/>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7" name="TextBox 106"/>
          <p:cNvSpPr txBox="1"/>
          <p:nvPr/>
        </p:nvSpPr>
        <p:spPr>
          <a:xfrm>
            <a:off x="15077408" y="11678737"/>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8" name="TextBox 107"/>
          <p:cNvSpPr txBox="1"/>
          <p:nvPr/>
        </p:nvSpPr>
        <p:spPr>
          <a:xfrm>
            <a:off x="19918451" y="7115769"/>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9" name="TextBox 108"/>
          <p:cNvSpPr txBox="1"/>
          <p:nvPr/>
        </p:nvSpPr>
        <p:spPr>
          <a:xfrm>
            <a:off x="19333029" y="6524710"/>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10" name="TextBox 109"/>
          <p:cNvSpPr txBox="1"/>
          <p:nvPr/>
        </p:nvSpPr>
        <p:spPr>
          <a:xfrm>
            <a:off x="11515184" y="7115769"/>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11" name="TextBox 110"/>
          <p:cNvSpPr txBox="1"/>
          <p:nvPr/>
        </p:nvSpPr>
        <p:spPr>
          <a:xfrm>
            <a:off x="10929762" y="6524710"/>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12" name="TextBox 111"/>
          <p:cNvSpPr txBox="1"/>
          <p:nvPr/>
        </p:nvSpPr>
        <p:spPr>
          <a:xfrm>
            <a:off x="7275963" y="7115769"/>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13" name="TextBox 112"/>
          <p:cNvSpPr txBox="1"/>
          <p:nvPr/>
        </p:nvSpPr>
        <p:spPr>
          <a:xfrm>
            <a:off x="6690541" y="6524710"/>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14" name="TextBox 113"/>
          <p:cNvSpPr txBox="1"/>
          <p:nvPr/>
        </p:nvSpPr>
        <p:spPr>
          <a:xfrm>
            <a:off x="3128317" y="7115769"/>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15" name="TextBox 114"/>
          <p:cNvSpPr txBox="1"/>
          <p:nvPr/>
        </p:nvSpPr>
        <p:spPr>
          <a:xfrm>
            <a:off x="2542895" y="6524710"/>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16" name="TextBox 115"/>
          <p:cNvSpPr txBox="1"/>
          <p:nvPr/>
        </p:nvSpPr>
        <p:spPr>
          <a:xfrm>
            <a:off x="15662830" y="7115769"/>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17" name="TextBox 116"/>
          <p:cNvSpPr txBox="1"/>
          <p:nvPr/>
        </p:nvSpPr>
        <p:spPr>
          <a:xfrm>
            <a:off x="15077408" y="6524710"/>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pic>
        <p:nvPicPr>
          <p:cNvPr id="14" name="Picture Placeholder 13"/>
          <p:cNvPicPr>
            <a:picLocks noGrp="1" noChangeAspect="1"/>
          </p:cNvPicPr>
          <p:nvPr>
            <p:ph type="pic" sz="quarter" idx="19"/>
          </p:nvPr>
        </p:nvPicPr>
        <p:blipFill>
          <a:blip r:embed="rId2">
            <a:extLst>
              <a:ext uri="{28A0092B-C50C-407E-A947-70E740481C1C}">
                <a14:useLocalDpi xmlns:a14="http://schemas.microsoft.com/office/drawing/2010/main"/>
              </a:ext>
            </a:extLst>
          </a:blip>
          <a:srcRect l="7283" r="7283"/>
          <a:stretch>
            <a:fillRect/>
          </a:stretch>
        </p:blipFill>
        <p:spPr/>
      </p:pic>
      <p:pic>
        <p:nvPicPr>
          <p:cNvPr id="13" name="Picture Placeholder 12"/>
          <p:cNvPicPr>
            <a:picLocks noGrp="1" noChangeAspect="1"/>
          </p:cNvPicPr>
          <p:nvPr>
            <p:ph type="pic" sz="quarter" idx="20"/>
          </p:nvPr>
        </p:nvPicPr>
        <p:blipFill>
          <a:blip r:embed="rId3">
            <a:extLst>
              <a:ext uri="{28A0092B-C50C-407E-A947-70E740481C1C}">
                <a14:useLocalDpi xmlns:a14="http://schemas.microsoft.com/office/drawing/2010/main"/>
              </a:ext>
            </a:extLst>
          </a:blip>
          <a:srcRect l="7283" r="7283"/>
          <a:stretch>
            <a:fillRect/>
          </a:stretch>
        </p:blipFill>
        <p:spPr/>
      </p:pic>
      <p:pic>
        <p:nvPicPr>
          <p:cNvPr id="12" name="Picture Placeholder 11"/>
          <p:cNvPicPr>
            <a:picLocks noGrp="1" noChangeAspect="1"/>
          </p:cNvPicPr>
          <p:nvPr>
            <p:ph type="pic" sz="quarter" idx="21"/>
          </p:nvPr>
        </p:nvPicPr>
        <p:blipFill>
          <a:blip r:embed="rId4">
            <a:extLst>
              <a:ext uri="{28A0092B-C50C-407E-A947-70E740481C1C}">
                <a14:useLocalDpi xmlns:a14="http://schemas.microsoft.com/office/drawing/2010/main"/>
              </a:ext>
            </a:extLst>
          </a:blip>
          <a:srcRect t="3552" b="3552"/>
          <a:stretch>
            <a:fillRect/>
          </a:stretch>
        </p:blipFill>
        <p:spPr/>
      </p:pic>
      <p:pic>
        <p:nvPicPr>
          <p:cNvPr id="15" name="Picture Placeholder 14"/>
          <p:cNvPicPr>
            <a:picLocks noGrp="1" noChangeAspect="1"/>
          </p:cNvPicPr>
          <p:nvPr>
            <p:ph type="pic" sz="quarter" idx="22"/>
          </p:nvPr>
        </p:nvPicPr>
        <p:blipFill>
          <a:blip r:embed="rId5">
            <a:extLst>
              <a:ext uri="{28A0092B-C50C-407E-A947-70E740481C1C}">
                <a14:useLocalDpi xmlns:a14="http://schemas.microsoft.com/office/drawing/2010/main"/>
              </a:ext>
            </a:extLst>
          </a:blip>
          <a:srcRect l="7258" r="7258"/>
          <a:stretch>
            <a:fillRect/>
          </a:stretch>
        </p:blipFill>
        <p:spPr/>
      </p:pic>
      <p:pic>
        <p:nvPicPr>
          <p:cNvPr id="16" name="Picture Placeholder 15"/>
          <p:cNvPicPr>
            <a:picLocks noGrp="1" noChangeAspect="1"/>
          </p:cNvPicPr>
          <p:nvPr>
            <p:ph type="pic" sz="quarter" idx="18"/>
          </p:nvPr>
        </p:nvPicPr>
        <p:blipFill>
          <a:blip r:embed="rId6" cstate="screen">
            <a:extLst>
              <a:ext uri="{28A0092B-C50C-407E-A947-70E740481C1C}">
                <a14:useLocalDpi xmlns:a14="http://schemas.microsoft.com/office/drawing/2010/main"/>
              </a:ext>
            </a:extLst>
          </a:blip>
          <a:srcRect l="3126" r="3126"/>
          <a:stretch>
            <a:fillRect/>
          </a:stretch>
        </p:blipFill>
        <p:spPr/>
      </p:pic>
      <p:pic>
        <p:nvPicPr>
          <p:cNvPr id="22" name="Picture Placeholder 21"/>
          <p:cNvPicPr>
            <a:picLocks noGrp="1" noChangeAspect="1"/>
          </p:cNvPicPr>
          <p:nvPr>
            <p:ph type="pic" sz="quarter" idx="13"/>
          </p:nvPr>
        </p:nvPicPr>
        <p:blipFill>
          <a:blip r:embed="rId7">
            <a:extLst>
              <a:ext uri="{28A0092B-C50C-407E-A947-70E740481C1C}">
                <a14:useLocalDpi xmlns:a14="http://schemas.microsoft.com/office/drawing/2010/main"/>
              </a:ext>
            </a:extLst>
          </a:blip>
          <a:srcRect l="7237" r="7237"/>
          <a:stretch>
            <a:fillRect/>
          </a:stretch>
        </p:blipFill>
        <p:spPr/>
      </p:pic>
      <p:pic>
        <p:nvPicPr>
          <p:cNvPr id="20" name="Picture Placeholder 19"/>
          <p:cNvPicPr>
            <a:picLocks noGrp="1" noChangeAspect="1"/>
          </p:cNvPicPr>
          <p:nvPr>
            <p:ph type="pic" sz="quarter" idx="14"/>
          </p:nvPr>
        </p:nvPicPr>
        <p:blipFill>
          <a:blip r:embed="rId8">
            <a:extLst>
              <a:ext uri="{28A0092B-C50C-407E-A947-70E740481C1C}">
                <a14:useLocalDpi xmlns:a14="http://schemas.microsoft.com/office/drawing/2010/main"/>
              </a:ext>
            </a:extLst>
          </a:blip>
          <a:srcRect l="7262" r="7262"/>
          <a:stretch>
            <a:fillRect/>
          </a:stretch>
        </p:blipFill>
        <p:spPr/>
      </p:pic>
      <p:pic>
        <p:nvPicPr>
          <p:cNvPr id="19" name="Picture Placeholder 18"/>
          <p:cNvPicPr>
            <a:picLocks noGrp="1" noChangeAspect="1"/>
          </p:cNvPicPr>
          <p:nvPr>
            <p:ph type="pic" sz="quarter" idx="15"/>
          </p:nvPr>
        </p:nvPicPr>
        <p:blipFill>
          <a:blip r:embed="rId9">
            <a:extLst>
              <a:ext uri="{28A0092B-C50C-407E-A947-70E740481C1C}">
                <a14:useLocalDpi xmlns:a14="http://schemas.microsoft.com/office/drawing/2010/main"/>
              </a:ext>
            </a:extLst>
          </a:blip>
          <a:srcRect l="7262" r="7262"/>
          <a:stretch>
            <a:fillRect/>
          </a:stretch>
        </p:blipFill>
        <p:spPr/>
      </p:pic>
      <p:pic>
        <p:nvPicPr>
          <p:cNvPr id="21" name="Picture Placeholder 20"/>
          <p:cNvPicPr>
            <a:picLocks noGrp="1" noChangeAspect="1"/>
          </p:cNvPicPr>
          <p:nvPr>
            <p:ph type="pic" sz="quarter" idx="17"/>
          </p:nvPr>
        </p:nvPicPr>
        <p:blipFill>
          <a:blip r:embed="rId10">
            <a:extLst>
              <a:ext uri="{28A0092B-C50C-407E-A947-70E740481C1C}">
                <a14:useLocalDpi xmlns:a14="http://schemas.microsoft.com/office/drawing/2010/main"/>
              </a:ext>
            </a:extLst>
          </a:blip>
          <a:srcRect l="7237" r="7237"/>
          <a:stretch>
            <a:fillRect/>
          </a:stretch>
        </p:blipFill>
        <p:spPr/>
      </p:pic>
      <p:pic>
        <p:nvPicPr>
          <p:cNvPr id="17" name="Picture Placeholder 16"/>
          <p:cNvPicPr>
            <a:picLocks noGrp="1" noChangeAspect="1"/>
          </p:cNvPicPr>
          <p:nvPr>
            <p:ph type="pic" sz="quarter" idx="16"/>
          </p:nvPr>
        </p:nvPicPr>
        <p:blipFill>
          <a:blip r:embed="rId11">
            <a:extLst>
              <a:ext uri="{28A0092B-C50C-407E-A947-70E740481C1C}">
                <a14:useLocalDpi xmlns:a14="http://schemas.microsoft.com/office/drawing/2010/main"/>
              </a:ext>
            </a:extLst>
          </a:blip>
          <a:srcRect l="7237" r="7237"/>
          <a:stretch>
            <a:fillRect/>
          </a:stretch>
        </p:blipFill>
        <p:spPr/>
      </p:pic>
    </p:spTree>
    <p:extLst>
      <p:ext uri="{BB962C8B-B14F-4D97-AF65-F5344CB8AC3E}">
        <p14:creationId xmlns:p14="http://schemas.microsoft.com/office/powerpoint/2010/main" val="7330566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p:cNvSpPr txBox="1"/>
          <p:nvPr/>
        </p:nvSpPr>
        <p:spPr>
          <a:xfrm>
            <a:off x="9017157" y="984189"/>
            <a:ext cx="6343403"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THE TEAM</a:t>
            </a:r>
            <a:endParaRPr lang="en-US" sz="8400" b="1" spc="800" dirty="0">
              <a:solidFill>
                <a:schemeClr val="tx2"/>
              </a:solidFill>
              <a:latin typeface="Lato Black" charset="0"/>
              <a:ea typeface="Lato Black" charset="0"/>
              <a:cs typeface="Lato Black" charset="0"/>
            </a:endParaRPr>
          </a:p>
        </p:txBody>
      </p:sp>
      <p:cxnSp>
        <p:nvCxnSpPr>
          <p:cNvPr id="45" name="Straight Connector 44"/>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20014955" y="12158950"/>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83" name="TextBox 82"/>
          <p:cNvSpPr txBox="1"/>
          <p:nvPr/>
        </p:nvSpPr>
        <p:spPr>
          <a:xfrm>
            <a:off x="19429533" y="11567891"/>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84" name="TextBox 83"/>
          <p:cNvSpPr txBox="1"/>
          <p:nvPr/>
        </p:nvSpPr>
        <p:spPr>
          <a:xfrm>
            <a:off x="11544723" y="12158950"/>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85" name="TextBox 84"/>
          <p:cNvSpPr txBox="1"/>
          <p:nvPr/>
        </p:nvSpPr>
        <p:spPr>
          <a:xfrm>
            <a:off x="10959301" y="11567891"/>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86" name="TextBox 85"/>
          <p:cNvSpPr txBox="1"/>
          <p:nvPr/>
        </p:nvSpPr>
        <p:spPr>
          <a:xfrm>
            <a:off x="7355796" y="12158950"/>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97" name="TextBox 96"/>
          <p:cNvSpPr txBox="1"/>
          <p:nvPr/>
        </p:nvSpPr>
        <p:spPr>
          <a:xfrm>
            <a:off x="6770374" y="11567891"/>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98" name="TextBox 97"/>
          <p:cNvSpPr txBox="1"/>
          <p:nvPr/>
        </p:nvSpPr>
        <p:spPr>
          <a:xfrm>
            <a:off x="3150619" y="12158950"/>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99" name="TextBox 98"/>
          <p:cNvSpPr txBox="1"/>
          <p:nvPr/>
        </p:nvSpPr>
        <p:spPr>
          <a:xfrm>
            <a:off x="2565197" y="11567891"/>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0" name="TextBox 99"/>
          <p:cNvSpPr txBox="1"/>
          <p:nvPr/>
        </p:nvSpPr>
        <p:spPr>
          <a:xfrm>
            <a:off x="15749900" y="12158950"/>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1" name="TextBox 100"/>
          <p:cNvSpPr txBox="1"/>
          <p:nvPr/>
        </p:nvSpPr>
        <p:spPr>
          <a:xfrm>
            <a:off x="15164478" y="11567891"/>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2" name="TextBox 101"/>
          <p:cNvSpPr txBox="1"/>
          <p:nvPr/>
        </p:nvSpPr>
        <p:spPr>
          <a:xfrm>
            <a:off x="19992653" y="7178621"/>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3" name="TextBox 102"/>
          <p:cNvSpPr txBox="1"/>
          <p:nvPr/>
        </p:nvSpPr>
        <p:spPr>
          <a:xfrm>
            <a:off x="19407231" y="6587562"/>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4" name="TextBox 103"/>
          <p:cNvSpPr txBox="1"/>
          <p:nvPr/>
        </p:nvSpPr>
        <p:spPr>
          <a:xfrm>
            <a:off x="11522421" y="7178621"/>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5" name="TextBox 104"/>
          <p:cNvSpPr txBox="1"/>
          <p:nvPr/>
        </p:nvSpPr>
        <p:spPr>
          <a:xfrm>
            <a:off x="10936999" y="6587562"/>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6" name="TextBox 105"/>
          <p:cNvSpPr txBox="1"/>
          <p:nvPr/>
        </p:nvSpPr>
        <p:spPr>
          <a:xfrm>
            <a:off x="7333494" y="7178621"/>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7" name="TextBox 106"/>
          <p:cNvSpPr txBox="1"/>
          <p:nvPr/>
        </p:nvSpPr>
        <p:spPr>
          <a:xfrm>
            <a:off x="6748072" y="6587562"/>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8" name="TextBox 107"/>
          <p:cNvSpPr txBox="1"/>
          <p:nvPr/>
        </p:nvSpPr>
        <p:spPr>
          <a:xfrm>
            <a:off x="3128317" y="7178621"/>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9" name="TextBox 108"/>
          <p:cNvSpPr txBox="1"/>
          <p:nvPr/>
        </p:nvSpPr>
        <p:spPr>
          <a:xfrm>
            <a:off x="2542895" y="6587562"/>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10" name="TextBox 109"/>
          <p:cNvSpPr txBox="1"/>
          <p:nvPr/>
        </p:nvSpPr>
        <p:spPr>
          <a:xfrm>
            <a:off x="15727598" y="7178621"/>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17" name="TextBox 116"/>
          <p:cNvSpPr txBox="1"/>
          <p:nvPr/>
        </p:nvSpPr>
        <p:spPr>
          <a:xfrm>
            <a:off x="15142176" y="6587562"/>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pic>
        <p:nvPicPr>
          <p:cNvPr id="17" name="Picture Placeholder 16"/>
          <p:cNvPicPr>
            <a:picLocks noGrp="1" noChangeAspect="1"/>
          </p:cNvPicPr>
          <p:nvPr>
            <p:ph type="pic" sz="quarter" idx="33"/>
          </p:nvPr>
        </p:nvPicPr>
        <p:blipFill>
          <a:blip r:embed="rId2" cstate="screen">
            <a:extLst>
              <a:ext uri="{28A0092B-C50C-407E-A947-70E740481C1C}">
                <a14:useLocalDpi xmlns:a14="http://schemas.microsoft.com/office/drawing/2010/main"/>
              </a:ext>
            </a:extLst>
          </a:blip>
          <a:srcRect t="4457" b="4457"/>
          <a:stretch>
            <a:fillRect/>
          </a:stretch>
        </p:blipFill>
        <p:spPr/>
      </p:pic>
      <p:pic>
        <p:nvPicPr>
          <p:cNvPr id="14" name="Picture Placeholder 13"/>
          <p:cNvPicPr>
            <a:picLocks noGrp="1" noChangeAspect="1"/>
          </p:cNvPicPr>
          <p:nvPr>
            <p:ph type="pic" sz="quarter" idx="34"/>
          </p:nvPr>
        </p:nvPicPr>
        <p:blipFill>
          <a:blip r:embed="rId3">
            <a:extLst>
              <a:ext uri="{28A0092B-C50C-407E-A947-70E740481C1C}">
                <a14:useLocalDpi xmlns:a14="http://schemas.microsoft.com/office/drawing/2010/main"/>
              </a:ext>
            </a:extLst>
          </a:blip>
          <a:srcRect t="54" b="54"/>
          <a:stretch>
            <a:fillRect/>
          </a:stretch>
        </p:blipFill>
        <p:spPr/>
      </p:pic>
      <p:pic>
        <p:nvPicPr>
          <p:cNvPr id="13" name="Picture Placeholder 12"/>
          <p:cNvPicPr>
            <a:picLocks noGrp="1" noChangeAspect="1"/>
          </p:cNvPicPr>
          <p:nvPr>
            <p:ph type="pic" sz="quarter" idx="35"/>
          </p:nvPr>
        </p:nvPicPr>
        <p:blipFill>
          <a:blip r:embed="rId4">
            <a:extLst>
              <a:ext uri="{28A0092B-C50C-407E-A947-70E740481C1C}">
                <a14:useLocalDpi xmlns:a14="http://schemas.microsoft.com/office/drawing/2010/main"/>
              </a:ext>
            </a:extLst>
          </a:blip>
          <a:srcRect t="54" b="54"/>
          <a:stretch>
            <a:fillRect/>
          </a:stretch>
        </p:blipFill>
        <p:spPr/>
      </p:pic>
      <p:pic>
        <p:nvPicPr>
          <p:cNvPr id="12" name="Picture Placeholder 11"/>
          <p:cNvPicPr>
            <a:picLocks noGrp="1" noChangeAspect="1"/>
          </p:cNvPicPr>
          <p:nvPr>
            <p:ph type="pic" sz="quarter" idx="36"/>
          </p:nvPr>
        </p:nvPicPr>
        <p:blipFill>
          <a:blip r:embed="rId5">
            <a:extLst>
              <a:ext uri="{28A0092B-C50C-407E-A947-70E740481C1C}">
                <a14:useLocalDpi xmlns:a14="http://schemas.microsoft.com/office/drawing/2010/main"/>
              </a:ext>
            </a:extLst>
          </a:blip>
          <a:srcRect t="10337" b="10337"/>
          <a:stretch>
            <a:fillRect/>
          </a:stretch>
        </p:blipFill>
        <p:spPr/>
      </p:pic>
      <p:pic>
        <p:nvPicPr>
          <p:cNvPr id="15" name="Picture Placeholder 14"/>
          <p:cNvPicPr>
            <a:picLocks noGrp="1" noChangeAspect="1"/>
          </p:cNvPicPr>
          <p:nvPr>
            <p:ph type="pic" sz="quarter" idx="37"/>
          </p:nvPr>
        </p:nvPicPr>
        <p:blipFill>
          <a:blip r:embed="rId6">
            <a:extLst>
              <a:ext uri="{28A0092B-C50C-407E-A947-70E740481C1C}">
                <a14:useLocalDpi xmlns:a14="http://schemas.microsoft.com/office/drawing/2010/main"/>
              </a:ext>
            </a:extLst>
          </a:blip>
          <a:srcRect t="54" b="54"/>
          <a:stretch>
            <a:fillRect/>
          </a:stretch>
        </p:blipFill>
        <p:spPr/>
      </p:pic>
      <p:pic>
        <p:nvPicPr>
          <p:cNvPr id="20" name="Picture Placeholder 19"/>
          <p:cNvPicPr>
            <a:picLocks noGrp="1" noChangeAspect="1"/>
          </p:cNvPicPr>
          <p:nvPr>
            <p:ph type="pic" sz="quarter" idx="29"/>
          </p:nvPr>
        </p:nvPicPr>
        <p:blipFill>
          <a:blip r:embed="rId7">
            <a:extLst>
              <a:ext uri="{28A0092B-C50C-407E-A947-70E740481C1C}">
                <a14:useLocalDpi xmlns:a14="http://schemas.microsoft.com/office/drawing/2010/main"/>
              </a:ext>
            </a:extLst>
          </a:blip>
          <a:srcRect t="27" b="27"/>
          <a:stretch>
            <a:fillRect/>
          </a:stretch>
        </p:blipFill>
        <p:spPr/>
      </p:pic>
      <p:pic>
        <p:nvPicPr>
          <p:cNvPr id="19" name="Picture Placeholder 18"/>
          <p:cNvPicPr>
            <a:picLocks noGrp="1" noChangeAspect="1"/>
          </p:cNvPicPr>
          <p:nvPr>
            <p:ph type="pic" sz="quarter" idx="30"/>
          </p:nvPr>
        </p:nvPicPr>
        <p:blipFill>
          <a:blip r:embed="rId8">
            <a:extLst>
              <a:ext uri="{28A0092B-C50C-407E-A947-70E740481C1C}">
                <a14:useLocalDpi xmlns:a14="http://schemas.microsoft.com/office/drawing/2010/main"/>
              </a:ext>
            </a:extLst>
          </a:blip>
          <a:srcRect t="27" b="27"/>
          <a:stretch>
            <a:fillRect/>
          </a:stretch>
        </p:blipFill>
        <p:spPr/>
      </p:pic>
      <p:pic>
        <p:nvPicPr>
          <p:cNvPr id="18" name="Picture Placeholder 17"/>
          <p:cNvPicPr>
            <a:picLocks noGrp="1" noChangeAspect="1"/>
          </p:cNvPicPr>
          <p:nvPr>
            <p:ph type="pic" sz="quarter" idx="31"/>
          </p:nvPr>
        </p:nvPicPr>
        <p:blipFill>
          <a:blip r:embed="rId9">
            <a:extLst>
              <a:ext uri="{28A0092B-C50C-407E-A947-70E740481C1C}">
                <a14:useLocalDpi xmlns:a14="http://schemas.microsoft.com/office/drawing/2010/main"/>
              </a:ext>
            </a:extLst>
          </a:blip>
          <a:srcRect t="27" b="27"/>
          <a:stretch>
            <a:fillRect/>
          </a:stretch>
        </p:blipFill>
        <p:spPr/>
      </p:pic>
      <p:pic>
        <p:nvPicPr>
          <p:cNvPr id="21" name="Picture Placeholder 20"/>
          <p:cNvPicPr>
            <a:picLocks noGrp="1" noChangeAspect="1"/>
          </p:cNvPicPr>
          <p:nvPr>
            <p:ph type="pic" sz="quarter" idx="32"/>
          </p:nvPr>
        </p:nvPicPr>
        <p:blipFill>
          <a:blip r:embed="rId10">
            <a:extLst>
              <a:ext uri="{28A0092B-C50C-407E-A947-70E740481C1C}">
                <a14:useLocalDpi xmlns:a14="http://schemas.microsoft.com/office/drawing/2010/main"/>
              </a:ext>
            </a:extLst>
          </a:blip>
          <a:srcRect t="27" b="27"/>
          <a:stretch>
            <a:fillRect/>
          </a:stretch>
        </p:blipFill>
        <p:spPr/>
      </p:pic>
      <p:pic>
        <p:nvPicPr>
          <p:cNvPr id="22" name="Picture Placeholder 21"/>
          <p:cNvPicPr>
            <a:picLocks noGrp="1" noChangeAspect="1"/>
          </p:cNvPicPr>
          <p:nvPr>
            <p:ph type="pic" sz="quarter" idx="28"/>
          </p:nvPr>
        </p:nvPicPr>
        <p:blipFill>
          <a:blip r:embed="rId11">
            <a:extLst>
              <a:ext uri="{28A0092B-C50C-407E-A947-70E740481C1C}">
                <a14:useLocalDpi xmlns:a14="http://schemas.microsoft.com/office/drawing/2010/main"/>
              </a:ext>
            </a:extLst>
          </a:blip>
          <a:srcRect t="27" b="27"/>
          <a:stretch>
            <a:fillRect/>
          </a:stretch>
        </p:blipFill>
        <p:spPr/>
      </p:pic>
    </p:spTree>
    <p:extLst>
      <p:ext uri="{BB962C8B-B14F-4D97-AF65-F5344CB8AC3E}">
        <p14:creationId xmlns:p14="http://schemas.microsoft.com/office/powerpoint/2010/main" val="6393187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 name="Straight Connector 3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8580465" y="984189"/>
            <a:ext cx="7216784"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pic>
        <p:nvPicPr>
          <p:cNvPr id="12" name="Picture Placeholder 11"/>
          <p:cNvPicPr>
            <a:picLocks noGrp="1" noChangeAspect="1"/>
          </p:cNvPicPr>
          <p:nvPr>
            <p:ph type="pic" sz="quarter" idx="27"/>
          </p:nvPr>
        </p:nvPicPr>
        <p:blipFill>
          <a:blip r:embed="rId2" cstate="screen">
            <a:extLst>
              <a:ext uri="{28A0092B-C50C-407E-A947-70E740481C1C}">
                <a14:useLocalDpi xmlns:a14="http://schemas.microsoft.com/office/drawing/2010/main"/>
              </a:ext>
            </a:extLst>
          </a:blip>
          <a:srcRect l="3826" r="3826"/>
          <a:stretch>
            <a:fillRect/>
          </a:stretch>
        </p:blipFill>
        <p:spPr/>
      </p:pic>
      <p:pic>
        <p:nvPicPr>
          <p:cNvPr id="13" name="Picture Placeholder 12"/>
          <p:cNvPicPr>
            <a:picLocks noGrp="1" noChangeAspect="1"/>
          </p:cNvPicPr>
          <p:nvPr>
            <p:ph type="pic" sz="quarter" idx="28"/>
          </p:nvPr>
        </p:nvPicPr>
        <p:blipFill>
          <a:blip r:embed="rId3">
            <a:extLst>
              <a:ext uri="{28A0092B-C50C-407E-A947-70E740481C1C}">
                <a14:useLocalDpi xmlns:a14="http://schemas.microsoft.com/office/drawing/2010/main"/>
              </a:ext>
            </a:extLst>
          </a:blip>
          <a:srcRect l="9650" r="9650"/>
          <a:stretch>
            <a:fillRect/>
          </a:stretch>
        </p:blipFill>
        <p:spPr/>
      </p:pic>
      <p:pic>
        <p:nvPicPr>
          <p:cNvPr id="10" name="Picture Placeholder 9"/>
          <p:cNvPicPr>
            <a:picLocks noGrp="1" noChangeAspect="1"/>
          </p:cNvPicPr>
          <p:nvPr>
            <p:ph type="pic" sz="quarter" idx="29"/>
          </p:nvPr>
        </p:nvPicPr>
        <p:blipFill>
          <a:blip r:embed="rId4" cstate="screen">
            <a:extLst>
              <a:ext uri="{28A0092B-C50C-407E-A947-70E740481C1C}">
                <a14:useLocalDpi xmlns:a14="http://schemas.microsoft.com/office/drawing/2010/main"/>
              </a:ext>
            </a:extLst>
          </a:blip>
          <a:srcRect t="844" b="844"/>
          <a:stretch>
            <a:fillRect/>
          </a:stretch>
        </p:blipFill>
        <p:spPr/>
      </p:pic>
      <p:pic>
        <p:nvPicPr>
          <p:cNvPr id="5" name="Picture Placeholder 4"/>
          <p:cNvPicPr>
            <a:picLocks noGrp="1" noChangeAspect="1"/>
          </p:cNvPicPr>
          <p:nvPr>
            <p:ph type="pic" sz="quarter" idx="30"/>
          </p:nvPr>
        </p:nvPicPr>
        <p:blipFill>
          <a:blip r:embed="rId5" cstate="screen">
            <a:extLst>
              <a:ext uri="{28A0092B-C50C-407E-A947-70E740481C1C}">
                <a14:useLocalDpi xmlns:a14="http://schemas.microsoft.com/office/drawing/2010/main"/>
              </a:ext>
            </a:extLst>
          </a:blip>
          <a:srcRect l="2536" r="2536"/>
          <a:stretch>
            <a:fillRect/>
          </a:stretch>
        </p:blipFill>
        <p:spPr/>
      </p:pic>
      <p:pic>
        <p:nvPicPr>
          <p:cNvPr id="11" name="Picture Placeholder 10"/>
          <p:cNvPicPr>
            <a:picLocks noGrp="1" noChangeAspect="1"/>
          </p:cNvPicPr>
          <p:nvPr>
            <p:ph type="pic" sz="quarter" idx="25"/>
          </p:nvPr>
        </p:nvPicPr>
        <p:blipFill>
          <a:blip r:embed="rId6">
            <a:extLst>
              <a:ext uri="{28A0092B-C50C-407E-A947-70E740481C1C}">
                <a14:useLocalDpi xmlns:a14="http://schemas.microsoft.com/office/drawing/2010/main"/>
              </a:ext>
            </a:extLst>
          </a:blip>
          <a:srcRect t="15716" b="15716"/>
          <a:stretch>
            <a:fillRect/>
          </a:stretch>
        </p:blipFill>
        <p:spPr/>
      </p:pic>
      <p:pic>
        <p:nvPicPr>
          <p:cNvPr id="9" name="Picture Placeholder 8"/>
          <p:cNvPicPr>
            <a:picLocks noGrp="1" noChangeAspect="1"/>
          </p:cNvPicPr>
          <p:nvPr>
            <p:ph type="pic" sz="quarter" idx="26"/>
          </p:nvPr>
        </p:nvPicPr>
        <p:blipFill>
          <a:blip r:embed="rId7" cstate="screen">
            <a:extLst>
              <a:ext uri="{28A0092B-C50C-407E-A947-70E740481C1C}">
                <a14:useLocalDpi xmlns:a14="http://schemas.microsoft.com/office/drawing/2010/main"/>
              </a:ext>
            </a:extLst>
          </a:blip>
          <a:srcRect t="21063" b="21063"/>
          <a:stretch>
            <a:fillRect/>
          </a:stretch>
        </p:blipFill>
        <p:spPr/>
      </p:pic>
    </p:spTree>
    <p:extLst>
      <p:ext uri="{BB962C8B-B14F-4D97-AF65-F5344CB8AC3E}">
        <p14:creationId xmlns:p14="http://schemas.microsoft.com/office/powerpoint/2010/main" val="8967701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Subtitle 2"/>
          <p:cNvSpPr txBox="1">
            <a:spLocks/>
          </p:cNvSpPr>
          <p:nvPr/>
        </p:nvSpPr>
        <p:spPr>
          <a:xfrm>
            <a:off x="8633836" y="10191573"/>
            <a:ext cx="6598563"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108" name="TextBox 107"/>
          <p:cNvSpPr txBox="1"/>
          <p:nvPr/>
        </p:nvSpPr>
        <p:spPr>
          <a:xfrm>
            <a:off x="8780797" y="9100985"/>
            <a:ext cx="936475"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Works</a:t>
            </a:r>
            <a:endParaRPr lang="en-US" sz="2000" dirty="0">
              <a:solidFill>
                <a:schemeClr val="accent2"/>
              </a:solidFill>
              <a:latin typeface="Poppins Light" charset="0"/>
              <a:ea typeface="Poppins Light" charset="0"/>
              <a:cs typeface="Poppins Light" charset="0"/>
            </a:endParaRPr>
          </a:p>
        </p:txBody>
      </p:sp>
      <p:sp>
        <p:nvSpPr>
          <p:cNvPr id="109" name="TextBox 108"/>
          <p:cNvSpPr txBox="1"/>
          <p:nvPr/>
        </p:nvSpPr>
        <p:spPr>
          <a:xfrm>
            <a:off x="8793407" y="9583140"/>
            <a:ext cx="1779654" cy="523220"/>
          </a:xfrm>
          <a:prstGeom prst="rect">
            <a:avLst/>
          </a:prstGeom>
          <a:noFill/>
        </p:spPr>
        <p:txBody>
          <a:bodyPr wrap="none" rtlCol="0" anchor="ctr" anchorCtr="0">
            <a:spAutoFit/>
          </a:bodyPr>
          <a:lstStyle/>
          <a:p>
            <a:r>
              <a:rPr lang="en-US" sz="2800" b="1" dirty="0" smtClean="0">
                <a:solidFill>
                  <a:schemeClr val="tx2"/>
                </a:solidFill>
                <a:latin typeface="Poppins SemiBold" charset="0"/>
                <a:ea typeface="Poppins SemiBold" charset="0"/>
                <a:cs typeface="Poppins SemiBold" charset="0"/>
              </a:rPr>
              <a:t>Project 2</a:t>
            </a:r>
            <a:endParaRPr lang="en-US" sz="2800" b="1" dirty="0">
              <a:solidFill>
                <a:schemeClr val="tx2"/>
              </a:solidFill>
              <a:latin typeface="Poppins SemiBold" charset="0"/>
              <a:ea typeface="Poppins SemiBold" charset="0"/>
              <a:cs typeface="Poppins SemiBold" charset="0"/>
            </a:endParaRPr>
          </a:p>
        </p:txBody>
      </p:sp>
      <p:sp>
        <p:nvSpPr>
          <p:cNvPr id="110" name="Subtitle 2"/>
          <p:cNvSpPr txBox="1">
            <a:spLocks/>
          </p:cNvSpPr>
          <p:nvPr/>
        </p:nvSpPr>
        <p:spPr>
          <a:xfrm>
            <a:off x="15894692" y="10191573"/>
            <a:ext cx="6598563"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111" name="TextBox 110"/>
          <p:cNvSpPr txBox="1"/>
          <p:nvPr/>
        </p:nvSpPr>
        <p:spPr>
          <a:xfrm>
            <a:off x="16041653" y="9100985"/>
            <a:ext cx="936475"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Works</a:t>
            </a:r>
            <a:endParaRPr lang="en-US" sz="2000" dirty="0">
              <a:solidFill>
                <a:schemeClr val="accent2"/>
              </a:solidFill>
              <a:latin typeface="Poppins Light" charset="0"/>
              <a:ea typeface="Poppins Light" charset="0"/>
              <a:cs typeface="Poppins Light" charset="0"/>
            </a:endParaRPr>
          </a:p>
        </p:txBody>
      </p:sp>
      <p:sp>
        <p:nvSpPr>
          <p:cNvPr id="112" name="TextBox 111"/>
          <p:cNvSpPr txBox="1"/>
          <p:nvPr/>
        </p:nvSpPr>
        <p:spPr>
          <a:xfrm>
            <a:off x="16054263" y="9583140"/>
            <a:ext cx="1787669" cy="523220"/>
          </a:xfrm>
          <a:prstGeom prst="rect">
            <a:avLst/>
          </a:prstGeom>
          <a:noFill/>
        </p:spPr>
        <p:txBody>
          <a:bodyPr wrap="none" rtlCol="0" anchor="ctr" anchorCtr="0">
            <a:spAutoFit/>
          </a:bodyPr>
          <a:lstStyle/>
          <a:p>
            <a:r>
              <a:rPr lang="en-US" sz="2800" b="1" dirty="0" smtClean="0">
                <a:solidFill>
                  <a:schemeClr val="tx2"/>
                </a:solidFill>
                <a:latin typeface="Poppins SemiBold" charset="0"/>
                <a:ea typeface="Poppins SemiBold" charset="0"/>
                <a:cs typeface="Poppins SemiBold" charset="0"/>
              </a:rPr>
              <a:t>Project 3</a:t>
            </a:r>
            <a:endParaRPr lang="en-US" sz="2800" b="1" dirty="0">
              <a:solidFill>
                <a:schemeClr val="tx2"/>
              </a:solidFill>
              <a:latin typeface="Poppins SemiBold" charset="0"/>
              <a:ea typeface="Poppins SemiBold" charset="0"/>
              <a:cs typeface="Poppins SemiBold" charset="0"/>
            </a:endParaRPr>
          </a:p>
        </p:txBody>
      </p:sp>
      <p:sp>
        <p:nvSpPr>
          <p:cNvPr id="113" name="Subtitle 2"/>
          <p:cNvSpPr txBox="1">
            <a:spLocks/>
          </p:cNvSpPr>
          <p:nvPr/>
        </p:nvSpPr>
        <p:spPr>
          <a:xfrm>
            <a:off x="1653339" y="10191573"/>
            <a:ext cx="6598563"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114" name="TextBox 113"/>
          <p:cNvSpPr txBox="1"/>
          <p:nvPr/>
        </p:nvSpPr>
        <p:spPr>
          <a:xfrm>
            <a:off x="1800300" y="9100985"/>
            <a:ext cx="936475"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Works</a:t>
            </a:r>
            <a:endParaRPr lang="en-US" sz="2000" dirty="0">
              <a:solidFill>
                <a:schemeClr val="accent2"/>
              </a:solidFill>
              <a:latin typeface="Poppins Light" charset="0"/>
              <a:ea typeface="Poppins Light" charset="0"/>
              <a:cs typeface="Poppins Light" charset="0"/>
            </a:endParaRPr>
          </a:p>
        </p:txBody>
      </p:sp>
      <p:sp>
        <p:nvSpPr>
          <p:cNvPr id="115" name="TextBox 114"/>
          <p:cNvSpPr txBox="1"/>
          <p:nvPr/>
        </p:nvSpPr>
        <p:spPr>
          <a:xfrm>
            <a:off x="1812910" y="9583140"/>
            <a:ext cx="1710725" cy="523220"/>
          </a:xfrm>
          <a:prstGeom prst="rect">
            <a:avLst/>
          </a:prstGeom>
          <a:noFill/>
        </p:spPr>
        <p:txBody>
          <a:bodyPr wrap="none" rtlCol="0" anchor="ctr" anchorCtr="0">
            <a:spAutoFit/>
          </a:bodyPr>
          <a:lstStyle/>
          <a:p>
            <a:r>
              <a:rPr lang="en-US" sz="2800" b="1" dirty="0" smtClean="0">
                <a:solidFill>
                  <a:schemeClr val="tx2"/>
                </a:solidFill>
                <a:latin typeface="Poppins SemiBold" charset="0"/>
                <a:ea typeface="Poppins SemiBold" charset="0"/>
                <a:cs typeface="Poppins SemiBold" charset="0"/>
              </a:rPr>
              <a:t>Project 1</a:t>
            </a:r>
            <a:endParaRPr lang="en-US" sz="2800" b="1" dirty="0">
              <a:solidFill>
                <a:schemeClr val="tx2"/>
              </a:solidFill>
              <a:latin typeface="Poppins SemiBold" charset="0"/>
              <a:ea typeface="Poppins SemiBold" charset="0"/>
              <a:cs typeface="Poppins SemiBold" charset="0"/>
            </a:endParaRPr>
          </a:p>
        </p:txBody>
      </p:sp>
      <p:cxnSp>
        <p:nvCxnSpPr>
          <p:cNvPr id="51" name="Straight Connector 5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8580465" y="984189"/>
            <a:ext cx="7216784"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pic>
        <p:nvPicPr>
          <p:cNvPr id="5" name="Picture Placeholder 4"/>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l="12424" r="12424"/>
          <a:stretch>
            <a:fillRect/>
          </a:stretch>
        </p:blipFill>
        <p:spPr/>
      </p:pic>
      <p:pic>
        <p:nvPicPr>
          <p:cNvPr id="6" name="Picture Placeholder 5"/>
          <p:cNvPicPr>
            <a:picLocks noGrp="1" noChangeAspect="1"/>
          </p:cNvPicPr>
          <p:nvPr>
            <p:ph type="pic" sz="quarter" idx="15"/>
          </p:nvPr>
        </p:nvPicPr>
        <p:blipFill>
          <a:blip r:embed="rId4" cstate="screen">
            <a:extLst>
              <a:ext uri="{28A0092B-C50C-407E-A947-70E740481C1C}">
                <a14:useLocalDpi xmlns:a14="http://schemas.microsoft.com/office/drawing/2010/main"/>
              </a:ext>
            </a:extLst>
          </a:blip>
          <a:srcRect l="58" r="58"/>
          <a:stretch>
            <a:fillRect/>
          </a:stretch>
        </p:blipFill>
        <p:spPr/>
      </p:pic>
      <p:pic>
        <p:nvPicPr>
          <p:cNvPr id="7" name="Picture Placeholder 6"/>
          <p:cNvPicPr>
            <a:picLocks noGrp="1" noChangeAspect="1"/>
          </p:cNvPicPr>
          <p:nvPr>
            <p:ph type="pic" sz="quarter" idx="13"/>
          </p:nvPr>
        </p:nvPicPr>
        <p:blipFill>
          <a:blip r:embed="rId5">
            <a:extLst>
              <a:ext uri="{28A0092B-C50C-407E-A947-70E740481C1C}">
                <a14:useLocalDpi xmlns:a14="http://schemas.microsoft.com/office/drawing/2010/main"/>
              </a:ext>
            </a:extLst>
          </a:blip>
          <a:srcRect l="6927" r="6927"/>
          <a:stretch>
            <a:fillRect/>
          </a:stretch>
        </p:blipFill>
        <p:spPr/>
      </p:pic>
    </p:spTree>
    <p:extLst>
      <p:ext uri="{BB962C8B-B14F-4D97-AF65-F5344CB8AC3E}">
        <p14:creationId xmlns:p14="http://schemas.microsoft.com/office/powerpoint/2010/main" val="15811067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ubtitle 2"/>
          <p:cNvSpPr txBox="1">
            <a:spLocks/>
          </p:cNvSpPr>
          <p:nvPr/>
        </p:nvSpPr>
        <p:spPr>
          <a:xfrm>
            <a:off x="1805808" y="9203712"/>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4" name="TextBox 13"/>
          <p:cNvSpPr txBox="1"/>
          <p:nvPr/>
        </p:nvSpPr>
        <p:spPr>
          <a:xfrm>
            <a:off x="1923378" y="8583810"/>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16" name="Subtitle 2"/>
          <p:cNvSpPr txBox="1">
            <a:spLocks/>
          </p:cNvSpPr>
          <p:nvPr/>
        </p:nvSpPr>
        <p:spPr>
          <a:xfrm>
            <a:off x="7579515" y="9203712"/>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7" name="TextBox 16"/>
          <p:cNvSpPr txBox="1"/>
          <p:nvPr/>
        </p:nvSpPr>
        <p:spPr>
          <a:xfrm>
            <a:off x="7697085" y="8583810"/>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19" name="Subtitle 2"/>
          <p:cNvSpPr txBox="1">
            <a:spLocks/>
          </p:cNvSpPr>
          <p:nvPr/>
        </p:nvSpPr>
        <p:spPr>
          <a:xfrm>
            <a:off x="1805808" y="612597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23" name="TextBox 22"/>
          <p:cNvSpPr txBox="1"/>
          <p:nvPr/>
        </p:nvSpPr>
        <p:spPr>
          <a:xfrm>
            <a:off x="1923378" y="5506074"/>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24" name="Subtitle 2"/>
          <p:cNvSpPr txBox="1">
            <a:spLocks/>
          </p:cNvSpPr>
          <p:nvPr/>
        </p:nvSpPr>
        <p:spPr>
          <a:xfrm>
            <a:off x="7579515" y="612597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25" name="TextBox 24"/>
          <p:cNvSpPr txBox="1"/>
          <p:nvPr/>
        </p:nvSpPr>
        <p:spPr>
          <a:xfrm>
            <a:off x="7697085" y="5506074"/>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27" name="Rectangle 26"/>
          <p:cNvSpPr>
            <a:spLocks/>
          </p:cNvSpPr>
          <p:nvPr/>
        </p:nvSpPr>
        <p:spPr bwMode="auto">
          <a:xfrm>
            <a:off x="1923378" y="2220819"/>
            <a:ext cx="7216719"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CREATIVE</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IMAGE LAYOUT</a:t>
            </a:r>
          </a:p>
        </p:txBody>
      </p:sp>
      <p:pic>
        <p:nvPicPr>
          <p:cNvPr id="5" name="Picture Placeholder 4"/>
          <p:cNvPicPr>
            <a:picLocks noGrp="1" noChangeAspect="1"/>
          </p:cNvPicPr>
          <p:nvPr>
            <p:ph type="pic" sz="quarter" idx="18"/>
          </p:nvPr>
        </p:nvPicPr>
        <p:blipFill>
          <a:blip r:embed="rId3">
            <a:extLst>
              <a:ext uri="{28A0092B-C50C-407E-A947-70E740481C1C}">
                <a14:useLocalDpi xmlns:a14="http://schemas.microsoft.com/office/drawing/2010/main"/>
              </a:ext>
            </a:extLst>
          </a:blip>
          <a:srcRect l="25072" r="25072"/>
          <a:stretch>
            <a:fillRect/>
          </a:stretch>
        </p:blipFill>
        <p:spPr/>
      </p:pic>
      <p:pic>
        <p:nvPicPr>
          <p:cNvPr id="7" name="Picture Placeholder 6"/>
          <p:cNvPicPr>
            <a:picLocks noGrp="1" noChangeAspect="1"/>
          </p:cNvPicPr>
          <p:nvPr>
            <p:ph type="pic" sz="quarter" idx="19"/>
          </p:nvPr>
        </p:nvPicPr>
        <p:blipFill>
          <a:blip r:embed="rId4">
            <a:extLst>
              <a:ext uri="{28A0092B-C50C-407E-A947-70E740481C1C}">
                <a14:useLocalDpi xmlns:a14="http://schemas.microsoft.com/office/drawing/2010/main"/>
              </a:ext>
            </a:extLst>
          </a:blip>
          <a:srcRect t="5537" b="5537"/>
          <a:stretch>
            <a:fillRect/>
          </a:stretch>
        </p:blipFill>
        <p:spPr/>
      </p:pic>
      <p:pic>
        <p:nvPicPr>
          <p:cNvPr id="6" name="Picture Placeholder 5"/>
          <p:cNvPicPr>
            <a:picLocks noGrp="1" noChangeAspect="1"/>
          </p:cNvPicPr>
          <p:nvPr>
            <p:ph type="pic" sz="quarter" idx="17"/>
          </p:nvPr>
        </p:nvPicPr>
        <p:blipFill>
          <a:blip r:embed="rId5">
            <a:extLst>
              <a:ext uri="{28A0092B-C50C-407E-A947-70E740481C1C}">
                <a14:useLocalDpi xmlns:a14="http://schemas.microsoft.com/office/drawing/2010/main"/>
              </a:ext>
            </a:extLst>
          </a:blip>
          <a:srcRect t="5400" b="5400"/>
          <a:stretch>
            <a:fillRect/>
          </a:stretch>
        </p:blipFill>
        <p:spPr/>
      </p:pic>
    </p:spTree>
    <p:extLst>
      <p:ext uri="{BB962C8B-B14F-4D97-AF65-F5344CB8AC3E}">
        <p14:creationId xmlns:p14="http://schemas.microsoft.com/office/powerpoint/2010/main" val="15856407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Diamond 39"/>
          <p:cNvSpPr/>
          <p:nvPr/>
        </p:nvSpPr>
        <p:spPr>
          <a:xfrm>
            <a:off x="16436896"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Subtitle 2"/>
          <p:cNvSpPr txBox="1">
            <a:spLocks/>
          </p:cNvSpPr>
          <p:nvPr/>
        </p:nvSpPr>
        <p:spPr>
          <a:xfrm>
            <a:off x="6815970" y="10708901"/>
            <a:ext cx="10789251"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dirty="0">
                <a:solidFill>
                  <a:srgbClr val="666666"/>
                </a:solidFill>
                <a:latin typeface="Poppins Light" charset="0"/>
                <a:ea typeface="Poppins Light" charset="0"/>
                <a:cs typeface="Poppins Light" charset="0"/>
              </a:rPr>
              <a:t>We’ve packed all the features you could want into one awesome &amp; stunning </a:t>
            </a:r>
            <a:r>
              <a:rPr lang="en-US" dirty="0" smtClean="0">
                <a:solidFill>
                  <a:srgbClr val="666666"/>
                </a:solidFill>
                <a:latin typeface="Poppins Light" charset="0"/>
                <a:ea typeface="Poppins Light" charset="0"/>
                <a:cs typeface="Poppins Light" charset="0"/>
              </a:rPr>
              <a:t>presentation with </a:t>
            </a:r>
            <a:r>
              <a:rPr lang="en-US" dirty="0">
                <a:solidFill>
                  <a:srgbClr val="666666"/>
                </a:solidFill>
                <a:latin typeface="Poppins Light" charset="0"/>
                <a:ea typeface="Poppins Light" charset="0"/>
                <a:cs typeface="Poppins Light" charset="0"/>
              </a:rPr>
              <a:t>unlimited </a:t>
            </a:r>
            <a:r>
              <a:rPr lang="en-US" dirty="0" smtClean="0">
                <a:solidFill>
                  <a:srgbClr val="666666"/>
                </a:solidFill>
                <a:latin typeface="Poppins Light" charset="0"/>
                <a:ea typeface="Poppins Light" charset="0"/>
                <a:cs typeface="Poppins Light" charset="0"/>
              </a:rPr>
              <a:t>colors</a:t>
            </a:r>
            <a:endParaRPr lang="en-US" dirty="0">
              <a:latin typeface="Poppins Light" charset="0"/>
              <a:ea typeface="Poppins Light" charset="0"/>
              <a:cs typeface="Poppins Light" charset="0"/>
            </a:endParaRPr>
          </a:p>
        </p:txBody>
      </p:sp>
      <p:sp>
        <p:nvSpPr>
          <p:cNvPr id="41" name="Diamond 40"/>
          <p:cNvSpPr/>
          <p:nvPr/>
        </p:nvSpPr>
        <p:spPr>
          <a:xfrm>
            <a:off x="3278458"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Diamond 44"/>
          <p:cNvSpPr/>
          <p:nvPr/>
        </p:nvSpPr>
        <p:spPr>
          <a:xfrm>
            <a:off x="9924585"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3" name="Straight Connector 42"/>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580465" y="984189"/>
            <a:ext cx="7216784"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pic>
        <p:nvPicPr>
          <p:cNvPr id="5" name="Picture Placeholder 4"/>
          <p:cNvPicPr>
            <a:picLocks noGrp="1" noChangeAspect="1"/>
          </p:cNvPicPr>
          <p:nvPr>
            <p:ph type="pic" sz="quarter" idx="16"/>
          </p:nvPr>
        </p:nvPicPr>
        <p:blipFill>
          <a:blip r:embed="rId3" cstate="screen">
            <a:extLst>
              <a:ext uri="{28A0092B-C50C-407E-A947-70E740481C1C}">
                <a14:useLocalDpi xmlns:a14="http://schemas.microsoft.com/office/drawing/2010/main"/>
              </a:ext>
            </a:extLst>
          </a:blip>
          <a:srcRect t="14255" b="14255"/>
          <a:stretch>
            <a:fillRect/>
          </a:stretch>
        </p:blipFill>
        <p:spPr/>
      </p:pic>
      <p:pic>
        <p:nvPicPr>
          <p:cNvPr id="6" name="Picture Placeholder 5"/>
          <p:cNvPicPr>
            <a:picLocks noGrp="1" noChangeAspect="1"/>
          </p:cNvPicPr>
          <p:nvPr>
            <p:ph type="pic" sz="quarter" idx="14"/>
          </p:nvPr>
        </p:nvPicPr>
        <p:blipFill>
          <a:blip r:embed="rId4">
            <a:extLst>
              <a:ext uri="{28A0092B-C50C-407E-A947-70E740481C1C}">
                <a14:useLocalDpi xmlns:a14="http://schemas.microsoft.com/office/drawing/2010/main"/>
              </a:ext>
            </a:extLst>
          </a:blip>
          <a:srcRect l="21406" r="21406"/>
          <a:stretch>
            <a:fillRect/>
          </a:stretch>
        </p:blipFill>
        <p:spPr/>
      </p:pic>
      <p:pic>
        <p:nvPicPr>
          <p:cNvPr id="7" name="Picture Placeholder 6"/>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l="17636" r="17636"/>
          <a:stretch>
            <a:fillRect/>
          </a:stretch>
        </p:blipFill>
        <p:spPr/>
      </p:pic>
    </p:spTree>
    <p:extLst>
      <p:ext uri="{BB962C8B-B14F-4D97-AF65-F5344CB8AC3E}">
        <p14:creationId xmlns:p14="http://schemas.microsoft.com/office/powerpoint/2010/main" val="7477044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Subtitle 2"/>
          <p:cNvSpPr txBox="1">
            <a:spLocks/>
          </p:cNvSpPr>
          <p:nvPr/>
        </p:nvSpPr>
        <p:spPr>
          <a:xfrm>
            <a:off x="13728243" y="11150903"/>
            <a:ext cx="6598563"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6" name="TextBox 65"/>
          <p:cNvSpPr txBox="1"/>
          <p:nvPr/>
        </p:nvSpPr>
        <p:spPr>
          <a:xfrm>
            <a:off x="16473688" y="10060315"/>
            <a:ext cx="1075937"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WORKS</a:t>
            </a:r>
            <a:endParaRPr lang="en-US" sz="2000" dirty="0">
              <a:solidFill>
                <a:schemeClr val="accent2"/>
              </a:solidFill>
              <a:latin typeface="Poppins Light" charset="0"/>
              <a:ea typeface="Poppins Light" charset="0"/>
              <a:cs typeface="Poppins Light" charset="0"/>
            </a:endParaRPr>
          </a:p>
        </p:txBody>
      </p:sp>
      <p:sp>
        <p:nvSpPr>
          <p:cNvPr id="67" name="TextBox 66"/>
          <p:cNvSpPr txBox="1"/>
          <p:nvPr/>
        </p:nvSpPr>
        <p:spPr>
          <a:xfrm>
            <a:off x="14806572" y="10542470"/>
            <a:ext cx="441018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IMAGES PLACEHOLDERS</a:t>
            </a:r>
            <a:endParaRPr lang="en-US" sz="2800" b="1" dirty="0">
              <a:solidFill>
                <a:schemeClr val="tx2"/>
              </a:solidFill>
              <a:latin typeface="Poppins SemiBold" charset="0"/>
              <a:ea typeface="Poppins SemiBold" charset="0"/>
              <a:cs typeface="Poppins SemiBold" charset="0"/>
            </a:endParaRPr>
          </a:p>
        </p:txBody>
      </p:sp>
      <p:sp>
        <p:nvSpPr>
          <p:cNvPr id="68" name="Subtitle 2"/>
          <p:cNvSpPr txBox="1">
            <a:spLocks/>
          </p:cNvSpPr>
          <p:nvPr/>
        </p:nvSpPr>
        <p:spPr>
          <a:xfrm>
            <a:off x="4104811" y="11150903"/>
            <a:ext cx="6598563"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9" name="TextBox 68"/>
          <p:cNvSpPr txBox="1"/>
          <p:nvPr/>
        </p:nvSpPr>
        <p:spPr>
          <a:xfrm>
            <a:off x="6850256" y="10060315"/>
            <a:ext cx="1075937"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WORKS</a:t>
            </a:r>
            <a:endParaRPr lang="en-US" sz="2000" dirty="0">
              <a:solidFill>
                <a:schemeClr val="accent2"/>
              </a:solidFill>
              <a:latin typeface="Poppins Light" charset="0"/>
              <a:ea typeface="Poppins Light" charset="0"/>
              <a:cs typeface="Poppins Light" charset="0"/>
            </a:endParaRPr>
          </a:p>
        </p:txBody>
      </p:sp>
      <p:sp>
        <p:nvSpPr>
          <p:cNvPr id="70" name="TextBox 69"/>
          <p:cNvSpPr txBox="1"/>
          <p:nvPr/>
        </p:nvSpPr>
        <p:spPr>
          <a:xfrm>
            <a:off x="5569459" y="10542470"/>
            <a:ext cx="363753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CREATIVE LAYOUTS</a:t>
            </a:r>
            <a:endParaRPr lang="en-US" sz="2800" b="1" dirty="0">
              <a:solidFill>
                <a:schemeClr val="tx2"/>
              </a:solidFill>
              <a:latin typeface="Poppins SemiBold" charset="0"/>
              <a:ea typeface="Poppins SemiBold" charset="0"/>
              <a:cs typeface="Poppins SemiBold" charset="0"/>
            </a:endParaRPr>
          </a:p>
        </p:txBody>
      </p:sp>
      <p:cxnSp>
        <p:nvCxnSpPr>
          <p:cNvPr id="44" name="Straight Connector 43"/>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8580465" y="984189"/>
            <a:ext cx="7216784"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pic>
        <p:nvPicPr>
          <p:cNvPr id="4" name="Picture Placeholder 3"/>
          <p:cNvPicPr>
            <a:picLocks noGrp="1" noChangeAspect="1"/>
          </p:cNvPicPr>
          <p:nvPr>
            <p:ph type="pic" sz="quarter" idx="25"/>
          </p:nvPr>
        </p:nvPicPr>
        <p:blipFill>
          <a:blip r:embed="rId2">
            <a:extLst>
              <a:ext uri="{28A0092B-C50C-407E-A947-70E740481C1C}">
                <a14:useLocalDpi xmlns:a14="http://schemas.microsoft.com/office/drawing/2010/main"/>
              </a:ext>
            </a:extLst>
          </a:blip>
          <a:srcRect l="8966" r="8966"/>
          <a:stretch>
            <a:fillRect/>
          </a:stretch>
        </p:blipFill>
        <p:spPr/>
      </p:pic>
      <p:pic>
        <p:nvPicPr>
          <p:cNvPr id="5" name="Picture Placeholder 4"/>
          <p:cNvPicPr>
            <a:picLocks noGrp="1" noChangeAspect="1"/>
          </p:cNvPicPr>
          <p:nvPr>
            <p:ph type="pic" sz="quarter" idx="24"/>
          </p:nvPr>
        </p:nvPicPr>
        <p:blipFill>
          <a:blip r:embed="rId3">
            <a:extLst>
              <a:ext uri="{28A0092B-C50C-407E-A947-70E740481C1C}">
                <a14:useLocalDpi xmlns:a14="http://schemas.microsoft.com/office/drawing/2010/main"/>
              </a:ext>
            </a:extLst>
          </a:blip>
          <a:srcRect l="1378" r="1378"/>
          <a:stretch>
            <a:fillRect/>
          </a:stretch>
        </p:blipFill>
        <p:spPr/>
      </p:pic>
    </p:spTree>
    <p:extLst>
      <p:ext uri="{BB962C8B-B14F-4D97-AF65-F5344CB8AC3E}">
        <p14:creationId xmlns:p14="http://schemas.microsoft.com/office/powerpoint/2010/main" val="21071074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9465187" y="984189"/>
            <a:ext cx="5447325"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MISSION</a:t>
            </a:r>
            <a:endParaRPr lang="en-US" sz="8400" b="1" spc="800" dirty="0">
              <a:solidFill>
                <a:schemeClr val="tx2"/>
              </a:solidFill>
              <a:latin typeface="Lato Black" charset="0"/>
              <a:ea typeface="Lato Black" charset="0"/>
              <a:cs typeface="Lato Black" charset="0"/>
            </a:endParaRPr>
          </a:p>
        </p:txBody>
      </p:sp>
      <p:sp>
        <p:nvSpPr>
          <p:cNvPr id="28" name="Rectangle 27"/>
          <p:cNvSpPr/>
          <p:nvPr/>
        </p:nvSpPr>
        <p:spPr>
          <a:xfrm>
            <a:off x="16163113" y="3822818"/>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17305959" y="3970230"/>
            <a:ext cx="189827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Mission 2</a:t>
            </a:r>
            <a:endParaRPr lang="en-US" sz="2800" b="1" dirty="0">
              <a:solidFill>
                <a:schemeClr val="tx2"/>
              </a:solidFill>
              <a:latin typeface="Poppins SemiBold" charset="0"/>
              <a:ea typeface="Poppins SemiBold" charset="0"/>
              <a:cs typeface="Poppins SemiBold" charset="0"/>
            </a:endParaRPr>
          </a:p>
        </p:txBody>
      </p:sp>
      <p:sp>
        <p:nvSpPr>
          <p:cNvPr id="30" name="Subtitle 2"/>
          <p:cNvSpPr txBox="1">
            <a:spLocks/>
          </p:cNvSpPr>
          <p:nvPr/>
        </p:nvSpPr>
        <p:spPr>
          <a:xfrm>
            <a:off x="14017625" y="4912489"/>
            <a:ext cx="882007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a:t>
            </a:r>
            <a:endParaRPr lang="en-US" dirty="0">
              <a:solidFill>
                <a:schemeClr val="tx1"/>
              </a:solidFill>
              <a:latin typeface="Poppins Light" charset="0"/>
              <a:ea typeface="Poppins Light" charset="0"/>
              <a:cs typeface="Poppins Light" charset="0"/>
            </a:endParaRPr>
          </a:p>
        </p:txBody>
      </p:sp>
      <p:sp>
        <p:nvSpPr>
          <p:cNvPr id="31" name="Rectangle 30"/>
          <p:cNvSpPr/>
          <p:nvPr/>
        </p:nvSpPr>
        <p:spPr>
          <a:xfrm>
            <a:off x="3829863" y="3822818"/>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007174" y="3970230"/>
            <a:ext cx="182934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Mission 1</a:t>
            </a:r>
            <a:endParaRPr lang="en-US" sz="28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1684375" y="4912489"/>
            <a:ext cx="882007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a:t>
            </a:r>
            <a:endParaRPr lang="en-US" dirty="0">
              <a:solidFill>
                <a:schemeClr val="tx1"/>
              </a:solidFill>
              <a:latin typeface="Poppins Light" charset="0"/>
              <a:ea typeface="Poppins Light" charset="0"/>
              <a:cs typeface="Poppins Light" charset="0"/>
            </a:endParaRPr>
          </a:p>
        </p:txBody>
      </p:sp>
      <p:pic>
        <p:nvPicPr>
          <p:cNvPr id="4" name="Picture Placeholder 3"/>
          <p:cNvPicPr>
            <a:picLocks noGrp="1" noChangeAspect="1"/>
          </p:cNvPicPr>
          <p:nvPr>
            <p:ph type="pic" sz="quarter" idx="16"/>
          </p:nvPr>
        </p:nvPicPr>
        <p:blipFill>
          <a:blip r:embed="rId3">
            <a:extLst>
              <a:ext uri="{28A0092B-C50C-407E-A947-70E740481C1C}">
                <a14:useLocalDpi xmlns:a14="http://schemas.microsoft.com/office/drawing/2010/main"/>
              </a:ext>
            </a:extLst>
          </a:blip>
          <a:srcRect t="10458" b="10458"/>
          <a:stretch>
            <a:fillRect/>
          </a:stretch>
        </p:blipFill>
        <p:spPr/>
      </p:pic>
      <p:pic>
        <p:nvPicPr>
          <p:cNvPr id="5" name="Picture Placeholder 4"/>
          <p:cNvPicPr>
            <a:picLocks noGrp="1" noChangeAspect="1"/>
          </p:cNvPicPr>
          <p:nvPr>
            <p:ph type="pic" sz="quarter" idx="17"/>
          </p:nvPr>
        </p:nvPicPr>
        <p:blipFill>
          <a:blip r:embed="rId4" cstate="screen">
            <a:extLst>
              <a:ext uri="{28A0092B-C50C-407E-A947-70E740481C1C}">
                <a14:useLocalDpi xmlns:a14="http://schemas.microsoft.com/office/drawing/2010/main"/>
              </a:ext>
            </a:extLst>
          </a:blip>
          <a:srcRect t="10458" b="10458"/>
          <a:stretch>
            <a:fillRect/>
          </a:stretch>
        </p:blipFill>
        <p:spPr/>
      </p:pic>
    </p:spTree>
    <p:extLst>
      <p:ext uri="{BB962C8B-B14F-4D97-AF65-F5344CB8AC3E}">
        <p14:creationId xmlns:p14="http://schemas.microsoft.com/office/powerpoint/2010/main" val="17416219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Subtitle 2"/>
          <p:cNvSpPr txBox="1">
            <a:spLocks/>
          </p:cNvSpPr>
          <p:nvPr/>
        </p:nvSpPr>
        <p:spPr>
          <a:xfrm>
            <a:off x="15997663" y="6555981"/>
            <a:ext cx="6598827"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great</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6818224" y="10008925"/>
            <a:ext cx="1393330" cy="353943"/>
          </a:xfrm>
          <a:prstGeom prst="rect">
            <a:avLst/>
          </a:prstGeom>
          <a:noFill/>
        </p:spPr>
        <p:txBody>
          <a:bodyPr wrap="none" rtlCol="0" anchor="ctr" anchorCtr="0">
            <a:spAutoFit/>
          </a:bodyPr>
          <a:lstStyle/>
          <a:p>
            <a:r>
              <a:rPr lang="en-US" sz="1700" dirty="0" smtClean="0">
                <a:latin typeface="Montserrat Light" charset="0"/>
                <a:ea typeface="Montserrat Light" charset="0"/>
                <a:cs typeface="Montserrat Light" charset="0"/>
              </a:rPr>
              <a:t>March 2017</a:t>
            </a:r>
            <a:endParaRPr lang="en-US" sz="1700" dirty="0">
              <a:latin typeface="Montserrat Light" charset="0"/>
              <a:ea typeface="Montserrat Light" charset="0"/>
              <a:cs typeface="Montserrat Light" charset="0"/>
            </a:endParaRPr>
          </a:p>
        </p:txBody>
      </p:sp>
      <p:cxnSp>
        <p:nvCxnSpPr>
          <p:cNvPr id="33" name="Straight Arrow Connector 32"/>
          <p:cNvCxnSpPr/>
          <p:nvPr/>
        </p:nvCxnSpPr>
        <p:spPr>
          <a:xfrm>
            <a:off x="16141001" y="10185896"/>
            <a:ext cx="56324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6101140" y="4968697"/>
            <a:ext cx="1544012"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Works 2017</a:t>
            </a:r>
            <a:endParaRPr lang="en-US" sz="2000" dirty="0">
              <a:solidFill>
                <a:schemeClr val="accent2"/>
              </a:solidFill>
              <a:latin typeface="Poppins Light" charset="0"/>
              <a:ea typeface="Poppins Light" charset="0"/>
              <a:cs typeface="Poppins Light" charset="0"/>
            </a:endParaRPr>
          </a:p>
        </p:txBody>
      </p:sp>
      <p:sp>
        <p:nvSpPr>
          <p:cNvPr id="35" name="TextBox 34"/>
          <p:cNvSpPr txBox="1"/>
          <p:nvPr/>
        </p:nvSpPr>
        <p:spPr>
          <a:xfrm>
            <a:off x="16086872" y="5474298"/>
            <a:ext cx="2576346" cy="523220"/>
          </a:xfrm>
          <a:prstGeom prst="rect">
            <a:avLst/>
          </a:prstGeom>
          <a:noFill/>
        </p:spPr>
        <p:txBody>
          <a:bodyPr wrap="none" rtlCol="0" anchor="ctr" anchorCtr="0">
            <a:spAutoFit/>
          </a:bodyPr>
          <a:lstStyle/>
          <a:p>
            <a:r>
              <a:rPr lang="en-US" sz="2800" b="1" dirty="0" smtClean="0">
                <a:solidFill>
                  <a:schemeClr val="tx2"/>
                </a:solidFill>
                <a:latin typeface="Poppins SemiBold" charset="0"/>
                <a:ea typeface="Poppins SemiBold" charset="0"/>
                <a:cs typeface="Poppins SemiBold" charset="0"/>
              </a:rPr>
              <a:t>Echo Agency</a:t>
            </a:r>
            <a:endParaRPr lang="en-US" sz="2800" b="1" dirty="0">
              <a:solidFill>
                <a:schemeClr val="tx2"/>
              </a:solidFill>
              <a:latin typeface="Poppins SemiBold" charset="0"/>
              <a:ea typeface="Poppins SemiBold" charset="0"/>
              <a:cs typeface="Poppins SemiBold" charset="0"/>
            </a:endParaRPr>
          </a:p>
        </p:txBody>
      </p:sp>
      <p:cxnSp>
        <p:nvCxnSpPr>
          <p:cNvPr id="40" name="Straight Connector 39"/>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5560763" y="984189"/>
            <a:ext cx="1325619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INDIVIDUAL PROJECT</a:t>
            </a:r>
            <a:endParaRPr lang="en-US" sz="8400" b="1" spc="800" dirty="0">
              <a:solidFill>
                <a:schemeClr val="tx2"/>
              </a:solidFill>
              <a:latin typeface="Lato Black" charset="0"/>
              <a:ea typeface="Lato Black" charset="0"/>
              <a:cs typeface="Lato Black" charset="0"/>
            </a:endParaRPr>
          </a:p>
        </p:txBody>
      </p:sp>
      <p:pic>
        <p:nvPicPr>
          <p:cNvPr id="3" name="Picture Placeholder 2"/>
          <p:cNvPicPr>
            <a:picLocks noGrp="1" noChangeAspect="1"/>
          </p:cNvPicPr>
          <p:nvPr>
            <p:ph type="pic" sz="quarter" idx="14"/>
          </p:nvPr>
        </p:nvPicPr>
        <p:blipFill>
          <a:blip r:embed="rId2">
            <a:extLst>
              <a:ext uri="{28A0092B-C50C-407E-A947-70E740481C1C}">
                <a14:useLocalDpi xmlns:a14="http://schemas.microsoft.com/office/drawing/2010/main"/>
              </a:ext>
            </a:extLst>
          </a:blip>
          <a:srcRect l="253" r="253"/>
          <a:stretch>
            <a:fillRect/>
          </a:stretch>
        </p:blipFill>
        <p:spPr/>
      </p:pic>
    </p:spTree>
    <p:extLst>
      <p:ext uri="{BB962C8B-B14F-4D97-AF65-F5344CB8AC3E}">
        <p14:creationId xmlns:p14="http://schemas.microsoft.com/office/powerpoint/2010/main" val="18903792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11597268"/>
            <a:ext cx="24377650" cy="21187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6" name="Straight Connector 3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8580466" y="984189"/>
            <a:ext cx="721678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sp>
        <p:nvSpPr>
          <p:cNvPr id="82" name="TextBox 81"/>
          <p:cNvSpPr txBox="1"/>
          <p:nvPr/>
        </p:nvSpPr>
        <p:spPr>
          <a:xfrm>
            <a:off x="5653268" y="5407917"/>
            <a:ext cx="31967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CUPS OF COFFEE</a:t>
            </a:r>
            <a:endParaRPr lang="en-US" sz="2800" b="1" dirty="0">
              <a:solidFill>
                <a:schemeClr val="tx2"/>
              </a:solidFill>
              <a:latin typeface="Poppins SemiBold" charset="0"/>
              <a:ea typeface="Poppins SemiBold" charset="0"/>
              <a:cs typeface="Poppins SemiBold" charset="0"/>
            </a:endParaRPr>
          </a:p>
        </p:txBody>
      </p:sp>
      <p:sp>
        <p:nvSpPr>
          <p:cNvPr id="83" name="Rectangle 82"/>
          <p:cNvSpPr>
            <a:spLocks/>
          </p:cNvSpPr>
          <p:nvPr/>
        </p:nvSpPr>
        <p:spPr bwMode="auto">
          <a:xfrm>
            <a:off x="6416059" y="4013503"/>
            <a:ext cx="1716817"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758</a:t>
            </a:r>
          </a:p>
        </p:txBody>
      </p:sp>
      <p:sp>
        <p:nvSpPr>
          <p:cNvPr id="85" name="TextBox 84"/>
          <p:cNvSpPr txBox="1"/>
          <p:nvPr/>
        </p:nvSpPr>
        <p:spPr>
          <a:xfrm>
            <a:off x="21177444" y="5407917"/>
            <a:ext cx="138852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SHOTS</a:t>
            </a:r>
            <a:endParaRPr lang="en-US" sz="2800" b="1" dirty="0">
              <a:solidFill>
                <a:schemeClr val="tx2"/>
              </a:solidFill>
              <a:latin typeface="Poppins SemiBold" charset="0"/>
              <a:ea typeface="Poppins SemiBold" charset="0"/>
              <a:cs typeface="Poppins SemiBold" charset="0"/>
            </a:endParaRPr>
          </a:p>
        </p:txBody>
      </p:sp>
      <p:sp>
        <p:nvSpPr>
          <p:cNvPr id="86" name="Rectangle 85"/>
          <p:cNvSpPr>
            <a:spLocks/>
          </p:cNvSpPr>
          <p:nvPr/>
        </p:nvSpPr>
        <p:spPr bwMode="auto">
          <a:xfrm>
            <a:off x="20612143" y="4013503"/>
            <a:ext cx="2564805"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4,302</a:t>
            </a:r>
          </a:p>
        </p:txBody>
      </p:sp>
      <p:sp>
        <p:nvSpPr>
          <p:cNvPr id="88" name="TextBox 87"/>
          <p:cNvSpPr txBox="1"/>
          <p:nvPr/>
        </p:nvSpPr>
        <p:spPr>
          <a:xfrm>
            <a:off x="954024" y="5407917"/>
            <a:ext cx="292740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HAPPY CLIENTS</a:t>
            </a:r>
            <a:endParaRPr lang="en-US" sz="2800" b="1" dirty="0">
              <a:solidFill>
                <a:schemeClr val="tx2"/>
              </a:solidFill>
              <a:latin typeface="Poppins SemiBold" charset="0"/>
              <a:ea typeface="Poppins SemiBold" charset="0"/>
              <a:cs typeface="Poppins SemiBold" charset="0"/>
            </a:endParaRPr>
          </a:p>
        </p:txBody>
      </p:sp>
      <p:sp>
        <p:nvSpPr>
          <p:cNvPr id="89" name="Rectangle 88"/>
          <p:cNvSpPr>
            <a:spLocks/>
          </p:cNvSpPr>
          <p:nvPr/>
        </p:nvSpPr>
        <p:spPr bwMode="auto">
          <a:xfrm>
            <a:off x="1212671" y="4013503"/>
            <a:ext cx="245580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3,567</a:t>
            </a:r>
          </a:p>
        </p:txBody>
      </p:sp>
      <p:sp>
        <p:nvSpPr>
          <p:cNvPr id="91" name="TextBox 90"/>
          <p:cNvSpPr txBox="1"/>
          <p:nvPr/>
        </p:nvSpPr>
        <p:spPr>
          <a:xfrm>
            <a:off x="11179574" y="5407917"/>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92" name="Rectangle 91"/>
          <p:cNvSpPr>
            <a:spLocks/>
          </p:cNvSpPr>
          <p:nvPr/>
        </p:nvSpPr>
        <p:spPr bwMode="auto">
          <a:xfrm>
            <a:off x="10943694" y="4013503"/>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93" name="TextBox 92"/>
          <p:cNvSpPr txBox="1"/>
          <p:nvPr/>
        </p:nvSpPr>
        <p:spPr>
          <a:xfrm>
            <a:off x="16035125" y="5407917"/>
            <a:ext cx="190468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PICTURES</a:t>
            </a:r>
            <a:endParaRPr lang="en-US" sz="2800" b="1" dirty="0">
              <a:solidFill>
                <a:schemeClr val="tx2"/>
              </a:solidFill>
              <a:latin typeface="Poppins SemiBold" charset="0"/>
              <a:ea typeface="Poppins SemiBold" charset="0"/>
              <a:cs typeface="Poppins SemiBold" charset="0"/>
            </a:endParaRPr>
          </a:p>
        </p:txBody>
      </p:sp>
      <p:sp>
        <p:nvSpPr>
          <p:cNvPr id="94" name="Rectangle 93"/>
          <p:cNvSpPr>
            <a:spLocks/>
          </p:cNvSpPr>
          <p:nvPr/>
        </p:nvSpPr>
        <p:spPr bwMode="auto">
          <a:xfrm>
            <a:off x="15742336" y="4013503"/>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95" name="Rectangle 94"/>
          <p:cNvSpPr>
            <a:spLocks/>
          </p:cNvSpPr>
          <p:nvPr/>
        </p:nvSpPr>
        <p:spPr bwMode="auto">
          <a:xfrm>
            <a:off x="10090379" y="12470345"/>
            <a:ext cx="4227119"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r>
              <a:rPr lang="en-US" b="1" dirty="0" smtClean="0">
                <a:solidFill>
                  <a:schemeClr val="bg1"/>
                </a:solidFill>
                <a:latin typeface="Poppins" charset="0"/>
                <a:ea typeface="Poppins" charset="0"/>
                <a:cs typeface="Poppins" charset="0"/>
                <a:sym typeface="Bebas Neue" charset="0"/>
              </a:rPr>
              <a:t>JULY 2017 WORKS</a:t>
            </a:r>
            <a:endParaRPr lang="en-US" b="1" dirty="0">
              <a:solidFill>
                <a:schemeClr val="bg1"/>
              </a:solidFill>
              <a:latin typeface="Poppins" charset="0"/>
              <a:ea typeface="Poppins" charset="0"/>
              <a:cs typeface="Poppins" charset="0"/>
              <a:sym typeface="Bebas Neue" charset="0"/>
            </a:endParaRPr>
          </a:p>
        </p:txBody>
      </p:sp>
      <p:pic>
        <p:nvPicPr>
          <p:cNvPr id="8" name="Picture Placeholder 7"/>
          <p:cNvPicPr>
            <a:picLocks noGrp="1" noChangeAspect="1"/>
          </p:cNvPicPr>
          <p:nvPr>
            <p:ph type="pic" sz="quarter" idx="17"/>
          </p:nvPr>
        </p:nvPicPr>
        <p:blipFill>
          <a:blip r:embed="rId3">
            <a:extLst>
              <a:ext uri="{28A0092B-C50C-407E-A947-70E740481C1C}">
                <a14:useLocalDpi xmlns:a14="http://schemas.microsoft.com/office/drawing/2010/main"/>
              </a:ext>
            </a:extLst>
          </a:blip>
          <a:srcRect l="13743" r="13743"/>
          <a:stretch>
            <a:fillRect/>
          </a:stretch>
        </p:blipFill>
        <p:spPr/>
      </p:pic>
      <p:pic>
        <p:nvPicPr>
          <p:cNvPr id="9" name="Picture Placeholder 8"/>
          <p:cNvPicPr>
            <a:picLocks noGrp="1" noChangeAspect="1"/>
          </p:cNvPicPr>
          <p:nvPr>
            <p:ph type="pic" sz="quarter" idx="15"/>
          </p:nvPr>
        </p:nvPicPr>
        <p:blipFill>
          <a:blip r:embed="rId4" cstate="screen">
            <a:extLst>
              <a:ext uri="{28A0092B-C50C-407E-A947-70E740481C1C}">
                <a14:useLocalDpi xmlns:a14="http://schemas.microsoft.com/office/drawing/2010/main"/>
              </a:ext>
            </a:extLst>
          </a:blip>
          <a:srcRect l="9224" r="9224"/>
          <a:stretch>
            <a:fillRect/>
          </a:stretch>
        </p:blipFill>
        <p:spPr/>
      </p:pic>
      <p:pic>
        <p:nvPicPr>
          <p:cNvPr id="10" name="Picture Placeholder 9"/>
          <p:cNvPicPr>
            <a:picLocks noGrp="1" noChangeAspect="1"/>
          </p:cNvPicPr>
          <p:nvPr>
            <p:ph type="pic" sz="quarter" idx="19"/>
          </p:nvPr>
        </p:nvPicPr>
        <p:blipFill>
          <a:blip r:embed="rId5" cstate="screen">
            <a:extLst>
              <a:ext uri="{28A0092B-C50C-407E-A947-70E740481C1C}">
                <a14:useLocalDpi xmlns:a14="http://schemas.microsoft.com/office/drawing/2010/main"/>
              </a:ext>
            </a:extLst>
          </a:blip>
          <a:srcRect l="13978" r="13978"/>
          <a:stretch>
            <a:fillRect/>
          </a:stretch>
        </p:blipFill>
        <p:spPr/>
      </p:pic>
      <p:pic>
        <p:nvPicPr>
          <p:cNvPr id="11" name="Picture Placeholder 10"/>
          <p:cNvPicPr>
            <a:picLocks noGrp="1" noChangeAspect="1"/>
          </p:cNvPicPr>
          <p:nvPr>
            <p:ph type="pic" sz="quarter" idx="18"/>
          </p:nvPr>
        </p:nvPicPr>
        <p:blipFill>
          <a:blip r:embed="rId6" cstate="screen">
            <a:extLst>
              <a:ext uri="{28A0092B-C50C-407E-A947-70E740481C1C}">
                <a14:useLocalDpi xmlns:a14="http://schemas.microsoft.com/office/drawing/2010/main"/>
              </a:ext>
            </a:extLst>
          </a:blip>
          <a:srcRect l="13769" r="13769"/>
          <a:stretch>
            <a:fillRect/>
          </a:stretch>
        </p:blipFill>
        <p:spPr/>
      </p:pic>
      <p:pic>
        <p:nvPicPr>
          <p:cNvPr id="12" name="Picture Placeholder 11"/>
          <p:cNvPicPr>
            <a:picLocks noGrp="1" noChangeAspect="1"/>
          </p:cNvPicPr>
          <p:nvPr>
            <p:ph type="pic" sz="quarter" idx="14"/>
          </p:nvPr>
        </p:nvPicPr>
        <p:blipFill>
          <a:blip r:embed="rId7" cstate="screen">
            <a:extLst>
              <a:ext uri="{28A0092B-C50C-407E-A947-70E740481C1C}">
                <a14:useLocalDpi xmlns:a14="http://schemas.microsoft.com/office/drawing/2010/main"/>
              </a:ext>
            </a:extLst>
          </a:blip>
          <a:srcRect l="13207" r="13207"/>
          <a:stretch>
            <a:fillRect/>
          </a:stretch>
        </p:blipFill>
        <p:spPr/>
      </p:pic>
    </p:spTree>
    <p:extLst>
      <p:ext uri="{BB962C8B-B14F-4D97-AF65-F5344CB8AC3E}">
        <p14:creationId xmlns:p14="http://schemas.microsoft.com/office/powerpoint/2010/main" val="9475815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23"/>
          </p:nvPr>
        </p:nvPicPr>
        <p:blipFill>
          <a:blip r:embed="rId3" cstate="screen">
            <a:extLst>
              <a:ext uri="{28A0092B-C50C-407E-A947-70E740481C1C}">
                <a14:useLocalDpi xmlns:a14="http://schemas.microsoft.com/office/drawing/2010/main"/>
              </a:ext>
            </a:extLst>
          </a:blip>
          <a:srcRect l="12845" r="12845"/>
          <a:stretch>
            <a:fillRect/>
          </a:stretch>
        </p:blipFill>
        <p:spPr/>
      </p:pic>
      <p:sp>
        <p:nvSpPr>
          <p:cNvPr id="28" name="Rectangle 27"/>
          <p:cNvSpPr>
            <a:spLocks/>
          </p:cNvSpPr>
          <p:nvPr/>
        </p:nvSpPr>
        <p:spPr bwMode="auto">
          <a:xfrm>
            <a:off x="3671486" y="1129258"/>
            <a:ext cx="260969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r>
              <a:rPr lang="en-US" b="1" dirty="0" smtClean="0">
                <a:solidFill>
                  <a:schemeClr val="tx2"/>
                </a:solidFill>
                <a:latin typeface="Poppins" charset="0"/>
                <a:ea typeface="Poppins" charset="0"/>
                <a:cs typeface="Poppins" charset="0"/>
                <a:sym typeface="Bebas Neue" charset="0"/>
              </a:rPr>
              <a:t>PORTFOLIO</a:t>
            </a:r>
            <a:endParaRPr lang="en-US" b="1" dirty="0">
              <a:solidFill>
                <a:schemeClr val="tx2"/>
              </a:solidFill>
              <a:latin typeface="Poppins" charset="0"/>
              <a:ea typeface="Poppins" charset="0"/>
              <a:cs typeface="Poppins" charset="0"/>
              <a:sym typeface="Bebas Neue" charset="0"/>
            </a:endParaRPr>
          </a:p>
        </p:txBody>
      </p:sp>
      <p:sp>
        <p:nvSpPr>
          <p:cNvPr id="29" name="Rectangle 28"/>
          <p:cNvSpPr>
            <a:spLocks/>
          </p:cNvSpPr>
          <p:nvPr/>
        </p:nvSpPr>
        <p:spPr bwMode="auto">
          <a:xfrm>
            <a:off x="2533103" y="1896413"/>
            <a:ext cx="494686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r>
              <a:rPr lang="en-US" sz="2000" b="1" dirty="0" smtClean="0">
                <a:solidFill>
                  <a:schemeClr val="tx2">
                    <a:lumMod val="25000"/>
                    <a:lumOff val="75000"/>
                  </a:schemeClr>
                </a:solidFill>
                <a:latin typeface="Poppins" charset="0"/>
                <a:ea typeface="Poppins" charset="0"/>
                <a:cs typeface="Poppins" charset="0"/>
                <a:sym typeface="Bebas Neue" charset="0"/>
              </a:rPr>
              <a:t>PROFESSIONAL MARKETING ANALYSIS</a:t>
            </a:r>
            <a:endParaRPr lang="en-US" sz="2000" b="1" dirty="0">
              <a:solidFill>
                <a:schemeClr val="tx2">
                  <a:lumMod val="25000"/>
                  <a:lumOff val="75000"/>
                </a:schemeClr>
              </a:solidFill>
              <a:latin typeface="Poppins" charset="0"/>
              <a:ea typeface="Poppins" charset="0"/>
              <a:cs typeface="Poppins" charset="0"/>
              <a:sym typeface="Bebas Neue" charset="0"/>
            </a:endParaRPr>
          </a:p>
        </p:txBody>
      </p:sp>
      <p:sp>
        <p:nvSpPr>
          <p:cNvPr id="30" name="Subtitle 2"/>
          <p:cNvSpPr txBox="1">
            <a:spLocks/>
          </p:cNvSpPr>
          <p:nvPr/>
        </p:nvSpPr>
        <p:spPr>
          <a:xfrm>
            <a:off x="1873853" y="2336819"/>
            <a:ext cx="624168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2" name="Rectangle 31"/>
          <p:cNvSpPr/>
          <p:nvPr/>
        </p:nvSpPr>
        <p:spPr>
          <a:xfrm>
            <a:off x="5107260" y="9679258"/>
            <a:ext cx="4817325" cy="40367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a:spLocks/>
          </p:cNvSpPr>
          <p:nvPr/>
        </p:nvSpPr>
        <p:spPr bwMode="auto">
          <a:xfrm>
            <a:off x="6501621" y="10651391"/>
            <a:ext cx="1817805"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r>
              <a:rPr lang="en-US" b="1" smtClean="0">
                <a:solidFill>
                  <a:schemeClr val="tx2"/>
                </a:solidFill>
                <a:latin typeface="Poppins" charset="0"/>
                <a:ea typeface="Poppins" charset="0"/>
                <a:cs typeface="Poppins" charset="0"/>
                <a:sym typeface="Bebas Neue" charset="0"/>
              </a:rPr>
              <a:t>WORK 1</a:t>
            </a:r>
            <a:endParaRPr lang="en-US" b="1" dirty="0">
              <a:solidFill>
                <a:schemeClr val="tx2"/>
              </a:solidFill>
              <a:latin typeface="Poppins" charset="0"/>
              <a:ea typeface="Poppins" charset="0"/>
              <a:cs typeface="Poppins" charset="0"/>
              <a:sym typeface="Bebas Neue" charset="0"/>
            </a:endParaRPr>
          </a:p>
        </p:txBody>
      </p:sp>
      <p:sp>
        <p:nvSpPr>
          <p:cNvPr id="40" name="Rectangle 39"/>
          <p:cNvSpPr>
            <a:spLocks/>
          </p:cNvSpPr>
          <p:nvPr/>
        </p:nvSpPr>
        <p:spPr bwMode="auto">
          <a:xfrm>
            <a:off x="7068031" y="11418546"/>
            <a:ext cx="74539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r>
              <a:rPr lang="en-US" sz="2000" b="1" dirty="0" smtClean="0">
                <a:solidFill>
                  <a:schemeClr val="tx2">
                    <a:lumMod val="25000"/>
                    <a:lumOff val="75000"/>
                  </a:schemeClr>
                </a:solidFill>
                <a:latin typeface="Poppins" charset="0"/>
                <a:ea typeface="Poppins" charset="0"/>
                <a:cs typeface="Poppins" charset="0"/>
                <a:sym typeface="Bebas Neue" charset="0"/>
              </a:rPr>
              <a:t>24/07</a:t>
            </a:r>
            <a:endParaRPr lang="en-US" sz="2000" b="1" dirty="0">
              <a:solidFill>
                <a:schemeClr val="tx2">
                  <a:lumMod val="25000"/>
                  <a:lumOff val="75000"/>
                </a:schemeClr>
              </a:solidFill>
              <a:latin typeface="Poppins" charset="0"/>
              <a:ea typeface="Poppins" charset="0"/>
              <a:cs typeface="Poppins" charset="0"/>
              <a:sym typeface="Bebas Neue" charset="0"/>
            </a:endParaRPr>
          </a:p>
        </p:txBody>
      </p:sp>
      <p:sp>
        <p:nvSpPr>
          <p:cNvPr id="41" name="Subtitle 2"/>
          <p:cNvSpPr txBox="1">
            <a:spLocks/>
          </p:cNvSpPr>
          <p:nvPr/>
        </p:nvSpPr>
        <p:spPr>
          <a:xfrm>
            <a:off x="5468445" y="11858952"/>
            <a:ext cx="392088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pic>
        <p:nvPicPr>
          <p:cNvPr id="8" name="Picture Placeholder 7"/>
          <p:cNvPicPr>
            <a:picLocks noGrp="1" noChangeAspect="1"/>
          </p:cNvPicPr>
          <p:nvPr>
            <p:ph type="pic" sz="quarter" idx="25"/>
          </p:nvPr>
        </p:nvPicPr>
        <p:blipFill>
          <a:blip r:embed="rId4" cstate="screen">
            <a:extLst>
              <a:ext uri="{28A0092B-C50C-407E-A947-70E740481C1C}">
                <a14:useLocalDpi xmlns:a14="http://schemas.microsoft.com/office/drawing/2010/main"/>
              </a:ext>
            </a:extLst>
          </a:blip>
          <a:srcRect l="10218" r="10218"/>
          <a:stretch>
            <a:fillRect/>
          </a:stretch>
        </p:blipFill>
        <p:spPr/>
      </p:pic>
      <p:pic>
        <p:nvPicPr>
          <p:cNvPr id="10" name="Picture Placeholder 9"/>
          <p:cNvPicPr>
            <a:picLocks noGrp="1" noChangeAspect="1"/>
          </p:cNvPicPr>
          <p:nvPr>
            <p:ph type="pic" sz="quarter" idx="26"/>
          </p:nvPr>
        </p:nvPicPr>
        <p:blipFill>
          <a:blip r:embed="rId5" cstate="screen">
            <a:extLst>
              <a:ext uri="{28A0092B-C50C-407E-A947-70E740481C1C}">
                <a14:useLocalDpi xmlns:a14="http://schemas.microsoft.com/office/drawing/2010/main"/>
              </a:ext>
            </a:extLst>
          </a:blip>
          <a:srcRect t="8092" b="8092"/>
          <a:stretch>
            <a:fillRect/>
          </a:stretch>
        </p:blipFill>
        <p:spPr/>
      </p:pic>
      <p:pic>
        <p:nvPicPr>
          <p:cNvPr id="11" name="Picture Placeholder 10"/>
          <p:cNvPicPr>
            <a:picLocks noGrp="1" noChangeAspect="1"/>
          </p:cNvPicPr>
          <p:nvPr>
            <p:ph type="pic" sz="quarter" idx="24"/>
          </p:nvPr>
        </p:nvPicPr>
        <p:blipFill>
          <a:blip r:embed="rId6" cstate="screen">
            <a:extLst>
              <a:ext uri="{28A0092B-C50C-407E-A947-70E740481C1C}">
                <a14:useLocalDpi xmlns:a14="http://schemas.microsoft.com/office/drawing/2010/main"/>
              </a:ext>
            </a:extLst>
          </a:blip>
          <a:srcRect l="10218" r="10218"/>
          <a:stretch>
            <a:fillRect/>
          </a:stretch>
        </p:blipFill>
        <p:spPr/>
      </p:pic>
      <p:pic>
        <p:nvPicPr>
          <p:cNvPr id="9" name="Picture Placeholder 8"/>
          <p:cNvPicPr>
            <a:picLocks noGrp="1" noChangeAspect="1"/>
          </p:cNvPicPr>
          <p:nvPr>
            <p:ph type="pic" sz="quarter" idx="27"/>
          </p:nvPr>
        </p:nvPicPr>
        <p:blipFill>
          <a:blip r:embed="rId7">
            <a:extLst>
              <a:ext uri="{28A0092B-C50C-407E-A947-70E740481C1C}">
                <a14:useLocalDpi xmlns:a14="http://schemas.microsoft.com/office/drawing/2010/main"/>
              </a:ext>
            </a:extLst>
          </a:blip>
          <a:srcRect l="4434" r="4434"/>
          <a:stretch>
            <a:fillRect/>
          </a:stretch>
        </p:blipFill>
        <p:spPr/>
      </p:pic>
    </p:spTree>
    <p:extLst>
      <p:ext uri="{BB962C8B-B14F-4D97-AF65-F5344CB8AC3E}">
        <p14:creationId xmlns:p14="http://schemas.microsoft.com/office/powerpoint/2010/main" val="126122957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p:cNvPicPr>
            <a:picLocks noGrp="1" noChangeAspect="1"/>
          </p:cNvPicPr>
          <p:nvPr>
            <p:ph type="pic" sz="quarter" idx="19"/>
          </p:nvPr>
        </p:nvPicPr>
        <p:blipFill>
          <a:blip r:embed="rId3">
            <a:extLst>
              <a:ext uri="{28A0092B-C50C-407E-A947-70E740481C1C}">
                <a14:useLocalDpi xmlns:a14="http://schemas.microsoft.com/office/drawing/2010/main"/>
              </a:ext>
            </a:extLst>
          </a:blip>
          <a:srcRect l="10633" r="10633"/>
          <a:stretch>
            <a:fillRect/>
          </a:stretch>
        </p:blipFill>
        <p:spPr/>
      </p:pic>
      <p:pic>
        <p:nvPicPr>
          <p:cNvPr id="10" name="Picture Placeholder 9"/>
          <p:cNvPicPr>
            <a:picLocks noGrp="1" noChangeAspect="1"/>
          </p:cNvPicPr>
          <p:nvPr>
            <p:ph type="pic" sz="quarter" idx="17"/>
          </p:nvPr>
        </p:nvPicPr>
        <p:blipFill>
          <a:blip r:embed="rId4">
            <a:extLst>
              <a:ext uri="{28A0092B-C50C-407E-A947-70E740481C1C}">
                <a14:useLocalDpi xmlns:a14="http://schemas.microsoft.com/office/drawing/2010/main"/>
              </a:ext>
            </a:extLst>
          </a:blip>
          <a:srcRect l="16636" r="16636"/>
          <a:stretch>
            <a:fillRect/>
          </a:stretch>
        </p:blipFill>
        <p:spPr/>
      </p:pic>
      <p:pic>
        <p:nvPicPr>
          <p:cNvPr id="8" name="Picture Placeholder 7"/>
          <p:cNvPicPr>
            <a:picLocks noGrp="1" noChangeAspect="1"/>
          </p:cNvPicPr>
          <p:nvPr>
            <p:ph type="pic" sz="quarter" idx="18"/>
          </p:nvPr>
        </p:nvPicPr>
        <p:blipFill>
          <a:blip r:embed="rId5">
            <a:extLst>
              <a:ext uri="{28A0092B-C50C-407E-A947-70E740481C1C}">
                <a14:useLocalDpi xmlns:a14="http://schemas.microsoft.com/office/drawing/2010/main"/>
              </a:ext>
            </a:extLst>
          </a:blip>
          <a:srcRect l="10465" r="10465"/>
          <a:stretch>
            <a:fillRect/>
          </a:stretch>
        </p:blipFill>
        <p:spPr/>
      </p:pic>
      <p:sp>
        <p:nvSpPr>
          <p:cNvPr id="72" name="Rectangle 71"/>
          <p:cNvSpPr/>
          <p:nvPr/>
        </p:nvSpPr>
        <p:spPr>
          <a:xfrm>
            <a:off x="0" y="0"/>
            <a:ext cx="8133252" cy="6869150"/>
          </a:xfrm>
          <a:prstGeom prst="rect">
            <a:avLst/>
          </a:prstGeom>
          <a:solidFill>
            <a:schemeClr val="tx2">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p:cNvSpPr/>
          <p:nvPr/>
        </p:nvSpPr>
        <p:spPr>
          <a:xfrm>
            <a:off x="8160299" y="6869150"/>
            <a:ext cx="8133252" cy="6869150"/>
          </a:xfrm>
          <a:prstGeom prst="rect">
            <a:avLst/>
          </a:prstGeom>
          <a:solidFill>
            <a:schemeClr val="tx2">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p:cNvSpPr/>
          <p:nvPr/>
        </p:nvSpPr>
        <p:spPr>
          <a:xfrm>
            <a:off x="16237035" y="0"/>
            <a:ext cx="8133252" cy="6869150"/>
          </a:xfrm>
          <a:prstGeom prst="rect">
            <a:avLst/>
          </a:prstGeom>
          <a:solidFill>
            <a:schemeClr val="tx2">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Shape 2634"/>
          <p:cNvSpPr/>
          <p:nvPr/>
        </p:nvSpPr>
        <p:spPr>
          <a:xfrm>
            <a:off x="19875287" y="2054676"/>
            <a:ext cx="1092816" cy="1092820"/>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4" name="TextBox 83"/>
          <p:cNvSpPr txBox="1"/>
          <p:nvPr/>
        </p:nvSpPr>
        <p:spPr>
          <a:xfrm>
            <a:off x="19785701" y="3531108"/>
            <a:ext cx="1282723"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VIDEO</a:t>
            </a:r>
            <a:endParaRPr lang="en-US" sz="2800" b="1" dirty="0">
              <a:solidFill>
                <a:schemeClr val="bg1"/>
              </a:solidFill>
              <a:latin typeface="Poppins SemiBold" charset="0"/>
              <a:ea typeface="Poppins SemiBold" charset="0"/>
              <a:cs typeface="Poppins SemiBold" charset="0"/>
            </a:endParaRPr>
          </a:p>
        </p:txBody>
      </p:sp>
      <p:sp>
        <p:nvSpPr>
          <p:cNvPr id="85" name="Subtitle 2"/>
          <p:cNvSpPr txBox="1">
            <a:spLocks/>
          </p:cNvSpPr>
          <p:nvPr/>
        </p:nvSpPr>
        <p:spPr>
          <a:xfrm>
            <a:off x="18064811" y="4018790"/>
            <a:ext cx="471581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Poppins Light" charset="0"/>
                <a:ea typeface="Poppins Light" charset="0"/>
                <a:cs typeface="Poppins Light" charset="0"/>
              </a:rPr>
              <a:t>When selecting a typeface for body text, your </a:t>
            </a:r>
            <a:r>
              <a:rPr lang="en-US" sz="2200" dirty="0" smtClean="0">
                <a:solidFill>
                  <a:schemeClr val="bg1"/>
                </a:solidFill>
                <a:latin typeface="Poppins Light" charset="0"/>
                <a:ea typeface="Poppins Light" charset="0"/>
                <a:cs typeface="Poppins Light" charset="0"/>
              </a:rPr>
              <a:t>primary</a:t>
            </a:r>
            <a:endParaRPr lang="en-US" sz="2200" dirty="0">
              <a:solidFill>
                <a:schemeClr val="bg1"/>
              </a:solidFill>
              <a:latin typeface="Poppins Light" charset="0"/>
              <a:ea typeface="Poppins Light" charset="0"/>
              <a:cs typeface="Poppins Light" charset="0"/>
            </a:endParaRPr>
          </a:p>
        </p:txBody>
      </p:sp>
      <p:sp>
        <p:nvSpPr>
          <p:cNvPr id="86" name="Shape 2634"/>
          <p:cNvSpPr/>
          <p:nvPr/>
        </p:nvSpPr>
        <p:spPr>
          <a:xfrm>
            <a:off x="11647555" y="8692101"/>
            <a:ext cx="1092816" cy="1092820"/>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7" name="TextBox 86"/>
          <p:cNvSpPr txBox="1"/>
          <p:nvPr/>
        </p:nvSpPr>
        <p:spPr>
          <a:xfrm>
            <a:off x="11557969" y="10168533"/>
            <a:ext cx="1282723"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VIDEO</a:t>
            </a:r>
            <a:endParaRPr lang="en-US" sz="2800" b="1" dirty="0">
              <a:solidFill>
                <a:schemeClr val="bg1"/>
              </a:solidFill>
              <a:latin typeface="Poppins SemiBold" charset="0"/>
              <a:ea typeface="Poppins SemiBold" charset="0"/>
              <a:cs typeface="Poppins SemiBold" charset="0"/>
            </a:endParaRPr>
          </a:p>
        </p:txBody>
      </p:sp>
      <p:sp>
        <p:nvSpPr>
          <p:cNvPr id="88" name="Subtitle 2"/>
          <p:cNvSpPr txBox="1">
            <a:spLocks/>
          </p:cNvSpPr>
          <p:nvPr/>
        </p:nvSpPr>
        <p:spPr>
          <a:xfrm>
            <a:off x="9837079" y="10656215"/>
            <a:ext cx="471581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Poppins Light" charset="0"/>
                <a:ea typeface="Poppins Light" charset="0"/>
                <a:cs typeface="Poppins Light" charset="0"/>
              </a:rPr>
              <a:t>When selecting a typeface for body text, your </a:t>
            </a:r>
            <a:r>
              <a:rPr lang="en-US" sz="2200" dirty="0" smtClean="0">
                <a:solidFill>
                  <a:schemeClr val="bg1"/>
                </a:solidFill>
                <a:latin typeface="Poppins Light" charset="0"/>
                <a:ea typeface="Poppins Light" charset="0"/>
                <a:cs typeface="Poppins Light" charset="0"/>
              </a:rPr>
              <a:t>primary</a:t>
            </a:r>
            <a:endParaRPr lang="en-US" sz="2200" dirty="0">
              <a:solidFill>
                <a:schemeClr val="bg1"/>
              </a:solidFill>
              <a:latin typeface="Poppins Light" charset="0"/>
              <a:ea typeface="Poppins Light" charset="0"/>
              <a:cs typeface="Poppins Light" charset="0"/>
            </a:endParaRPr>
          </a:p>
        </p:txBody>
      </p:sp>
      <p:sp>
        <p:nvSpPr>
          <p:cNvPr id="89" name="Shape 2634"/>
          <p:cNvSpPr/>
          <p:nvPr/>
        </p:nvSpPr>
        <p:spPr>
          <a:xfrm>
            <a:off x="3517764" y="2054676"/>
            <a:ext cx="1092816" cy="1092820"/>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0" name="TextBox 89"/>
          <p:cNvSpPr txBox="1"/>
          <p:nvPr/>
        </p:nvSpPr>
        <p:spPr>
          <a:xfrm>
            <a:off x="3428178" y="3531108"/>
            <a:ext cx="1282723"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VIDEO</a:t>
            </a:r>
            <a:endParaRPr lang="en-US" sz="2800" b="1" dirty="0">
              <a:solidFill>
                <a:schemeClr val="bg1"/>
              </a:solidFill>
              <a:latin typeface="Poppins SemiBold" charset="0"/>
              <a:ea typeface="Poppins SemiBold" charset="0"/>
              <a:cs typeface="Poppins SemiBold" charset="0"/>
            </a:endParaRPr>
          </a:p>
        </p:txBody>
      </p:sp>
      <p:sp>
        <p:nvSpPr>
          <p:cNvPr id="91" name="Subtitle 2"/>
          <p:cNvSpPr txBox="1">
            <a:spLocks/>
          </p:cNvSpPr>
          <p:nvPr/>
        </p:nvSpPr>
        <p:spPr>
          <a:xfrm>
            <a:off x="1707288" y="4018790"/>
            <a:ext cx="471581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Poppins Light" charset="0"/>
                <a:ea typeface="Poppins Light" charset="0"/>
                <a:cs typeface="Poppins Light" charset="0"/>
              </a:rPr>
              <a:t>When selecting a typeface for body text, your </a:t>
            </a:r>
            <a:r>
              <a:rPr lang="en-US" sz="2200" dirty="0" smtClean="0">
                <a:solidFill>
                  <a:schemeClr val="bg1"/>
                </a:solidFill>
                <a:latin typeface="Poppins Light" charset="0"/>
                <a:ea typeface="Poppins Light" charset="0"/>
                <a:cs typeface="Poppins Light" charset="0"/>
              </a:rPr>
              <a:t>primary</a:t>
            </a:r>
            <a:endParaRPr lang="en-US" sz="2200" dirty="0">
              <a:solidFill>
                <a:schemeClr val="bg1"/>
              </a:solidFill>
              <a:latin typeface="Poppins Light" charset="0"/>
              <a:ea typeface="Poppins Light" charset="0"/>
              <a:cs typeface="Poppins Light" charset="0"/>
            </a:endParaRPr>
          </a:p>
        </p:txBody>
      </p:sp>
      <p:pic>
        <p:nvPicPr>
          <p:cNvPr id="11" name="Picture Placeholder 10"/>
          <p:cNvPicPr>
            <a:picLocks noGrp="1" noChangeAspect="1"/>
          </p:cNvPicPr>
          <p:nvPr>
            <p:ph type="pic" sz="quarter" idx="15"/>
          </p:nvPr>
        </p:nvPicPr>
        <p:blipFill>
          <a:blip r:embed="rId4">
            <a:extLst>
              <a:ext uri="{28A0092B-C50C-407E-A947-70E740481C1C}">
                <a14:useLocalDpi xmlns:a14="http://schemas.microsoft.com/office/drawing/2010/main"/>
              </a:ext>
            </a:extLst>
          </a:blip>
          <a:srcRect l="16534" r="16534"/>
          <a:stretch>
            <a:fillRect/>
          </a:stretch>
        </p:blipFill>
        <p:spPr/>
      </p:pic>
      <p:pic>
        <p:nvPicPr>
          <p:cNvPr id="9" name="Picture Placeholder 8"/>
          <p:cNvPicPr>
            <a:picLocks noGrp="1" noChangeAspect="1"/>
          </p:cNvPicPr>
          <p:nvPr>
            <p:ph type="pic" sz="quarter" idx="16"/>
          </p:nvPr>
        </p:nvPicPr>
        <p:blipFill>
          <a:blip r:embed="rId6">
            <a:extLst>
              <a:ext uri="{28A0092B-C50C-407E-A947-70E740481C1C}">
                <a14:useLocalDpi xmlns:a14="http://schemas.microsoft.com/office/drawing/2010/main"/>
              </a:ext>
            </a:extLst>
          </a:blip>
          <a:srcRect l="16851" r="16851"/>
          <a:stretch>
            <a:fillRect/>
          </a:stretch>
        </p:blipFill>
        <p:spPr/>
      </p:pic>
      <p:pic>
        <p:nvPicPr>
          <p:cNvPr id="13" name="Picture Placeholder 12"/>
          <p:cNvPicPr>
            <a:picLocks noGrp="1" noChangeAspect="1"/>
          </p:cNvPicPr>
          <p:nvPr>
            <p:ph type="pic" sz="quarter" idx="13"/>
          </p:nvPr>
        </p:nvPicPr>
        <p:blipFill>
          <a:blip r:embed="rId7">
            <a:extLst>
              <a:ext uri="{28A0092B-C50C-407E-A947-70E740481C1C}">
                <a14:useLocalDpi xmlns:a14="http://schemas.microsoft.com/office/drawing/2010/main"/>
              </a:ext>
            </a:extLst>
          </a:blip>
          <a:srcRect l="5821" r="5821"/>
          <a:stretch>
            <a:fillRect/>
          </a:stretch>
        </p:blipFill>
        <p:spPr/>
      </p:pic>
    </p:spTree>
    <p:extLst>
      <p:ext uri="{BB962C8B-B14F-4D97-AF65-F5344CB8AC3E}">
        <p14:creationId xmlns:p14="http://schemas.microsoft.com/office/powerpoint/2010/main" val="13663270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ubtitle 2"/>
          <p:cNvSpPr txBox="1">
            <a:spLocks/>
          </p:cNvSpPr>
          <p:nvPr/>
        </p:nvSpPr>
        <p:spPr>
          <a:xfrm>
            <a:off x="12837454" y="951761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5" name="TextBox 14"/>
          <p:cNvSpPr txBox="1"/>
          <p:nvPr/>
        </p:nvSpPr>
        <p:spPr>
          <a:xfrm>
            <a:off x="12955024" y="8897714"/>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16" name="Subtitle 2"/>
          <p:cNvSpPr txBox="1">
            <a:spLocks/>
          </p:cNvSpPr>
          <p:nvPr/>
        </p:nvSpPr>
        <p:spPr>
          <a:xfrm>
            <a:off x="18611161" y="951761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7" name="TextBox 16"/>
          <p:cNvSpPr txBox="1"/>
          <p:nvPr/>
        </p:nvSpPr>
        <p:spPr>
          <a:xfrm>
            <a:off x="18728731" y="8897714"/>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18" name="Subtitle 2"/>
          <p:cNvSpPr txBox="1">
            <a:spLocks/>
          </p:cNvSpPr>
          <p:nvPr/>
        </p:nvSpPr>
        <p:spPr>
          <a:xfrm>
            <a:off x="12837454" y="6439880"/>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19" name="TextBox 18"/>
          <p:cNvSpPr txBox="1"/>
          <p:nvPr/>
        </p:nvSpPr>
        <p:spPr>
          <a:xfrm>
            <a:off x="12955024" y="5819978"/>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20" name="Subtitle 2"/>
          <p:cNvSpPr txBox="1">
            <a:spLocks/>
          </p:cNvSpPr>
          <p:nvPr/>
        </p:nvSpPr>
        <p:spPr>
          <a:xfrm>
            <a:off x="18611161" y="6439880"/>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21" name="TextBox 20"/>
          <p:cNvSpPr txBox="1"/>
          <p:nvPr/>
        </p:nvSpPr>
        <p:spPr>
          <a:xfrm>
            <a:off x="18728731" y="5819978"/>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22" name="Rectangle 21"/>
          <p:cNvSpPr>
            <a:spLocks/>
          </p:cNvSpPr>
          <p:nvPr/>
        </p:nvSpPr>
        <p:spPr bwMode="auto">
          <a:xfrm>
            <a:off x="13038175" y="1798740"/>
            <a:ext cx="6240491"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MASONRY</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LEFT LAYOUT</a:t>
            </a:r>
          </a:p>
        </p:txBody>
      </p:sp>
      <p:pic>
        <p:nvPicPr>
          <p:cNvPr id="5" name="Picture Placeholder 4"/>
          <p:cNvPicPr>
            <a:picLocks noGrp="1" noChangeAspect="1"/>
          </p:cNvPicPr>
          <p:nvPr>
            <p:ph type="pic" sz="quarter" idx="22"/>
          </p:nvPr>
        </p:nvPicPr>
        <p:blipFill>
          <a:blip r:embed="rId2">
            <a:extLst>
              <a:ext uri="{28A0092B-C50C-407E-A947-70E740481C1C}">
                <a14:useLocalDpi xmlns:a14="http://schemas.microsoft.com/office/drawing/2010/main"/>
              </a:ext>
            </a:extLst>
          </a:blip>
          <a:srcRect l="2520" r="2520"/>
          <a:stretch>
            <a:fillRect/>
          </a:stretch>
        </p:blipFill>
        <p:spPr/>
      </p:pic>
      <p:pic>
        <p:nvPicPr>
          <p:cNvPr id="6" name="Picture Placeholder 5"/>
          <p:cNvPicPr>
            <a:picLocks noGrp="1" noChangeAspect="1"/>
          </p:cNvPicPr>
          <p:nvPr>
            <p:ph type="pic" sz="quarter" idx="21"/>
          </p:nvPr>
        </p:nvPicPr>
        <p:blipFill>
          <a:blip r:embed="rId3">
            <a:extLst>
              <a:ext uri="{28A0092B-C50C-407E-A947-70E740481C1C}">
                <a14:useLocalDpi xmlns:a14="http://schemas.microsoft.com/office/drawing/2010/main"/>
              </a:ext>
            </a:extLst>
          </a:blip>
          <a:srcRect l="29554" r="29554"/>
          <a:stretch>
            <a:fillRect/>
          </a:stretch>
        </p:blipFill>
        <p:spPr/>
      </p:pic>
      <p:pic>
        <p:nvPicPr>
          <p:cNvPr id="7" name="Picture Placeholder 6"/>
          <p:cNvPicPr>
            <a:picLocks noGrp="1" noChangeAspect="1"/>
          </p:cNvPicPr>
          <p:nvPr>
            <p:ph type="pic" sz="quarter" idx="20"/>
          </p:nvPr>
        </p:nvPicPr>
        <p:blipFill>
          <a:blip r:embed="rId4">
            <a:extLst>
              <a:ext uri="{28A0092B-C50C-407E-A947-70E740481C1C}">
                <a14:useLocalDpi xmlns:a14="http://schemas.microsoft.com/office/drawing/2010/main"/>
              </a:ext>
            </a:extLst>
          </a:blip>
          <a:srcRect l="19070" r="19070"/>
          <a:stretch>
            <a:fillRect/>
          </a:stretch>
        </p:blipFill>
        <p:spPr/>
      </p:pic>
    </p:spTree>
    <p:extLst>
      <p:ext uri="{BB962C8B-B14F-4D97-AF65-F5344CB8AC3E}">
        <p14:creationId xmlns:p14="http://schemas.microsoft.com/office/powerpoint/2010/main" val="100963022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ubtitle 2"/>
          <p:cNvSpPr txBox="1">
            <a:spLocks/>
          </p:cNvSpPr>
          <p:nvPr/>
        </p:nvSpPr>
        <p:spPr>
          <a:xfrm>
            <a:off x="1374000" y="951761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45" name="TextBox 44"/>
          <p:cNvSpPr txBox="1"/>
          <p:nvPr/>
        </p:nvSpPr>
        <p:spPr>
          <a:xfrm>
            <a:off x="1491570" y="8897714"/>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46" name="Subtitle 2"/>
          <p:cNvSpPr txBox="1">
            <a:spLocks/>
          </p:cNvSpPr>
          <p:nvPr/>
        </p:nvSpPr>
        <p:spPr>
          <a:xfrm>
            <a:off x="7147707" y="951761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47" name="TextBox 46"/>
          <p:cNvSpPr txBox="1"/>
          <p:nvPr/>
        </p:nvSpPr>
        <p:spPr>
          <a:xfrm>
            <a:off x="7265277" y="8897714"/>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48" name="Subtitle 2"/>
          <p:cNvSpPr txBox="1">
            <a:spLocks/>
          </p:cNvSpPr>
          <p:nvPr/>
        </p:nvSpPr>
        <p:spPr>
          <a:xfrm>
            <a:off x="1374000" y="6439880"/>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49" name="TextBox 48"/>
          <p:cNvSpPr txBox="1"/>
          <p:nvPr/>
        </p:nvSpPr>
        <p:spPr>
          <a:xfrm>
            <a:off x="1491570" y="5819978"/>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50" name="Subtitle 2"/>
          <p:cNvSpPr txBox="1">
            <a:spLocks/>
          </p:cNvSpPr>
          <p:nvPr/>
        </p:nvSpPr>
        <p:spPr>
          <a:xfrm>
            <a:off x="7147707" y="6439880"/>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51" name="TextBox 50"/>
          <p:cNvSpPr txBox="1"/>
          <p:nvPr/>
        </p:nvSpPr>
        <p:spPr>
          <a:xfrm>
            <a:off x="7265277" y="5819978"/>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12" name="Rectangle 11"/>
          <p:cNvSpPr>
            <a:spLocks/>
          </p:cNvSpPr>
          <p:nvPr/>
        </p:nvSpPr>
        <p:spPr bwMode="auto">
          <a:xfrm>
            <a:off x="1574721" y="1798740"/>
            <a:ext cx="7056419"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MASONRY</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RIGHT LAYOUT</a:t>
            </a:r>
          </a:p>
        </p:txBody>
      </p:sp>
      <p:pic>
        <p:nvPicPr>
          <p:cNvPr id="5" name="Picture Placeholder 4"/>
          <p:cNvPicPr>
            <a:picLocks noGrp="1" noChangeAspect="1"/>
          </p:cNvPicPr>
          <p:nvPr>
            <p:ph type="pic" sz="quarter" idx="21"/>
          </p:nvPr>
        </p:nvPicPr>
        <p:blipFill>
          <a:blip r:embed="rId2">
            <a:extLst>
              <a:ext uri="{28A0092B-C50C-407E-A947-70E740481C1C}">
                <a14:useLocalDpi xmlns:a14="http://schemas.microsoft.com/office/drawing/2010/main"/>
              </a:ext>
            </a:extLst>
          </a:blip>
          <a:srcRect l="29554" r="29554"/>
          <a:stretch>
            <a:fillRect/>
          </a:stretch>
        </p:blipFill>
        <p:spPr/>
      </p:pic>
      <p:pic>
        <p:nvPicPr>
          <p:cNvPr id="8" name="Picture Placeholder 7"/>
          <p:cNvPicPr>
            <a:picLocks noGrp="1" noChangeAspect="1"/>
          </p:cNvPicPr>
          <p:nvPr>
            <p:ph type="pic" sz="quarter" idx="22"/>
          </p:nvPr>
        </p:nvPicPr>
        <p:blipFill>
          <a:blip r:embed="rId3">
            <a:extLst>
              <a:ext uri="{28A0092B-C50C-407E-A947-70E740481C1C}">
                <a14:useLocalDpi xmlns:a14="http://schemas.microsoft.com/office/drawing/2010/main"/>
              </a:ext>
            </a:extLst>
          </a:blip>
          <a:srcRect l="2520" r="2520"/>
          <a:stretch>
            <a:fillRect/>
          </a:stretch>
        </p:blipFill>
        <p:spPr/>
      </p:pic>
      <p:pic>
        <p:nvPicPr>
          <p:cNvPr id="7" name="Picture Placeholder 6"/>
          <p:cNvPicPr>
            <a:picLocks noGrp="1" noChangeAspect="1"/>
          </p:cNvPicPr>
          <p:nvPr>
            <p:ph type="pic" sz="quarter" idx="20"/>
          </p:nvPr>
        </p:nvPicPr>
        <p:blipFill>
          <a:blip r:embed="rId4">
            <a:extLst>
              <a:ext uri="{28A0092B-C50C-407E-A947-70E740481C1C}">
                <a14:useLocalDpi xmlns:a14="http://schemas.microsoft.com/office/drawing/2010/main"/>
              </a:ext>
            </a:extLst>
          </a:blip>
          <a:srcRect l="19070" r="19070"/>
          <a:stretch>
            <a:fillRect/>
          </a:stretch>
        </p:blipFill>
        <p:spPr/>
      </p:pic>
    </p:spTree>
    <p:extLst>
      <p:ext uri="{BB962C8B-B14F-4D97-AF65-F5344CB8AC3E}">
        <p14:creationId xmlns:p14="http://schemas.microsoft.com/office/powerpoint/2010/main" val="176859174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ubtitle 2"/>
          <p:cNvSpPr txBox="1">
            <a:spLocks/>
          </p:cNvSpPr>
          <p:nvPr/>
        </p:nvSpPr>
        <p:spPr>
          <a:xfrm>
            <a:off x="1396304" y="965142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45" name="TextBox 44"/>
          <p:cNvSpPr txBox="1"/>
          <p:nvPr/>
        </p:nvSpPr>
        <p:spPr>
          <a:xfrm>
            <a:off x="1513874" y="9031526"/>
            <a:ext cx="2342308"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01</a:t>
            </a:r>
            <a:endParaRPr lang="en-US" sz="3000" b="1" dirty="0">
              <a:solidFill>
                <a:schemeClr val="tx2"/>
              </a:solidFill>
              <a:latin typeface="Poppins SemiBold" charset="0"/>
              <a:ea typeface="Poppins SemiBold" charset="0"/>
              <a:cs typeface="Poppins SemiBold" charset="0"/>
            </a:endParaRPr>
          </a:p>
        </p:txBody>
      </p:sp>
      <p:sp>
        <p:nvSpPr>
          <p:cNvPr id="46" name="Subtitle 2"/>
          <p:cNvSpPr txBox="1">
            <a:spLocks/>
          </p:cNvSpPr>
          <p:nvPr/>
        </p:nvSpPr>
        <p:spPr>
          <a:xfrm>
            <a:off x="7170011" y="965142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47" name="TextBox 46"/>
          <p:cNvSpPr txBox="1"/>
          <p:nvPr/>
        </p:nvSpPr>
        <p:spPr>
          <a:xfrm>
            <a:off x="7287581" y="9031526"/>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48" name="Subtitle 2"/>
          <p:cNvSpPr txBox="1">
            <a:spLocks/>
          </p:cNvSpPr>
          <p:nvPr/>
        </p:nvSpPr>
        <p:spPr>
          <a:xfrm>
            <a:off x="1396303" y="5436268"/>
            <a:ext cx="10000243"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a:t>
            </a:r>
            <a:r>
              <a:rPr lang="en-US" dirty="0" smtClean="0">
                <a:solidFill>
                  <a:schemeClr val="tx1"/>
                </a:solidFill>
                <a:latin typeface="Poppins Light" charset="0"/>
                <a:ea typeface="Poppins Light" charset="0"/>
                <a:cs typeface="Poppins Light" charset="0"/>
              </a:rPr>
              <a:t>readability don’t </a:t>
            </a:r>
            <a:r>
              <a:rPr lang="en-US" dirty="0">
                <a:solidFill>
                  <a:schemeClr val="tx1"/>
                </a:solidFill>
                <a:latin typeface="Poppins Light" charset="0"/>
                <a:ea typeface="Poppins Light" charset="0"/>
                <a:cs typeface="Poppins Light" charset="0"/>
              </a:rPr>
              <a:t>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49" name="TextBox 48"/>
          <p:cNvSpPr txBox="1"/>
          <p:nvPr/>
        </p:nvSpPr>
        <p:spPr>
          <a:xfrm>
            <a:off x="1513874" y="4816366"/>
            <a:ext cx="2031325"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ANALYSIS</a:t>
            </a:r>
            <a:endParaRPr lang="en-US" sz="3000" b="1" dirty="0">
              <a:solidFill>
                <a:schemeClr val="tx2"/>
              </a:solidFill>
              <a:latin typeface="Poppins SemiBold" charset="0"/>
              <a:ea typeface="Poppins SemiBold" charset="0"/>
              <a:cs typeface="Poppins SemiBold" charset="0"/>
            </a:endParaRPr>
          </a:p>
        </p:txBody>
      </p:sp>
      <p:sp>
        <p:nvSpPr>
          <p:cNvPr id="9" name="Rectangle 8"/>
          <p:cNvSpPr>
            <a:spLocks/>
          </p:cNvSpPr>
          <p:nvPr/>
        </p:nvSpPr>
        <p:spPr bwMode="auto">
          <a:xfrm>
            <a:off x="1574721" y="1379474"/>
            <a:ext cx="7056419"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HALF PICTURE</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RIGHT LAYOUT</a:t>
            </a:r>
          </a:p>
        </p:txBody>
      </p:sp>
      <p:pic>
        <p:nvPicPr>
          <p:cNvPr id="3" name="Picture Placeholder 2"/>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l="20367" r="20367"/>
          <a:stretch>
            <a:fillRect/>
          </a:stretch>
        </p:blipFill>
        <p:spPr/>
      </p:pic>
    </p:spTree>
    <p:extLst>
      <p:ext uri="{BB962C8B-B14F-4D97-AF65-F5344CB8AC3E}">
        <p14:creationId xmlns:p14="http://schemas.microsoft.com/office/powerpoint/2010/main" val="18669666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ubtitle 2"/>
          <p:cNvSpPr txBox="1">
            <a:spLocks/>
          </p:cNvSpPr>
          <p:nvPr/>
        </p:nvSpPr>
        <p:spPr>
          <a:xfrm>
            <a:off x="12993573" y="965142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1" name="TextBox 10"/>
          <p:cNvSpPr txBox="1"/>
          <p:nvPr/>
        </p:nvSpPr>
        <p:spPr>
          <a:xfrm>
            <a:off x="13111143" y="9031526"/>
            <a:ext cx="2342308"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01</a:t>
            </a:r>
            <a:endParaRPr lang="en-US" sz="3000" b="1" dirty="0">
              <a:solidFill>
                <a:schemeClr val="tx2"/>
              </a:solidFill>
              <a:latin typeface="Poppins SemiBold" charset="0"/>
              <a:ea typeface="Poppins SemiBold" charset="0"/>
              <a:cs typeface="Poppins SemiBold" charset="0"/>
            </a:endParaRPr>
          </a:p>
        </p:txBody>
      </p:sp>
      <p:sp>
        <p:nvSpPr>
          <p:cNvPr id="12" name="Subtitle 2"/>
          <p:cNvSpPr txBox="1">
            <a:spLocks/>
          </p:cNvSpPr>
          <p:nvPr/>
        </p:nvSpPr>
        <p:spPr>
          <a:xfrm>
            <a:off x="18767280" y="965142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3" name="TextBox 12"/>
          <p:cNvSpPr txBox="1"/>
          <p:nvPr/>
        </p:nvSpPr>
        <p:spPr>
          <a:xfrm>
            <a:off x="18884850" y="9031526"/>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14" name="Subtitle 2"/>
          <p:cNvSpPr txBox="1">
            <a:spLocks/>
          </p:cNvSpPr>
          <p:nvPr/>
        </p:nvSpPr>
        <p:spPr>
          <a:xfrm>
            <a:off x="12993572" y="5436268"/>
            <a:ext cx="10000243"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a:t>
            </a:r>
            <a:r>
              <a:rPr lang="en-US" dirty="0" smtClean="0">
                <a:solidFill>
                  <a:schemeClr val="tx1"/>
                </a:solidFill>
                <a:latin typeface="Poppins Light" charset="0"/>
                <a:ea typeface="Poppins Light" charset="0"/>
                <a:cs typeface="Poppins Light" charset="0"/>
              </a:rPr>
              <a:t>readability don’t </a:t>
            </a:r>
            <a:r>
              <a:rPr lang="en-US" dirty="0">
                <a:solidFill>
                  <a:schemeClr val="tx1"/>
                </a:solidFill>
                <a:latin typeface="Poppins Light" charset="0"/>
                <a:ea typeface="Poppins Light" charset="0"/>
                <a:cs typeface="Poppins Light" charset="0"/>
              </a:rPr>
              <a:t>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15" name="TextBox 14"/>
          <p:cNvSpPr txBox="1"/>
          <p:nvPr/>
        </p:nvSpPr>
        <p:spPr>
          <a:xfrm>
            <a:off x="13111143" y="4816366"/>
            <a:ext cx="2031325"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ANALYSIS</a:t>
            </a:r>
            <a:endParaRPr lang="en-US" sz="3000" b="1" dirty="0">
              <a:solidFill>
                <a:schemeClr val="tx2"/>
              </a:solidFill>
              <a:latin typeface="Poppins SemiBold" charset="0"/>
              <a:ea typeface="Poppins SemiBold" charset="0"/>
              <a:cs typeface="Poppins SemiBold" charset="0"/>
            </a:endParaRPr>
          </a:p>
        </p:txBody>
      </p:sp>
      <p:sp>
        <p:nvSpPr>
          <p:cNvPr id="16" name="Rectangle 15"/>
          <p:cNvSpPr>
            <a:spLocks/>
          </p:cNvSpPr>
          <p:nvPr/>
        </p:nvSpPr>
        <p:spPr bwMode="auto">
          <a:xfrm>
            <a:off x="13171990" y="1379474"/>
            <a:ext cx="7056419"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HALF PICTURE</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LEFT LAYOUT</a:t>
            </a:r>
          </a:p>
        </p:txBody>
      </p:sp>
      <p:pic>
        <p:nvPicPr>
          <p:cNvPr id="3" name="Picture Placeholder 2"/>
          <p:cNvPicPr>
            <a:picLocks noGrp="1" noChangeAspect="1"/>
          </p:cNvPicPr>
          <p:nvPr>
            <p:ph type="pic" sz="quarter" idx="13"/>
          </p:nvPr>
        </p:nvPicPr>
        <p:blipFill>
          <a:blip r:embed="rId2">
            <a:extLst>
              <a:ext uri="{28A0092B-C50C-407E-A947-70E740481C1C}">
                <a14:useLocalDpi xmlns:a14="http://schemas.microsoft.com/office/drawing/2010/main"/>
              </a:ext>
            </a:extLst>
          </a:blip>
          <a:srcRect l="24242" r="24242"/>
          <a:stretch>
            <a:fillRect/>
          </a:stretch>
        </p:blipFill>
        <p:spPr/>
      </p:pic>
    </p:spTree>
    <p:extLst>
      <p:ext uri="{BB962C8B-B14F-4D97-AF65-F5344CB8AC3E}">
        <p14:creationId xmlns:p14="http://schemas.microsoft.com/office/powerpoint/2010/main" val="16861744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18"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9" name="Straight Connector 8"/>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580464" y="984189"/>
            <a:ext cx="721678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pic>
        <p:nvPicPr>
          <p:cNvPr id="5" name="Picture Placeholder 4"/>
          <p:cNvPicPr>
            <a:picLocks noGrp="1" noChangeAspect="1"/>
          </p:cNvPicPr>
          <p:nvPr>
            <p:ph type="pic" sz="quarter" idx="18"/>
          </p:nvPr>
        </p:nvPicPr>
        <p:blipFill>
          <a:blip r:embed="rId3">
            <a:extLst>
              <a:ext uri="{28A0092B-C50C-407E-A947-70E740481C1C}">
                <a14:useLocalDpi xmlns:a14="http://schemas.microsoft.com/office/drawing/2010/main"/>
              </a:ext>
            </a:extLst>
          </a:blip>
          <a:srcRect l="4687" r="4687"/>
          <a:stretch>
            <a:fillRect/>
          </a:stretch>
        </p:blipFill>
        <p:spPr/>
      </p:pic>
      <p:pic>
        <p:nvPicPr>
          <p:cNvPr id="6" name="Picture Placeholder 5"/>
          <p:cNvPicPr>
            <a:picLocks noGrp="1" noChangeAspect="1"/>
          </p:cNvPicPr>
          <p:nvPr>
            <p:ph type="pic" sz="quarter" idx="17"/>
          </p:nvPr>
        </p:nvPicPr>
        <p:blipFill>
          <a:blip r:embed="rId4">
            <a:extLst>
              <a:ext uri="{28A0092B-C50C-407E-A947-70E740481C1C}">
                <a14:useLocalDpi xmlns:a14="http://schemas.microsoft.com/office/drawing/2010/main"/>
              </a:ext>
            </a:extLst>
          </a:blip>
          <a:srcRect l="4696" r="4696"/>
          <a:stretch>
            <a:fillRect/>
          </a:stretch>
        </p:blipFill>
        <p:spPr/>
      </p:pic>
      <p:pic>
        <p:nvPicPr>
          <p:cNvPr id="7" name="Picture Placeholder 6"/>
          <p:cNvPicPr>
            <a:picLocks noGrp="1" noChangeAspect="1"/>
          </p:cNvPicPr>
          <p:nvPr>
            <p:ph type="pic" sz="quarter" idx="19"/>
          </p:nvPr>
        </p:nvPicPr>
        <p:blipFill>
          <a:blip r:embed="rId5">
            <a:extLst>
              <a:ext uri="{28A0092B-C50C-407E-A947-70E740481C1C}">
                <a14:useLocalDpi xmlns:a14="http://schemas.microsoft.com/office/drawing/2010/main"/>
              </a:ext>
            </a:extLst>
          </a:blip>
          <a:srcRect l="9115" r="9115"/>
          <a:stretch>
            <a:fillRect/>
          </a:stretch>
        </p:blipFill>
        <p:spPr/>
      </p:pic>
    </p:spTree>
    <p:extLst>
      <p:ext uri="{BB962C8B-B14F-4D97-AF65-F5344CB8AC3E}">
        <p14:creationId xmlns:p14="http://schemas.microsoft.com/office/powerpoint/2010/main" val="14174530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1" name="Straight Connector 13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a:off x="5429569" y="984189"/>
            <a:ext cx="1351857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FACEBOK VS TWITTER</a:t>
            </a:r>
            <a:endParaRPr lang="en-US" sz="8400" b="1" spc="800" dirty="0">
              <a:solidFill>
                <a:schemeClr val="tx2"/>
              </a:solidFill>
              <a:latin typeface="Lato Black" charset="0"/>
              <a:ea typeface="Lato Black" charset="0"/>
              <a:cs typeface="Lato Black" charset="0"/>
            </a:endParaRPr>
          </a:p>
        </p:txBody>
      </p:sp>
      <p:sp>
        <p:nvSpPr>
          <p:cNvPr id="31" name="Shape 2872"/>
          <p:cNvSpPr/>
          <p:nvPr/>
        </p:nvSpPr>
        <p:spPr>
          <a:xfrm>
            <a:off x="15918084" y="3843959"/>
            <a:ext cx="2647186" cy="2647186"/>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Shape 2873"/>
          <p:cNvSpPr/>
          <p:nvPr/>
        </p:nvSpPr>
        <p:spPr>
          <a:xfrm>
            <a:off x="4941328" y="3843959"/>
            <a:ext cx="2647186" cy="2647186"/>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4" name="TextBox 33"/>
          <p:cNvSpPr txBox="1"/>
          <p:nvPr/>
        </p:nvSpPr>
        <p:spPr>
          <a:xfrm>
            <a:off x="16376095" y="7093445"/>
            <a:ext cx="171393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TWITTER</a:t>
            </a:r>
            <a:endParaRPr lang="en-US" sz="2800" b="1" dirty="0">
              <a:solidFill>
                <a:schemeClr val="tx2"/>
              </a:solidFill>
              <a:latin typeface="Poppins SemiBold" charset="0"/>
              <a:ea typeface="Poppins SemiBold" charset="0"/>
              <a:cs typeface="Poppins SemiBold" charset="0"/>
            </a:endParaRPr>
          </a:p>
        </p:txBody>
      </p:sp>
      <p:sp>
        <p:nvSpPr>
          <p:cNvPr id="35" name="Subtitle 2"/>
          <p:cNvSpPr txBox="1">
            <a:spLocks/>
          </p:cNvSpPr>
          <p:nvPr/>
        </p:nvSpPr>
        <p:spPr>
          <a:xfrm>
            <a:off x="15049357" y="77372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36" name="TextBox 35"/>
          <p:cNvSpPr txBox="1"/>
          <p:nvPr/>
        </p:nvSpPr>
        <p:spPr>
          <a:xfrm>
            <a:off x="5205234" y="7093445"/>
            <a:ext cx="2146742" cy="523220"/>
          </a:xfrm>
          <a:prstGeom prst="rect">
            <a:avLst/>
          </a:prstGeom>
          <a:noFill/>
        </p:spPr>
        <p:txBody>
          <a:bodyPr wrap="none" rtlCol="0" anchor="ctr" anchorCtr="0">
            <a:spAutoFit/>
          </a:bodyPr>
          <a:lstStyle/>
          <a:p>
            <a:pPr algn="ctr"/>
            <a:r>
              <a:rPr lang="en-US" sz="2800" b="1" smtClean="0">
                <a:solidFill>
                  <a:schemeClr val="tx2"/>
                </a:solidFill>
                <a:latin typeface="Poppins SemiBold" charset="0"/>
                <a:ea typeface="Poppins SemiBold" charset="0"/>
                <a:cs typeface="Poppins SemiBold" charset="0"/>
              </a:rPr>
              <a:t>FACEBOOK</a:t>
            </a:r>
            <a:endParaRPr lang="en-US" sz="2800" b="1" dirty="0">
              <a:solidFill>
                <a:schemeClr val="tx2"/>
              </a:solidFill>
              <a:latin typeface="Poppins SemiBold" charset="0"/>
              <a:ea typeface="Poppins SemiBold" charset="0"/>
              <a:cs typeface="Poppins SemiBold" charset="0"/>
            </a:endParaRPr>
          </a:p>
        </p:txBody>
      </p:sp>
      <p:sp>
        <p:nvSpPr>
          <p:cNvPr id="37" name="Subtitle 2"/>
          <p:cNvSpPr txBox="1">
            <a:spLocks/>
          </p:cNvSpPr>
          <p:nvPr/>
        </p:nvSpPr>
        <p:spPr>
          <a:xfrm>
            <a:off x="4094903" y="77372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66" name="Shape 2643"/>
          <p:cNvSpPr/>
          <p:nvPr/>
        </p:nvSpPr>
        <p:spPr>
          <a:xfrm>
            <a:off x="14381103" y="11672502"/>
            <a:ext cx="287748" cy="527542"/>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9" name="Shape 2644"/>
          <p:cNvSpPr/>
          <p:nvPr/>
        </p:nvSpPr>
        <p:spPr>
          <a:xfrm>
            <a:off x="14333146" y="9176039"/>
            <a:ext cx="383664" cy="527542"/>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0" name="Shape 2645"/>
          <p:cNvSpPr/>
          <p:nvPr/>
        </p:nvSpPr>
        <p:spPr>
          <a:xfrm>
            <a:off x="14261210" y="10541375"/>
            <a:ext cx="527535" cy="38366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1" name="Rectangle 70"/>
          <p:cNvSpPr>
            <a:spLocks/>
          </p:cNvSpPr>
          <p:nvPr/>
        </p:nvSpPr>
        <p:spPr bwMode="auto">
          <a:xfrm>
            <a:off x="19485174" y="11818318"/>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72" name="Rectangle 71"/>
          <p:cNvSpPr/>
          <p:nvPr/>
        </p:nvSpPr>
        <p:spPr>
          <a:xfrm>
            <a:off x="15027055" y="11918574"/>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73" name="Rectangle 72"/>
          <p:cNvSpPr/>
          <p:nvPr/>
        </p:nvSpPr>
        <p:spPr>
          <a:xfrm>
            <a:off x="15027056" y="11863648"/>
            <a:ext cx="2710831"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74" name="Rectangle 73"/>
          <p:cNvSpPr>
            <a:spLocks/>
          </p:cNvSpPr>
          <p:nvPr/>
        </p:nvSpPr>
        <p:spPr bwMode="auto">
          <a:xfrm>
            <a:off x="19485174" y="9339554"/>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75" name="Rectangle 74"/>
          <p:cNvSpPr/>
          <p:nvPr/>
        </p:nvSpPr>
        <p:spPr>
          <a:xfrm>
            <a:off x="15027055" y="9439810"/>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76" name="Rectangle 75"/>
          <p:cNvSpPr/>
          <p:nvPr/>
        </p:nvSpPr>
        <p:spPr>
          <a:xfrm>
            <a:off x="15027055" y="9384884"/>
            <a:ext cx="3657600"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77" name="Rectangle 76"/>
          <p:cNvSpPr>
            <a:spLocks/>
          </p:cNvSpPr>
          <p:nvPr/>
        </p:nvSpPr>
        <p:spPr bwMode="auto">
          <a:xfrm>
            <a:off x="19485174" y="10648042"/>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78" name="Rectangle 77"/>
          <p:cNvSpPr/>
          <p:nvPr/>
        </p:nvSpPr>
        <p:spPr>
          <a:xfrm>
            <a:off x="15027055" y="10748298"/>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79" name="Rectangle 78"/>
          <p:cNvSpPr/>
          <p:nvPr/>
        </p:nvSpPr>
        <p:spPr>
          <a:xfrm>
            <a:off x="15027056" y="10693372"/>
            <a:ext cx="179222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80" name="Rectangle 79"/>
          <p:cNvSpPr>
            <a:spLocks/>
          </p:cNvSpPr>
          <p:nvPr/>
        </p:nvSpPr>
        <p:spPr bwMode="auto">
          <a:xfrm>
            <a:off x="15049357" y="10948989"/>
            <a:ext cx="104195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LAPTOP</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81" name="Rectangle 80"/>
          <p:cNvSpPr>
            <a:spLocks/>
          </p:cNvSpPr>
          <p:nvPr/>
        </p:nvSpPr>
        <p:spPr bwMode="auto">
          <a:xfrm>
            <a:off x="15049357" y="12105600"/>
            <a:ext cx="101630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MOBILE</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82" name="Rectangle 81"/>
          <p:cNvSpPr>
            <a:spLocks/>
          </p:cNvSpPr>
          <p:nvPr/>
        </p:nvSpPr>
        <p:spPr bwMode="auto">
          <a:xfrm>
            <a:off x="15049357" y="9623178"/>
            <a:ext cx="99706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TABLET</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83" name="Shape 2643"/>
          <p:cNvSpPr/>
          <p:nvPr/>
        </p:nvSpPr>
        <p:spPr>
          <a:xfrm>
            <a:off x="3448951" y="11672502"/>
            <a:ext cx="287748" cy="527542"/>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4" name="Shape 2644"/>
          <p:cNvSpPr/>
          <p:nvPr/>
        </p:nvSpPr>
        <p:spPr>
          <a:xfrm>
            <a:off x="3400994" y="9176039"/>
            <a:ext cx="383664" cy="527542"/>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5" name="Shape 2645"/>
          <p:cNvSpPr/>
          <p:nvPr/>
        </p:nvSpPr>
        <p:spPr>
          <a:xfrm>
            <a:off x="3329058" y="10541375"/>
            <a:ext cx="527535" cy="38366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Rectangle 85"/>
          <p:cNvSpPr>
            <a:spLocks/>
          </p:cNvSpPr>
          <p:nvPr/>
        </p:nvSpPr>
        <p:spPr bwMode="auto">
          <a:xfrm>
            <a:off x="8553022" y="11818318"/>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7" name="Rectangle 86"/>
          <p:cNvSpPr/>
          <p:nvPr/>
        </p:nvSpPr>
        <p:spPr>
          <a:xfrm>
            <a:off x="4094903" y="11918574"/>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88" name="Rectangle 87"/>
          <p:cNvSpPr/>
          <p:nvPr/>
        </p:nvSpPr>
        <p:spPr>
          <a:xfrm>
            <a:off x="4094904" y="11863648"/>
            <a:ext cx="2710831"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89" name="Rectangle 88"/>
          <p:cNvSpPr>
            <a:spLocks/>
          </p:cNvSpPr>
          <p:nvPr/>
        </p:nvSpPr>
        <p:spPr bwMode="auto">
          <a:xfrm>
            <a:off x="8553022" y="9339554"/>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90" name="Rectangle 89"/>
          <p:cNvSpPr/>
          <p:nvPr/>
        </p:nvSpPr>
        <p:spPr>
          <a:xfrm>
            <a:off x="4094903" y="9439810"/>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1" name="Rectangle 90"/>
          <p:cNvSpPr/>
          <p:nvPr/>
        </p:nvSpPr>
        <p:spPr>
          <a:xfrm>
            <a:off x="4094903" y="9384884"/>
            <a:ext cx="3657600"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2" name="Rectangle 91"/>
          <p:cNvSpPr>
            <a:spLocks/>
          </p:cNvSpPr>
          <p:nvPr/>
        </p:nvSpPr>
        <p:spPr bwMode="auto">
          <a:xfrm>
            <a:off x="8553022" y="10648042"/>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93" name="Rectangle 92"/>
          <p:cNvSpPr/>
          <p:nvPr/>
        </p:nvSpPr>
        <p:spPr>
          <a:xfrm>
            <a:off x="4094903" y="10748298"/>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4" name="Rectangle 93"/>
          <p:cNvSpPr/>
          <p:nvPr/>
        </p:nvSpPr>
        <p:spPr>
          <a:xfrm>
            <a:off x="4094904" y="10693372"/>
            <a:ext cx="179222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5" name="Rectangle 94"/>
          <p:cNvSpPr>
            <a:spLocks/>
          </p:cNvSpPr>
          <p:nvPr/>
        </p:nvSpPr>
        <p:spPr bwMode="auto">
          <a:xfrm>
            <a:off x="4117205" y="10948989"/>
            <a:ext cx="104195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LAPTOP</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96" name="Rectangle 95"/>
          <p:cNvSpPr>
            <a:spLocks/>
          </p:cNvSpPr>
          <p:nvPr/>
        </p:nvSpPr>
        <p:spPr bwMode="auto">
          <a:xfrm>
            <a:off x="4117205" y="12105600"/>
            <a:ext cx="101630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MOBILE</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97" name="Rectangle 96"/>
          <p:cNvSpPr>
            <a:spLocks/>
          </p:cNvSpPr>
          <p:nvPr/>
        </p:nvSpPr>
        <p:spPr bwMode="auto">
          <a:xfrm>
            <a:off x="4117205" y="9623178"/>
            <a:ext cx="99706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TABLET</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Tree>
    <p:extLst>
      <p:ext uri="{BB962C8B-B14F-4D97-AF65-F5344CB8AC3E}">
        <p14:creationId xmlns:p14="http://schemas.microsoft.com/office/powerpoint/2010/main" val="21248087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8675649" cy="137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p:cNvCxnSpPr/>
          <p:nvPr/>
        </p:nvCxnSpPr>
        <p:spPr>
          <a:xfrm>
            <a:off x="15801525" y="832567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2620100" y="6158354"/>
            <a:ext cx="752321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OUR VISION</a:t>
            </a:r>
            <a:endParaRPr lang="en-US" sz="8400" b="1" spc="800" dirty="0">
              <a:solidFill>
                <a:schemeClr val="tx2"/>
              </a:solidFill>
              <a:latin typeface="Lato Black" charset="0"/>
              <a:ea typeface="Lato Black" charset="0"/>
              <a:cs typeface="Lato Black" charset="0"/>
            </a:endParaRPr>
          </a:p>
        </p:txBody>
      </p:sp>
      <p:sp>
        <p:nvSpPr>
          <p:cNvPr id="15" name="TextBox 14"/>
          <p:cNvSpPr txBox="1"/>
          <p:nvPr/>
        </p:nvSpPr>
        <p:spPr>
          <a:xfrm>
            <a:off x="14409598" y="9107992"/>
            <a:ext cx="3975768"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BE THE BEST AGENCY</a:t>
            </a:r>
            <a:endParaRPr lang="en-US" sz="2800" b="1" dirty="0">
              <a:solidFill>
                <a:schemeClr val="tx2"/>
              </a:solidFill>
              <a:latin typeface="Poppins SemiBold" charset="0"/>
              <a:ea typeface="Poppins SemiBold" charset="0"/>
              <a:cs typeface="Poppins SemiBold" charset="0"/>
            </a:endParaRPr>
          </a:p>
        </p:txBody>
      </p:sp>
      <p:sp>
        <p:nvSpPr>
          <p:cNvPr id="19" name="Subtitle 2"/>
          <p:cNvSpPr txBox="1">
            <a:spLocks/>
          </p:cNvSpPr>
          <p:nvPr/>
        </p:nvSpPr>
        <p:spPr>
          <a:xfrm>
            <a:off x="964416" y="3301909"/>
            <a:ext cx="6510776" cy="847828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640"/>
              </a:lnSpc>
            </a:pPr>
            <a:r>
              <a:rPr lang="en-US" sz="3200" dirty="0" smtClean="0">
                <a:solidFill>
                  <a:schemeClr val="bg1"/>
                </a:solidFill>
                <a:latin typeface="Poppins Light" charset="0"/>
                <a:ea typeface="Poppins Light" charset="0"/>
                <a:cs typeface="Poppins Light" charset="0"/>
              </a:rPr>
              <a:t>Frequently, your initial font choice is taken out of your awesome hands</a:t>
            </a:r>
            <a:r>
              <a:rPr lang="en-US" sz="3200" dirty="0">
                <a:solidFill>
                  <a:schemeClr val="bg1"/>
                </a:solidFill>
                <a:latin typeface="Poppins Light" charset="0"/>
                <a:ea typeface="Poppins Light" charset="0"/>
                <a:cs typeface="Poppins Light" charset="0"/>
              </a:rPr>
              <a:t> </a:t>
            </a:r>
            <a:r>
              <a:rPr lang="en-US" sz="3200" dirty="0" smtClean="0">
                <a:solidFill>
                  <a:schemeClr val="bg1"/>
                </a:solidFill>
                <a:latin typeface="Poppins Light" charset="0"/>
                <a:ea typeface="Poppins Light" charset="0"/>
                <a:cs typeface="Poppins Light" charset="0"/>
              </a:rPr>
              <a:t>also we are companies often specify a typeface, or even a set of fonts,  part of their brand guides However for </a:t>
            </a:r>
            <a:r>
              <a:rPr lang="en-US" sz="3200" dirty="0">
                <a:solidFill>
                  <a:schemeClr val="bg1"/>
                </a:solidFill>
                <a:latin typeface="Poppins Light" charset="0"/>
                <a:ea typeface="Poppins Light" charset="0"/>
                <a:cs typeface="Poppins Light" charset="0"/>
              </a:rPr>
              <a:t>body text, </a:t>
            </a:r>
            <a:r>
              <a:rPr lang="en-US" sz="3200" dirty="0" smtClean="0">
                <a:solidFill>
                  <a:schemeClr val="bg1"/>
                </a:solidFill>
                <a:latin typeface="Poppins Light" charset="0"/>
                <a:ea typeface="Poppins Light" charset="0"/>
                <a:cs typeface="Poppins Light" charset="0"/>
              </a:rPr>
              <a:t>When </a:t>
            </a:r>
            <a:r>
              <a:rPr lang="en-US" sz="3200" dirty="0">
                <a:solidFill>
                  <a:schemeClr val="bg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a:t>
            </a:r>
            <a:r>
              <a:rPr lang="en-US" sz="3200" dirty="0" smtClean="0">
                <a:solidFill>
                  <a:schemeClr val="bg1"/>
                </a:solidFill>
                <a:latin typeface="Poppins Light" charset="0"/>
                <a:ea typeface="Poppins Light" charset="0"/>
                <a:cs typeface="Poppins Light" charset="0"/>
              </a:rPr>
              <a:t>you’re</a:t>
            </a:r>
            <a:endParaRPr lang="en-US" sz="3200" dirty="0">
              <a:solidFill>
                <a:schemeClr val="bg1"/>
              </a:solidFill>
              <a:latin typeface="Poppins Light" charset="0"/>
              <a:ea typeface="Poppins Light" charset="0"/>
              <a:cs typeface="Poppins Light" charset="0"/>
            </a:endParaRPr>
          </a:p>
        </p:txBody>
      </p:sp>
      <p:sp>
        <p:nvSpPr>
          <p:cNvPr id="20" name="TextBox 19"/>
          <p:cNvSpPr txBox="1"/>
          <p:nvPr/>
        </p:nvSpPr>
        <p:spPr>
          <a:xfrm>
            <a:off x="3467035" y="2245948"/>
            <a:ext cx="1505540" cy="553998"/>
          </a:xfrm>
          <a:prstGeom prst="rect">
            <a:avLst/>
          </a:prstGeom>
          <a:noFill/>
        </p:spPr>
        <p:txBody>
          <a:bodyPr wrap="none" rtlCol="0" anchor="ctr" anchorCtr="0">
            <a:spAutoFit/>
          </a:bodyPr>
          <a:lstStyle/>
          <a:p>
            <a:pPr algn="ctr"/>
            <a:r>
              <a:rPr lang="en-US" sz="3000" b="1" dirty="0" smtClean="0">
                <a:solidFill>
                  <a:schemeClr val="bg1"/>
                </a:solidFill>
                <a:latin typeface="Poppins SemiBold" charset="0"/>
                <a:ea typeface="Poppins SemiBold" charset="0"/>
                <a:cs typeface="Poppins SemiBold" charset="0"/>
              </a:rPr>
              <a:t>ABOUT</a:t>
            </a:r>
            <a:endParaRPr lang="en-US" sz="3000" b="1" dirty="0">
              <a:solidFill>
                <a:schemeClr val="bg1"/>
              </a:solidFill>
              <a:latin typeface="Poppins SemiBold" charset="0"/>
              <a:ea typeface="Poppins SemiBold" charset="0"/>
              <a:cs typeface="Poppins SemiBold" charset="0"/>
            </a:endParaRPr>
          </a:p>
        </p:txBody>
      </p:sp>
      <p:sp>
        <p:nvSpPr>
          <p:cNvPr id="22" name="Hexagon 21"/>
          <p:cNvSpPr/>
          <p:nvPr/>
        </p:nvSpPr>
        <p:spPr>
          <a:xfrm rot="5400000">
            <a:off x="15472909" y="3544021"/>
            <a:ext cx="1893728" cy="1632524"/>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85"/>
          <p:cNvSpPr/>
          <p:nvPr/>
        </p:nvSpPr>
        <p:spPr>
          <a:xfrm>
            <a:off x="16016171" y="4030062"/>
            <a:ext cx="807204" cy="66044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8904883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0911081" y="3645888"/>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10866477" y="1835411"/>
            <a:ext cx="7814960" cy="1384995"/>
          </a:xfrm>
          <a:prstGeom prst="rect">
            <a:avLst/>
          </a:prstGeom>
          <a:noFill/>
        </p:spPr>
        <p:txBody>
          <a:bodyPr wrap="none" rtlCol="0">
            <a:spAutoFit/>
          </a:bodyPr>
          <a:lstStyle/>
          <a:p>
            <a:r>
              <a:rPr lang="en-US" sz="8400" b="1" spc="800" dirty="0" smtClean="0">
                <a:solidFill>
                  <a:schemeClr val="tx2"/>
                </a:solidFill>
                <a:latin typeface="Lato Black" charset="0"/>
                <a:ea typeface="Lato Black" charset="0"/>
                <a:cs typeface="Lato Black" charset="0"/>
              </a:rPr>
              <a:t>APP REVIEW</a:t>
            </a:r>
            <a:endParaRPr lang="en-US" sz="8400" b="1" spc="800" dirty="0">
              <a:solidFill>
                <a:schemeClr val="tx2"/>
              </a:solidFill>
              <a:latin typeface="Lato Black" charset="0"/>
              <a:ea typeface="Lato Black" charset="0"/>
              <a:cs typeface="Lato Black" charset="0"/>
            </a:endParaRPr>
          </a:p>
        </p:txBody>
      </p:sp>
      <p:pic>
        <p:nvPicPr>
          <p:cNvPr id="24" name="Picture 23" descr="iPhone6_mockup_front_white.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345684" y="1835411"/>
            <a:ext cx="6393546" cy="10000680"/>
          </a:xfrm>
          <a:prstGeom prst="rect">
            <a:avLst/>
          </a:prstGeom>
        </p:spPr>
      </p:pic>
      <p:sp>
        <p:nvSpPr>
          <p:cNvPr id="25" name="Subtitle 2"/>
          <p:cNvSpPr txBox="1">
            <a:spLocks/>
          </p:cNvSpPr>
          <p:nvPr/>
        </p:nvSpPr>
        <p:spPr>
          <a:xfrm>
            <a:off x="10732661" y="4272812"/>
            <a:ext cx="11658987" cy="337124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a:t>
            </a: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a:t>
            </a:r>
            <a:r>
              <a:rPr lang="en-US" dirty="0" smtClean="0">
                <a:solidFill>
                  <a:schemeClr val="tx1"/>
                </a:solidFill>
                <a:latin typeface="Poppins Light" charset="0"/>
                <a:ea typeface="Poppins Light" charset="0"/>
                <a:cs typeface="Poppins Light" charset="0"/>
              </a:rPr>
              <a:t>better</a:t>
            </a:r>
            <a:endParaRPr lang="en-US" dirty="0">
              <a:solidFill>
                <a:schemeClr val="tx1"/>
              </a:solidFill>
              <a:latin typeface="Poppins Light" charset="0"/>
              <a:ea typeface="Poppins Light" charset="0"/>
              <a:cs typeface="Poppins Light" charset="0"/>
            </a:endParaRPr>
          </a:p>
        </p:txBody>
      </p:sp>
      <p:sp>
        <p:nvSpPr>
          <p:cNvPr id="26" name="Rectangle 25"/>
          <p:cNvSpPr>
            <a:spLocks/>
          </p:cNvSpPr>
          <p:nvPr/>
        </p:nvSpPr>
        <p:spPr bwMode="auto">
          <a:xfrm>
            <a:off x="10977987" y="9059196"/>
            <a:ext cx="83997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VIDEO</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7" name="Rectangle 26"/>
          <p:cNvSpPr>
            <a:spLocks/>
          </p:cNvSpPr>
          <p:nvPr/>
        </p:nvSpPr>
        <p:spPr bwMode="auto">
          <a:xfrm>
            <a:off x="10977987" y="10050044"/>
            <a:ext cx="115736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CAMERA</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Rectangle 39"/>
          <p:cNvSpPr>
            <a:spLocks/>
          </p:cNvSpPr>
          <p:nvPr/>
        </p:nvSpPr>
        <p:spPr bwMode="auto">
          <a:xfrm>
            <a:off x="10977987" y="8072264"/>
            <a:ext cx="130163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PICTURES</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1" name="Rectangle 40"/>
          <p:cNvSpPr/>
          <p:nvPr/>
        </p:nvSpPr>
        <p:spPr>
          <a:xfrm>
            <a:off x="11000289" y="971076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2" name="Rectangle 41"/>
          <p:cNvSpPr>
            <a:spLocks/>
          </p:cNvSpPr>
          <p:nvPr/>
        </p:nvSpPr>
        <p:spPr bwMode="auto">
          <a:xfrm>
            <a:off x="18580744" y="8651134"/>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3" name="Rectangle 42"/>
          <p:cNvSpPr>
            <a:spLocks/>
          </p:cNvSpPr>
          <p:nvPr/>
        </p:nvSpPr>
        <p:spPr bwMode="auto">
          <a:xfrm>
            <a:off x="18580441" y="9640021"/>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4" name="Rectangle 43"/>
          <p:cNvSpPr/>
          <p:nvPr/>
        </p:nvSpPr>
        <p:spPr>
          <a:xfrm>
            <a:off x="11000848" y="966888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a:spLocks/>
          </p:cNvSpPr>
          <p:nvPr/>
        </p:nvSpPr>
        <p:spPr bwMode="auto">
          <a:xfrm>
            <a:off x="18578839" y="10630869"/>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6" name="Rectangle 45"/>
          <p:cNvSpPr/>
          <p:nvPr/>
        </p:nvSpPr>
        <p:spPr>
          <a:xfrm>
            <a:off x="10977987" y="8751390"/>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7" name="Rectangle 46"/>
          <p:cNvSpPr/>
          <p:nvPr/>
        </p:nvSpPr>
        <p:spPr>
          <a:xfrm>
            <a:off x="11000289" y="1071340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8" name="Rectangle 47"/>
          <p:cNvSpPr/>
          <p:nvPr/>
        </p:nvSpPr>
        <p:spPr>
          <a:xfrm>
            <a:off x="10977988" y="8696464"/>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9" name="Rectangle 48"/>
          <p:cNvSpPr/>
          <p:nvPr/>
        </p:nvSpPr>
        <p:spPr>
          <a:xfrm>
            <a:off x="11000849" y="10674242"/>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pic>
        <p:nvPicPr>
          <p:cNvPr id="3" name="Picture Placeholder 2"/>
          <p:cNvPicPr>
            <a:picLocks noGrp="1" noChangeAspect="1"/>
          </p:cNvPicPr>
          <p:nvPr>
            <p:ph type="pic" sz="quarter" idx="22"/>
          </p:nvPr>
        </p:nvPicPr>
        <p:blipFill>
          <a:blip r:embed="rId4">
            <a:extLst>
              <a:ext uri="{28A0092B-C50C-407E-A947-70E740481C1C}">
                <a14:useLocalDpi xmlns:a14="http://schemas.microsoft.com/office/drawing/2010/main"/>
              </a:ext>
            </a:extLst>
          </a:blip>
          <a:srcRect l="31173" r="31173"/>
          <a:stretch>
            <a:fillRect/>
          </a:stretch>
        </p:blipFill>
        <p:spPr/>
      </p:pic>
    </p:spTree>
    <p:extLst>
      <p:ext uri="{BB962C8B-B14F-4D97-AF65-F5344CB8AC3E}">
        <p14:creationId xmlns:p14="http://schemas.microsoft.com/office/powerpoint/2010/main" val="829631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826553" y="4203448"/>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1781949" y="2392971"/>
            <a:ext cx="7814960" cy="1384995"/>
          </a:xfrm>
          <a:prstGeom prst="rect">
            <a:avLst/>
          </a:prstGeom>
          <a:noFill/>
        </p:spPr>
        <p:txBody>
          <a:bodyPr wrap="none" rtlCol="0">
            <a:spAutoFit/>
          </a:bodyPr>
          <a:lstStyle/>
          <a:p>
            <a:r>
              <a:rPr lang="en-US" sz="8400" b="1" spc="800" dirty="0" smtClean="0">
                <a:solidFill>
                  <a:schemeClr val="tx2"/>
                </a:solidFill>
                <a:latin typeface="Lato Black" charset="0"/>
                <a:ea typeface="Lato Black" charset="0"/>
                <a:cs typeface="Lato Black" charset="0"/>
              </a:rPr>
              <a:t>APP REVIEW</a:t>
            </a:r>
            <a:endParaRPr lang="en-US" sz="8400" b="1" spc="800" dirty="0">
              <a:solidFill>
                <a:schemeClr val="tx2"/>
              </a:solidFill>
              <a:latin typeface="Lato Black" charset="0"/>
              <a:ea typeface="Lato Black" charset="0"/>
              <a:cs typeface="Lato Black" charset="0"/>
            </a:endParaRPr>
          </a:p>
        </p:txBody>
      </p:sp>
      <p:sp>
        <p:nvSpPr>
          <p:cNvPr id="25" name="Subtitle 2"/>
          <p:cNvSpPr txBox="1">
            <a:spLocks/>
          </p:cNvSpPr>
          <p:nvPr/>
        </p:nvSpPr>
        <p:spPr>
          <a:xfrm>
            <a:off x="1648133" y="4830372"/>
            <a:ext cx="10164725" cy="337124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a:t>
            </a: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a:t>
            </a:r>
            <a:r>
              <a:rPr lang="en-US" dirty="0" smtClean="0">
                <a:solidFill>
                  <a:schemeClr val="tx1"/>
                </a:solidFill>
                <a:latin typeface="Poppins Light" charset="0"/>
                <a:ea typeface="Poppins Light" charset="0"/>
                <a:cs typeface="Poppins Light" charset="0"/>
              </a:rPr>
              <a:t>believes</a:t>
            </a:r>
            <a:endParaRPr lang="en-US" dirty="0">
              <a:solidFill>
                <a:schemeClr val="tx1"/>
              </a:solidFill>
              <a:latin typeface="Poppins Light" charset="0"/>
              <a:ea typeface="Poppins Light" charset="0"/>
              <a:cs typeface="Poppins Light" charset="0"/>
            </a:endParaRPr>
          </a:p>
        </p:txBody>
      </p:sp>
      <p:sp>
        <p:nvSpPr>
          <p:cNvPr id="26" name="Rectangle 25"/>
          <p:cNvSpPr>
            <a:spLocks/>
          </p:cNvSpPr>
          <p:nvPr/>
        </p:nvSpPr>
        <p:spPr bwMode="auto">
          <a:xfrm>
            <a:off x="1893459" y="9616756"/>
            <a:ext cx="83997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VIDEO</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7" name="Rectangle 26"/>
          <p:cNvSpPr>
            <a:spLocks/>
          </p:cNvSpPr>
          <p:nvPr/>
        </p:nvSpPr>
        <p:spPr bwMode="auto">
          <a:xfrm>
            <a:off x="1893459" y="10607604"/>
            <a:ext cx="115736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CAMERA</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Rectangle 39"/>
          <p:cNvSpPr>
            <a:spLocks/>
          </p:cNvSpPr>
          <p:nvPr/>
        </p:nvSpPr>
        <p:spPr bwMode="auto">
          <a:xfrm>
            <a:off x="1893459" y="8629824"/>
            <a:ext cx="130163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PICTURES</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1" name="Rectangle 40"/>
          <p:cNvSpPr/>
          <p:nvPr/>
        </p:nvSpPr>
        <p:spPr>
          <a:xfrm>
            <a:off x="1915761" y="1026832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2" name="Rectangle 41"/>
          <p:cNvSpPr>
            <a:spLocks/>
          </p:cNvSpPr>
          <p:nvPr/>
        </p:nvSpPr>
        <p:spPr bwMode="auto">
          <a:xfrm>
            <a:off x="9496216" y="9208694"/>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3" name="Rectangle 42"/>
          <p:cNvSpPr>
            <a:spLocks/>
          </p:cNvSpPr>
          <p:nvPr/>
        </p:nvSpPr>
        <p:spPr bwMode="auto">
          <a:xfrm>
            <a:off x="9495913" y="10197581"/>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4" name="Rectangle 43"/>
          <p:cNvSpPr/>
          <p:nvPr/>
        </p:nvSpPr>
        <p:spPr>
          <a:xfrm>
            <a:off x="1916320" y="1022644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a:spLocks/>
          </p:cNvSpPr>
          <p:nvPr/>
        </p:nvSpPr>
        <p:spPr bwMode="auto">
          <a:xfrm>
            <a:off x="9494311" y="11188429"/>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6" name="Rectangle 45"/>
          <p:cNvSpPr/>
          <p:nvPr/>
        </p:nvSpPr>
        <p:spPr>
          <a:xfrm>
            <a:off x="1893459" y="9308950"/>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7" name="Rectangle 46"/>
          <p:cNvSpPr/>
          <p:nvPr/>
        </p:nvSpPr>
        <p:spPr>
          <a:xfrm>
            <a:off x="1915761" y="1127096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8" name="Rectangle 47"/>
          <p:cNvSpPr/>
          <p:nvPr/>
        </p:nvSpPr>
        <p:spPr>
          <a:xfrm>
            <a:off x="1893460" y="9254024"/>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9" name="Rectangle 48"/>
          <p:cNvSpPr/>
          <p:nvPr/>
        </p:nvSpPr>
        <p:spPr>
          <a:xfrm>
            <a:off x="1916321" y="11231802"/>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8" name="Group 17"/>
          <p:cNvGrpSpPr/>
          <p:nvPr/>
        </p:nvGrpSpPr>
        <p:grpSpPr>
          <a:xfrm>
            <a:off x="12655827" y="2550826"/>
            <a:ext cx="15852814" cy="9125648"/>
            <a:chOff x="5898415" y="1976415"/>
            <a:chExt cx="5654530" cy="3255020"/>
          </a:xfrm>
        </p:grpSpPr>
        <p:sp>
          <p:nvSpPr>
            <p:cNvPr id="19"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0"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1"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2"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3"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8"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9"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0"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1"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2"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3"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4"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3" name="Picture Placeholder 2"/>
          <p:cNvPicPr>
            <a:picLocks noGrp="1" noChangeAspect="1"/>
          </p:cNvPicPr>
          <p:nvPr>
            <p:ph type="pic" sz="quarter" idx="22"/>
          </p:nvPr>
        </p:nvPicPr>
        <p:blipFill>
          <a:blip r:embed="rId3">
            <a:extLst>
              <a:ext uri="{28A0092B-C50C-407E-A947-70E740481C1C}">
                <a14:useLocalDpi xmlns:a14="http://schemas.microsoft.com/office/drawing/2010/main"/>
              </a:ext>
            </a:extLst>
          </a:blip>
          <a:srcRect t="2618" b="2618"/>
          <a:stretch>
            <a:fillRect/>
          </a:stretch>
        </p:blipFill>
        <p:spPr/>
      </p:pic>
    </p:spTree>
    <p:extLst>
      <p:ext uri="{BB962C8B-B14F-4D97-AF65-F5344CB8AC3E}">
        <p14:creationId xmlns:p14="http://schemas.microsoft.com/office/powerpoint/2010/main" val="18991740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Subtitle 2"/>
          <p:cNvSpPr txBox="1">
            <a:spLocks/>
          </p:cNvSpPr>
          <p:nvPr/>
        </p:nvSpPr>
        <p:spPr>
          <a:xfrm>
            <a:off x="2010269" y="4701198"/>
            <a:ext cx="744513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tx1"/>
                </a:solidFill>
                <a:latin typeface="Lato Light" charset="0"/>
                <a:ea typeface="Lato Light" charset="0"/>
                <a:cs typeface="Lato Light" charset="0"/>
              </a:rPr>
              <a:t>guides</a:t>
            </a:r>
            <a:endParaRPr lang="en-US" sz="2500" dirty="0">
              <a:solidFill>
                <a:schemeClr val="tx1"/>
              </a:solidFill>
              <a:latin typeface="Lato Light" charset="0"/>
              <a:ea typeface="Lato Light" charset="0"/>
              <a:cs typeface="Lato Light" charset="0"/>
            </a:endParaRPr>
          </a:p>
        </p:txBody>
      </p:sp>
      <p:sp>
        <p:nvSpPr>
          <p:cNvPr id="177" name="Rectangle 176"/>
          <p:cNvSpPr>
            <a:spLocks/>
          </p:cNvSpPr>
          <p:nvPr/>
        </p:nvSpPr>
        <p:spPr bwMode="auto">
          <a:xfrm>
            <a:off x="2182756" y="3664810"/>
            <a:ext cx="7272649" cy="987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smtClean="0">
                <a:solidFill>
                  <a:schemeClr val="tx2"/>
                </a:solidFill>
                <a:latin typeface="Montserrat Semi Bold" charset="0"/>
                <a:ea typeface="Montserrat Semi Bold" charset="0"/>
                <a:cs typeface="Montserrat Semi Bold" charset="0"/>
                <a:sym typeface="Bebas Neue" charset="0"/>
              </a:rPr>
              <a:t>SOCIAL MEDIA</a:t>
            </a:r>
            <a:endParaRPr lang="en-US" sz="6600" b="1" dirty="0">
              <a:solidFill>
                <a:schemeClr val="tx2"/>
              </a:solidFill>
              <a:latin typeface="Montserrat Semi Bold" charset="0"/>
              <a:ea typeface="Montserrat Semi Bold" charset="0"/>
              <a:cs typeface="Montserrat Semi Bold" charset="0"/>
              <a:sym typeface="Bebas Neue" charset="0"/>
            </a:endParaRPr>
          </a:p>
        </p:txBody>
      </p:sp>
      <p:sp>
        <p:nvSpPr>
          <p:cNvPr id="57" name="Rectangle 56"/>
          <p:cNvSpPr>
            <a:spLocks/>
          </p:cNvSpPr>
          <p:nvPr/>
        </p:nvSpPr>
        <p:spPr bwMode="auto">
          <a:xfrm>
            <a:off x="2208819" y="6920998"/>
            <a:ext cx="2665794"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FACEBOOK</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58" name="Rectangle 57"/>
          <p:cNvSpPr>
            <a:spLocks/>
          </p:cNvSpPr>
          <p:nvPr/>
        </p:nvSpPr>
        <p:spPr bwMode="auto">
          <a:xfrm>
            <a:off x="2187554" y="7688153"/>
            <a:ext cx="507671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PROFESSIONAL MARKETING ANALYSIS</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63" name="Rectangle 62"/>
          <p:cNvSpPr>
            <a:spLocks/>
          </p:cNvSpPr>
          <p:nvPr/>
        </p:nvSpPr>
        <p:spPr bwMode="auto">
          <a:xfrm>
            <a:off x="2208819" y="9914803"/>
            <a:ext cx="2111155"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TWITTER</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64" name="Rectangle 63"/>
          <p:cNvSpPr>
            <a:spLocks/>
          </p:cNvSpPr>
          <p:nvPr/>
        </p:nvSpPr>
        <p:spPr bwMode="auto">
          <a:xfrm>
            <a:off x="2187554" y="10681958"/>
            <a:ext cx="300563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SOCIAL MEDIA EXPERT</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59" name="Rectangle 58"/>
          <p:cNvSpPr/>
          <p:nvPr/>
        </p:nvSpPr>
        <p:spPr>
          <a:xfrm>
            <a:off x="2205878" y="8462398"/>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1" name="Rectangle 60"/>
          <p:cNvSpPr/>
          <p:nvPr/>
        </p:nvSpPr>
        <p:spPr>
          <a:xfrm>
            <a:off x="2205878" y="8472104"/>
            <a:ext cx="5417325"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5" name="Rectangle 64"/>
          <p:cNvSpPr/>
          <p:nvPr/>
        </p:nvSpPr>
        <p:spPr>
          <a:xfrm>
            <a:off x="2187554" y="11456203"/>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7" name="Rectangle 66"/>
          <p:cNvSpPr/>
          <p:nvPr/>
        </p:nvSpPr>
        <p:spPr>
          <a:xfrm>
            <a:off x="2205879" y="11465909"/>
            <a:ext cx="7344567"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grpSp>
        <p:nvGrpSpPr>
          <p:cNvPr id="118" name="Group 117"/>
          <p:cNvGrpSpPr/>
          <p:nvPr/>
        </p:nvGrpSpPr>
        <p:grpSpPr>
          <a:xfrm>
            <a:off x="13225346" y="4496216"/>
            <a:ext cx="9006404" cy="7224902"/>
            <a:chOff x="12304060" y="1166421"/>
            <a:chExt cx="8305292" cy="6662472"/>
          </a:xfrm>
        </p:grpSpPr>
        <p:sp>
          <p:nvSpPr>
            <p:cNvPr id="119" name="Freeform 5"/>
            <p:cNvSpPr>
              <a:spLocks/>
            </p:cNvSpPr>
            <p:nvPr/>
          </p:nvSpPr>
          <p:spPr bwMode="auto">
            <a:xfrm>
              <a:off x="12304060" y="1166421"/>
              <a:ext cx="8305292" cy="5020727"/>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0" name="Freeform 7"/>
            <p:cNvSpPr>
              <a:spLocks noEditPoints="1"/>
            </p:cNvSpPr>
            <p:nvPr/>
          </p:nvSpPr>
          <p:spPr bwMode="auto">
            <a:xfrm>
              <a:off x="12627309" y="1507993"/>
              <a:ext cx="7658794" cy="4333911"/>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1" name="Rectangle 8"/>
            <p:cNvSpPr>
              <a:spLocks noChangeArrowheads="1"/>
            </p:cNvSpPr>
            <p:nvPr/>
          </p:nvSpPr>
          <p:spPr bwMode="auto">
            <a:xfrm>
              <a:off x="12661894" y="1630076"/>
              <a:ext cx="7585329" cy="4260455"/>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122" name="Group 121"/>
            <p:cNvGrpSpPr/>
            <p:nvPr/>
          </p:nvGrpSpPr>
          <p:grpSpPr>
            <a:xfrm>
              <a:off x="16399771" y="1298642"/>
              <a:ext cx="113873" cy="121204"/>
              <a:chOff x="16399771" y="1298642"/>
              <a:chExt cx="113873" cy="121204"/>
            </a:xfrm>
            <a:solidFill>
              <a:schemeClr val="bg1">
                <a:lumMod val="65000"/>
              </a:schemeClr>
            </a:solidFill>
          </p:grpSpPr>
          <p:sp>
            <p:nvSpPr>
              <p:cNvPr id="126" name="Oval 11"/>
              <p:cNvSpPr>
                <a:spLocks noChangeArrowheads="1"/>
              </p:cNvSpPr>
              <p:nvPr/>
            </p:nvSpPr>
            <p:spPr bwMode="auto">
              <a:xfrm>
                <a:off x="16399771" y="1305988"/>
                <a:ext cx="113873" cy="11385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7" name="Oval 12"/>
              <p:cNvSpPr>
                <a:spLocks noChangeArrowheads="1"/>
              </p:cNvSpPr>
              <p:nvPr/>
            </p:nvSpPr>
            <p:spPr bwMode="auto">
              <a:xfrm>
                <a:off x="16399771" y="1298642"/>
                <a:ext cx="113873" cy="11385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8" name="Oval 13"/>
              <p:cNvSpPr>
                <a:spLocks noChangeArrowheads="1"/>
              </p:cNvSpPr>
              <p:nvPr/>
            </p:nvSpPr>
            <p:spPr bwMode="auto">
              <a:xfrm>
                <a:off x="16418136" y="1317007"/>
                <a:ext cx="77140" cy="7345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9" name="Oval 14"/>
              <p:cNvSpPr>
                <a:spLocks noChangeArrowheads="1"/>
              </p:cNvSpPr>
              <p:nvPr/>
            </p:nvSpPr>
            <p:spPr bwMode="auto">
              <a:xfrm>
                <a:off x="16440176" y="1331698"/>
                <a:ext cx="36733" cy="4407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30" name="Oval 15"/>
              <p:cNvSpPr>
                <a:spLocks noChangeArrowheads="1"/>
              </p:cNvSpPr>
              <p:nvPr/>
            </p:nvSpPr>
            <p:spPr bwMode="auto">
              <a:xfrm>
                <a:off x="16451197" y="1350061"/>
                <a:ext cx="11021" cy="1102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123" name="Freeform 17"/>
            <p:cNvSpPr>
              <a:spLocks/>
            </p:cNvSpPr>
            <p:nvPr/>
          </p:nvSpPr>
          <p:spPr bwMode="auto">
            <a:xfrm>
              <a:off x="12304060" y="6187148"/>
              <a:ext cx="8305292" cy="789654"/>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4" name="Freeform 10"/>
            <p:cNvSpPr>
              <a:spLocks/>
            </p:cNvSpPr>
            <p:nvPr/>
          </p:nvSpPr>
          <p:spPr bwMode="auto">
            <a:xfrm>
              <a:off x="15029635" y="6862944"/>
              <a:ext cx="2821081" cy="965949"/>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5" name="Freeform 16"/>
            <p:cNvSpPr>
              <a:spLocks/>
            </p:cNvSpPr>
            <p:nvPr/>
          </p:nvSpPr>
          <p:spPr bwMode="auto">
            <a:xfrm>
              <a:off x="15029635" y="6862944"/>
              <a:ext cx="2281109" cy="965949"/>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cxnSp>
        <p:nvCxnSpPr>
          <p:cNvPr id="131" name="Straight Connector 13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a:off x="5429569" y="984189"/>
            <a:ext cx="1351857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FACEBOK VS TWITTER</a:t>
            </a:r>
            <a:endParaRPr lang="en-US" sz="8400" b="1" spc="800" dirty="0">
              <a:solidFill>
                <a:schemeClr val="tx2"/>
              </a:solidFill>
              <a:latin typeface="Lato Black" charset="0"/>
              <a:ea typeface="Lato Black" charset="0"/>
              <a:cs typeface="Lato Black" charset="0"/>
            </a:endParaRPr>
          </a:p>
        </p:txBody>
      </p:sp>
      <p:sp>
        <p:nvSpPr>
          <p:cNvPr id="133" name="Shape 2872"/>
          <p:cNvSpPr/>
          <p:nvPr/>
        </p:nvSpPr>
        <p:spPr>
          <a:xfrm>
            <a:off x="10957316" y="11465909"/>
            <a:ext cx="659220" cy="65922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4" name="Shape 2873"/>
          <p:cNvSpPr/>
          <p:nvPr/>
        </p:nvSpPr>
        <p:spPr>
          <a:xfrm>
            <a:off x="10957316" y="8472104"/>
            <a:ext cx="659220" cy="659220"/>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2" name="Rectangle 61"/>
          <p:cNvSpPr>
            <a:spLocks/>
          </p:cNvSpPr>
          <p:nvPr/>
        </p:nvSpPr>
        <p:spPr bwMode="auto">
          <a:xfrm>
            <a:off x="5889176" y="8569980"/>
            <a:ext cx="884859"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65 %</a:t>
            </a:r>
            <a:endParaRPr lang="en-US" sz="2800" b="1" dirty="0">
              <a:solidFill>
                <a:schemeClr val="bg1"/>
              </a:solidFill>
              <a:latin typeface="Montserrat Semi Bold" charset="0"/>
              <a:ea typeface="Montserrat Semi Bold" charset="0"/>
              <a:cs typeface="Montserrat Semi Bold" charset="0"/>
              <a:sym typeface="Bebas Neue" charset="0"/>
            </a:endParaRPr>
          </a:p>
        </p:txBody>
      </p:sp>
      <p:sp>
        <p:nvSpPr>
          <p:cNvPr id="68" name="Rectangle 67"/>
          <p:cNvSpPr>
            <a:spLocks/>
          </p:cNvSpPr>
          <p:nvPr/>
        </p:nvSpPr>
        <p:spPr bwMode="auto">
          <a:xfrm>
            <a:off x="8105275" y="11570368"/>
            <a:ext cx="8720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9</a:t>
            </a:r>
            <a:r>
              <a:rPr lang="en-US" sz="2800" b="1" dirty="0">
                <a:solidFill>
                  <a:schemeClr val="bg1"/>
                </a:solidFill>
                <a:latin typeface="Montserrat Semi Bold" charset="0"/>
                <a:ea typeface="Montserrat Semi Bold" charset="0"/>
                <a:cs typeface="Montserrat Semi Bold" charset="0"/>
                <a:sym typeface="Bebas Neue" charset="0"/>
              </a:rPr>
              <a:t>3</a:t>
            </a:r>
            <a:r>
              <a:rPr lang="en-US" sz="2800" b="1" dirty="0" smtClean="0">
                <a:solidFill>
                  <a:schemeClr val="bg1"/>
                </a:solidFill>
                <a:latin typeface="Montserrat Semi Bold" charset="0"/>
                <a:ea typeface="Montserrat Semi Bold" charset="0"/>
                <a:cs typeface="Montserrat Semi Bold" charset="0"/>
                <a:sym typeface="Bebas Neue" charset="0"/>
              </a:rPr>
              <a:t> %</a:t>
            </a:r>
            <a:endParaRPr lang="en-US" sz="2800" b="1" dirty="0">
              <a:solidFill>
                <a:schemeClr val="bg1"/>
              </a:solidFill>
              <a:latin typeface="Montserrat Semi Bold" charset="0"/>
              <a:ea typeface="Montserrat Semi Bold" charset="0"/>
              <a:cs typeface="Montserrat Semi Bold" charset="0"/>
              <a:sym typeface="Bebas Neue" charset="0"/>
            </a:endParaRPr>
          </a:p>
        </p:txBody>
      </p:sp>
      <p:pic>
        <p:nvPicPr>
          <p:cNvPr id="3" name="Picture Placeholder 2"/>
          <p:cNvPicPr>
            <a:picLocks noGrp="1" noChangeAspect="1"/>
          </p:cNvPicPr>
          <p:nvPr>
            <p:ph type="pic" sz="quarter" idx="22"/>
          </p:nvPr>
        </p:nvPicPr>
        <p:blipFill>
          <a:blip r:embed="rId2" cstate="screen">
            <a:extLst>
              <a:ext uri="{28A0092B-C50C-407E-A947-70E740481C1C}">
                <a14:useLocalDpi xmlns:a14="http://schemas.microsoft.com/office/drawing/2010/main"/>
              </a:ext>
            </a:extLst>
          </a:blip>
          <a:srcRect t="8093" b="8093"/>
          <a:stretch>
            <a:fillRect/>
          </a:stretch>
        </p:blipFill>
        <p:spPr/>
      </p:pic>
    </p:spTree>
    <p:extLst>
      <p:ext uri="{BB962C8B-B14F-4D97-AF65-F5344CB8AC3E}">
        <p14:creationId xmlns:p14="http://schemas.microsoft.com/office/powerpoint/2010/main" val="6956860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577374" y="3483226"/>
            <a:ext cx="7133758" cy="8911558"/>
            <a:chOff x="14431023" y="5726186"/>
            <a:chExt cx="4012938" cy="5012999"/>
          </a:xfrm>
        </p:grpSpPr>
        <p:sp>
          <p:nvSpPr>
            <p:cNvPr id="42" name="Freeform 412"/>
            <p:cNvSpPr>
              <a:spLocks noChangeArrowheads="1"/>
            </p:cNvSpPr>
            <p:nvPr/>
          </p:nvSpPr>
          <p:spPr bwMode="auto">
            <a:xfrm>
              <a:off x="14431023" y="10451866"/>
              <a:ext cx="4012938" cy="287319"/>
            </a:xfrm>
            <a:custGeom>
              <a:avLst/>
              <a:gdLst>
                <a:gd name="T0" fmla="*/ 0 w 11153"/>
                <a:gd name="T1" fmla="*/ 0 h 801"/>
                <a:gd name="T2" fmla="*/ 11152 w 11153"/>
                <a:gd name="T3" fmla="*/ 0 h 801"/>
                <a:gd name="T4" fmla="*/ 11152 w 11153"/>
                <a:gd name="T5" fmla="*/ 800 h 801"/>
                <a:gd name="T6" fmla="*/ 0 w 11153"/>
                <a:gd name="T7" fmla="*/ 800 h 801"/>
                <a:gd name="T8" fmla="*/ 0 w 11153"/>
                <a:gd name="T9" fmla="*/ 0 h 801"/>
              </a:gdLst>
              <a:ahLst/>
              <a:cxnLst>
                <a:cxn ang="0">
                  <a:pos x="T0" y="T1"/>
                </a:cxn>
                <a:cxn ang="0">
                  <a:pos x="T2" y="T3"/>
                </a:cxn>
                <a:cxn ang="0">
                  <a:pos x="T4" y="T5"/>
                </a:cxn>
                <a:cxn ang="0">
                  <a:pos x="T6" y="T7"/>
                </a:cxn>
                <a:cxn ang="0">
                  <a:pos x="T8" y="T9"/>
                </a:cxn>
              </a:cxnLst>
              <a:rect l="0" t="0" r="r" b="b"/>
              <a:pathLst>
                <a:path w="11153" h="801">
                  <a:moveTo>
                    <a:pt x="0" y="0"/>
                  </a:moveTo>
                  <a:lnTo>
                    <a:pt x="11152" y="0"/>
                  </a:lnTo>
                  <a:lnTo>
                    <a:pt x="11152" y="800"/>
                  </a:lnTo>
                  <a:lnTo>
                    <a:pt x="0" y="800"/>
                  </a:lnTo>
                  <a:lnTo>
                    <a:pt x="0" y="0"/>
                  </a:lnTo>
                </a:path>
              </a:pathLst>
            </a:custGeom>
            <a:blipFill dpi="0" rotWithShape="0">
              <a:blip r:embed="rId2" cstate="screen">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415"/>
            <p:cNvSpPr>
              <a:spLocks noChangeArrowheads="1"/>
            </p:cNvSpPr>
            <p:nvPr/>
          </p:nvSpPr>
          <p:spPr bwMode="auto">
            <a:xfrm>
              <a:off x="14843746" y="5726186"/>
              <a:ext cx="3303372" cy="4868545"/>
            </a:xfrm>
            <a:custGeom>
              <a:avLst/>
              <a:gdLst>
                <a:gd name="T0" fmla="*/ 0 w 9183"/>
                <a:gd name="T1" fmla="*/ 0 h 13530"/>
                <a:gd name="T2" fmla="*/ 9182 w 9183"/>
                <a:gd name="T3" fmla="*/ 0 h 13530"/>
                <a:gd name="T4" fmla="*/ 9182 w 9183"/>
                <a:gd name="T5" fmla="*/ 13529 h 13530"/>
                <a:gd name="T6" fmla="*/ 0 w 9183"/>
                <a:gd name="T7" fmla="*/ 13529 h 13530"/>
                <a:gd name="T8" fmla="*/ 0 w 9183"/>
                <a:gd name="T9" fmla="*/ 0 h 13530"/>
              </a:gdLst>
              <a:ahLst/>
              <a:cxnLst>
                <a:cxn ang="0">
                  <a:pos x="T0" y="T1"/>
                </a:cxn>
                <a:cxn ang="0">
                  <a:pos x="T2" y="T3"/>
                </a:cxn>
                <a:cxn ang="0">
                  <a:pos x="T4" y="T5"/>
                </a:cxn>
                <a:cxn ang="0">
                  <a:pos x="T6" y="T7"/>
                </a:cxn>
                <a:cxn ang="0">
                  <a:pos x="T8" y="T9"/>
                </a:cxn>
              </a:cxnLst>
              <a:rect l="0" t="0" r="r" b="b"/>
              <a:pathLst>
                <a:path w="9183" h="13530">
                  <a:moveTo>
                    <a:pt x="0" y="0"/>
                  </a:moveTo>
                  <a:lnTo>
                    <a:pt x="9182" y="0"/>
                  </a:lnTo>
                  <a:lnTo>
                    <a:pt x="9182" y="13529"/>
                  </a:lnTo>
                  <a:lnTo>
                    <a:pt x="0" y="13529"/>
                  </a:lnTo>
                  <a:lnTo>
                    <a:pt x="0" y="0"/>
                  </a:lnTo>
                </a:path>
              </a:pathLst>
            </a:custGeom>
            <a:blipFill dpi="0" rotWithShape="0">
              <a:blip r:embed="rId3" cstate="screen">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16"/>
            <p:cNvSpPr>
              <a:spLocks noChangeArrowheads="1"/>
            </p:cNvSpPr>
            <p:nvPr/>
          </p:nvSpPr>
          <p:spPr bwMode="auto">
            <a:xfrm>
              <a:off x="14873907" y="5745235"/>
              <a:ext cx="3235114" cy="4809811"/>
            </a:xfrm>
            <a:custGeom>
              <a:avLst/>
              <a:gdLst>
                <a:gd name="T0" fmla="*/ 8359 w 8992"/>
                <a:gd name="T1" fmla="*/ 0 h 13368"/>
                <a:gd name="T2" fmla="*/ 8991 w 8992"/>
                <a:gd name="T3" fmla="*/ 639 h 13368"/>
                <a:gd name="T4" fmla="*/ 8991 w 8992"/>
                <a:gd name="T5" fmla="*/ 12734 h 13368"/>
                <a:gd name="T6" fmla="*/ 8353 w 8992"/>
                <a:gd name="T7" fmla="*/ 13367 h 13368"/>
                <a:gd name="T8" fmla="*/ 633 w 8992"/>
                <a:gd name="T9" fmla="*/ 13361 h 13368"/>
                <a:gd name="T10" fmla="*/ 0 w 8992"/>
                <a:gd name="T11" fmla="*/ 12728 h 13368"/>
                <a:gd name="T12" fmla="*/ 0 w 8992"/>
                <a:gd name="T13" fmla="*/ 633 h 13368"/>
                <a:gd name="T14" fmla="*/ 639 w 8992"/>
                <a:gd name="T15" fmla="*/ 0 h 13368"/>
                <a:gd name="T16" fmla="*/ 8359 w 8992"/>
                <a:gd name="T17" fmla="*/ 0 h 13368"/>
                <a:gd name="T18" fmla="*/ 8359 w 8992"/>
                <a:gd name="T19" fmla="*/ 0 h 1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2" h="13368">
                  <a:moveTo>
                    <a:pt x="8359" y="0"/>
                  </a:moveTo>
                  <a:cubicBezTo>
                    <a:pt x="8710" y="0"/>
                    <a:pt x="8991" y="287"/>
                    <a:pt x="8991" y="639"/>
                  </a:cubicBezTo>
                  <a:cubicBezTo>
                    <a:pt x="8991" y="639"/>
                    <a:pt x="8991" y="639"/>
                    <a:pt x="8991" y="12734"/>
                  </a:cubicBezTo>
                  <a:cubicBezTo>
                    <a:pt x="8991" y="13081"/>
                    <a:pt x="8704" y="13367"/>
                    <a:pt x="8353" y="13367"/>
                  </a:cubicBezTo>
                  <a:cubicBezTo>
                    <a:pt x="8353" y="13367"/>
                    <a:pt x="8353" y="13367"/>
                    <a:pt x="633" y="13361"/>
                  </a:cubicBezTo>
                  <a:cubicBezTo>
                    <a:pt x="281" y="13361"/>
                    <a:pt x="0" y="13081"/>
                    <a:pt x="0" y="12728"/>
                  </a:cubicBezTo>
                  <a:cubicBezTo>
                    <a:pt x="0" y="12728"/>
                    <a:pt x="0" y="12728"/>
                    <a:pt x="0" y="633"/>
                  </a:cubicBezTo>
                  <a:cubicBezTo>
                    <a:pt x="6" y="287"/>
                    <a:pt x="286" y="0"/>
                    <a:pt x="639" y="0"/>
                  </a:cubicBezTo>
                  <a:cubicBezTo>
                    <a:pt x="639" y="0"/>
                    <a:pt x="639" y="0"/>
                    <a:pt x="8359" y="0"/>
                  </a:cubicBezTo>
                  <a:lnTo>
                    <a:pt x="8359" y="0"/>
                  </a:ln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17"/>
            <p:cNvSpPr>
              <a:spLocks noChangeArrowheads="1"/>
            </p:cNvSpPr>
            <p:nvPr/>
          </p:nvSpPr>
          <p:spPr bwMode="auto">
            <a:xfrm>
              <a:off x="14956451" y="6216692"/>
              <a:ext cx="3081137" cy="3866898"/>
            </a:xfrm>
            <a:custGeom>
              <a:avLst/>
              <a:gdLst>
                <a:gd name="T0" fmla="*/ 8555 w 8562"/>
                <a:gd name="T1" fmla="*/ 10734 h 10747"/>
                <a:gd name="T2" fmla="*/ 8555 w 8562"/>
                <a:gd name="T3" fmla="*/ 10734 h 10747"/>
                <a:gd name="T4" fmla="*/ 8543 w 8562"/>
                <a:gd name="T5" fmla="*/ 10746 h 10747"/>
                <a:gd name="T6" fmla="*/ 12 w 8562"/>
                <a:gd name="T7" fmla="*/ 10746 h 10747"/>
                <a:gd name="T8" fmla="*/ 0 w 8562"/>
                <a:gd name="T9" fmla="*/ 10734 h 10747"/>
                <a:gd name="T10" fmla="*/ 6 w 8562"/>
                <a:gd name="T11" fmla="*/ 12 h 10747"/>
                <a:gd name="T12" fmla="*/ 18 w 8562"/>
                <a:gd name="T13" fmla="*/ 0 h 10747"/>
                <a:gd name="T14" fmla="*/ 8549 w 8562"/>
                <a:gd name="T15" fmla="*/ 0 h 10747"/>
                <a:gd name="T16" fmla="*/ 8561 w 8562"/>
                <a:gd name="T17" fmla="*/ 12 h 10747"/>
                <a:gd name="T18" fmla="*/ 8555 w 8562"/>
                <a:gd name="T19" fmla="*/ 10734 h 10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62" h="10747">
                  <a:moveTo>
                    <a:pt x="8555" y="10734"/>
                  </a:moveTo>
                  <a:lnTo>
                    <a:pt x="8555" y="10734"/>
                  </a:lnTo>
                  <a:cubicBezTo>
                    <a:pt x="8555" y="10740"/>
                    <a:pt x="8549" y="10746"/>
                    <a:pt x="8543" y="10746"/>
                  </a:cubicBezTo>
                  <a:cubicBezTo>
                    <a:pt x="12" y="10746"/>
                    <a:pt x="12" y="10746"/>
                    <a:pt x="12" y="10746"/>
                  </a:cubicBezTo>
                  <a:cubicBezTo>
                    <a:pt x="6" y="10746"/>
                    <a:pt x="0" y="10740"/>
                    <a:pt x="0" y="10734"/>
                  </a:cubicBezTo>
                  <a:cubicBezTo>
                    <a:pt x="6" y="12"/>
                    <a:pt x="6" y="12"/>
                    <a:pt x="6" y="12"/>
                  </a:cubicBezTo>
                  <a:cubicBezTo>
                    <a:pt x="6" y="6"/>
                    <a:pt x="12" y="0"/>
                    <a:pt x="18" y="0"/>
                  </a:cubicBezTo>
                  <a:cubicBezTo>
                    <a:pt x="8549" y="0"/>
                    <a:pt x="8549" y="0"/>
                    <a:pt x="8549" y="0"/>
                  </a:cubicBezTo>
                  <a:cubicBezTo>
                    <a:pt x="8555" y="0"/>
                    <a:pt x="8561" y="6"/>
                    <a:pt x="8561" y="12"/>
                  </a:cubicBezTo>
                  <a:lnTo>
                    <a:pt x="8555" y="10734"/>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18"/>
            <p:cNvSpPr>
              <a:spLocks noChangeArrowheads="1"/>
            </p:cNvSpPr>
            <p:nvPr/>
          </p:nvSpPr>
          <p:spPr bwMode="auto">
            <a:xfrm>
              <a:off x="16359710" y="10177246"/>
              <a:ext cx="263508" cy="261920"/>
            </a:xfrm>
            <a:custGeom>
              <a:avLst/>
              <a:gdLst>
                <a:gd name="T0" fmla="*/ 0 w 735"/>
                <a:gd name="T1" fmla="*/ 0 h 730"/>
                <a:gd name="T2" fmla="*/ 734 w 735"/>
                <a:gd name="T3" fmla="*/ 0 h 730"/>
                <a:gd name="T4" fmla="*/ 734 w 735"/>
                <a:gd name="T5" fmla="*/ 729 h 730"/>
                <a:gd name="T6" fmla="*/ 0 w 735"/>
                <a:gd name="T7" fmla="*/ 729 h 730"/>
                <a:gd name="T8" fmla="*/ 0 w 735"/>
                <a:gd name="T9" fmla="*/ 0 h 730"/>
              </a:gdLst>
              <a:ahLst/>
              <a:cxnLst>
                <a:cxn ang="0">
                  <a:pos x="T0" y="T1"/>
                </a:cxn>
                <a:cxn ang="0">
                  <a:pos x="T2" y="T3"/>
                </a:cxn>
                <a:cxn ang="0">
                  <a:pos x="T4" y="T5"/>
                </a:cxn>
                <a:cxn ang="0">
                  <a:pos x="T6" y="T7"/>
                </a:cxn>
                <a:cxn ang="0">
                  <a:pos x="T8" y="T9"/>
                </a:cxn>
              </a:cxnLst>
              <a:rect l="0" t="0" r="r" b="b"/>
              <a:pathLst>
                <a:path w="735" h="730">
                  <a:moveTo>
                    <a:pt x="0" y="0"/>
                  </a:moveTo>
                  <a:lnTo>
                    <a:pt x="734" y="0"/>
                  </a:lnTo>
                  <a:lnTo>
                    <a:pt x="734" y="729"/>
                  </a:lnTo>
                  <a:lnTo>
                    <a:pt x="0" y="729"/>
                  </a:lnTo>
                  <a:lnTo>
                    <a:pt x="0" y="0"/>
                  </a:lnTo>
                </a:path>
              </a:pathLst>
            </a:custGeom>
            <a:blipFill dpi="0" rotWithShape="0">
              <a:blip r:embed="rId4" cstate="screen">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19"/>
            <p:cNvSpPr>
              <a:spLocks noChangeArrowheads="1"/>
            </p:cNvSpPr>
            <p:nvPr/>
          </p:nvSpPr>
          <p:spPr bwMode="auto">
            <a:xfrm>
              <a:off x="16369234" y="10188358"/>
              <a:ext cx="244459" cy="244459"/>
            </a:xfrm>
            <a:custGeom>
              <a:avLst/>
              <a:gdLst>
                <a:gd name="T0" fmla="*/ 681 w 682"/>
                <a:gd name="T1" fmla="*/ 340 h 682"/>
                <a:gd name="T2" fmla="*/ 681 w 682"/>
                <a:gd name="T3" fmla="*/ 340 h 682"/>
                <a:gd name="T4" fmla="*/ 341 w 682"/>
                <a:gd name="T5" fmla="*/ 681 h 682"/>
                <a:gd name="T6" fmla="*/ 0 w 682"/>
                <a:gd name="T7" fmla="*/ 340 h 682"/>
                <a:gd name="T8" fmla="*/ 341 w 682"/>
                <a:gd name="T9" fmla="*/ 0 h 682"/>
                <a:gd name="T10" fmla="*/ 681 w 682"/>
                <a:gd name="T11" fmla="*/ 340 h 682"/>
              </a:gdLst>
              <a:ahLst/>
              <a:cxnLst>
                <a:cxn ang="0">
                  <a:pos x="T0" y="T1"/>
                </a:cxn>
                <a:cxn ang="0">
                  <a:pos x="T2" y="T3"/>
                </a:cxn>
                <a:cxn ang="0">
                  <a:pos x="T4" y="T5"/>
                </a:cxn>
                <a:cxn ang="0">
                  <a:pos x="T6" y="T7"/>
                </a:cxn>
                <a:cxn ang="0">
                  <a:pos x="T8" y="T9"/>
                </a:cxn>
                <a:cxn ang="0">
                  <a:pos x="T10" y="T11"/>
                </a:cxn>
              </a:cxnLst>
              <a:rect l="0" t="0" r="r" b="b"/>
              <a:pathLst>
                <a:path w="682" h="682">
                  <a:moveTo>
                    <a:pt x="681" y="340"/>
                  </a:moveTo>
                  <a:lnTo>
                    <a:pt x="681" y="340"/>
                  </a:lnTo>
                  <a:cubicBezTo>
                    <a:pt x="681" y="526"/>
                    <a:pt x="526" y="681"/>
                    <a:pt x="341" y="681"/>
                  </a:cubicBezTo>
                  <a:cubicBezTo>
                    <a:pt x="150" y="681"/>
                    <a:pt x="0" y="526"/>
                    <a:pt x="0" y="340"/>
                  </a:cubicBezTo>
                  <a:cubicBezTo>
                    <a:pt x="0" y="150"/>
                    <a:pt x="150" y="0"/>
                    <a:pt x="341" y="0"/>
                  </a:cubicBezTo>
                  <a:cubicBezTo>
                    <a:pt x="526" y="0"/>
                    <a:pt x="681" y="150"/>
                    <a:pt x="681" y="340"/>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20"/>
            <p:cNvSpPr>
              <a:spLocks noChangeArrowheads="1"/>
            </p:cNvSpPr>
            <p:nvPr/>
          </p:nvSpPr>
          <p:spPr bwMode="auto">
            <a:xfrm>
              <a:off x="16493051" y="10310587"/>
              <a:ext cx="120642" cy="122230"/>
            </a:xfrm>
            <a:custGeom>
              <a:avLst/>
              <a:gdLst>
                <a:gd name="T0" fmla="*/ 0 w 341"/>
                <a:gd name="T1" fmla="*/ 0 h 342"/>
                <a:gd name="T2" fmla="*/ 340 w 341"/>
                <a:gd name="T3" fmla="*/ 0 h 342"/>
                <a:gd name="T4" fmla="*/ 340 w 341"/>
                <a:gd name="T5" fmla="*/ 341 h 342"/>
                <a:gd name="T6" fmla="*/ 0 w 341"/>
                <a:gd name="T7" fmla="*/ 341 h 342"/>
                <a:gd name="T8" fmla="*/ 0 w 341"/>
                <a:gd name="T9" fmla="*/ 0 h 342"/>
              </a:gdLst>
              <a:ahLst/>
              <a:cxnLst>
                <a:cxn ang="0">
                  <a:pos x="T0" y="T1"/>
                </a:cxn>
                <a:cxn ang="0">
                  <a:pos x="T2" y="T3"/>
                </a:cxn>
                <a:cxn ang="0">
                  <a:pos x="T4" y="T5"/>
                </a:cxn>
                <a:cxn ang="0">
                  <a:pos x="T6" y="T7"/>
                </a:cxn>
                <a:cxn ang="0">
                  <a:pos x="T8" y="T9"/>
                </a:cxn>
              </a:cxnLst>
              <a:rect l="0" t="0" r="r" b="b"/>
              <a:pathLst>
                <a:path w="341" h="342">
                  <a:moveTo>
                    <a:pt x="0" y="0"/>
                  </a:moveTo>
                  <a:lnTo>
                    <a:pt x="340" y="0"/>
                  </a:lnTo>
                  <a:lnTo>
                    <a:pt x="340" y="341"/>
                  </a:lnTo>
                  <a:lnTo>
                    <a:pt x="0" y="341"/>
                  </a:lnTo>
                  <a:lnTo>
                    <a:pt x="0" y="0"/>
                  </a:lnTo>
                </a:path>
              </a:pathLst>
            </a:custGeom>
            <a:blipFill dpi="0" rotWithShape="0">
              <a:blip r:embed="rId5" cstate="screen">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421"/>
            <p:cNvSpPr>
              <a:spLocks noChangeArrowheads="1"/>
            </p:cNvSpPr>
            <p:nvPr/>
          </p:nvSpPr>
          <p:spPr bwMode="auto">
            <a:xfrm>
              <a:off x="16369234" y="10309000"/>
              <a:ext cx="244459" cy="123817"/>
            </a:xfrm>
            <a:custGeom>
              <a:avLst/>
              <a:gdLst>
                <a:gd name="T0" fmla="*/ 0 w 682"/>
                <a:gd name="T1" fmla="*/ 0 h 347"/>
                <a:gd name="T2" fmla="*/ 681 w 682"/>
                <a:gd name="T3" fmla="*/ 0 h 347"/>
                <a:gd name="T4" fmla="*/ 681 w 682"/>
                <a:gd name="T5" fmla="*/ 346 h 347"/>
                <a:gd name="T6" fmla="*/ 0 w 682"/>
                <a:gd name="T7" fmla="*/ 346 h 347"/>
                <a:gd name="T8" fmla="*/ 0 w 682"/>
                <a:gd name="T9" fmla="*/ 0 h 347"/>
              </a:gdLst>
              <a:ahLst/>
              <a:cxnLst>
                <a:cxn ang="0">
                  <a:pos x="T0" y="T1"/>
                </a:cxn>
                <a:cxn ang="0">
                  <a:pos x="T2" y="T3"/>
                </a:cxn>
                <a:cxn ang="0">
                  <a:pos x="T4" y="T5"/>
                </a:cxn>
                <a:cxn ang="0">
                  <a:pos x="T6" y="T7"/>
                </a:cxn>
                <a:cxn ang="0">
                  <a:pos x="T8" y="T9"/>
                </a:cxn>
              </a:cxnLst>
              <a:rect l="0" t="0" r="r" b="b"/>
              <a:pathLst>
                <a:path w="682" h="347">
                  <a:moveTo>
                    <a:pt x="0" y="0"/>
                  </a:moveTo>
                  <a:lnTo>
                    <a:pt x="681" y="0"/>
                  </a:lnTo>
                  <a:lnTo>
                    <a:pt x="681" y="346"/>
                  </a:lnTo>
                  <a:lnTo>
                    <a:pt x="0" y="346"/>
                  </a:lnTo>
                  <a:lnTo>
                    <a:pt x="0" y="0"/>
                  </a:lnTo>
                </a:path>
              </a:pathLst>
            </a:custGeom>
            <a:blipFill dpi="0" rotWithShape="0">
              <a:blip r:embed="rId6" cstate="screen">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433"/>
            <p:cNvSpPr>
              <a:spLocks noChangeArrowheads="1"/>
            </p:cNvSpPr>
            <p:nvPr/>
          </p:nvSpPr>
          <p:spPr bwMode="auto">
            <a:xfrm>
              <a:off x="16458128" y="5967471"/>
              <a:ext cx="68258" cy="68258"/>
            </a:xfrm>
            <a:custGeom>
              <a:avLst/>
              <a:gdLst>
                <a:gd name="T0" fmla="*/ 0 w 192"/>
                <a:gd name="T1" fmla="*/ 0 h 192"/>
                <a:gd name="T2" fmla="*/ 191 w 192"/>
                <a:gd name="T3" fmla="*/ 0 h 192"/>
                <a:gd name="T4" fmla="*/ 191 w 192"/>
                <a:gd name="T5" fmla="*/ 191 h 192"/>
                <a:gd name="T6" fmla="*/ 0 w 192"/>
                <a:gd name="T7" fmla="*/ 191 h 192"/>
                <a:gd name="T8" fmla="*/ 0 w 192"/>
                <a:gd name="T9" fmla="*/ 0 h 192"/>
              </a:gdLst>
              <a:ahLst/>
              <a:cxnLst>
                <a:cxn ang="0">
                  <a:pos x="T0" y="T1"/>
                </a:cxn>
                <a:cxn ang="0">
                  <a:pos x="T2" y="T3"/>
                </a:cxn>
                <a:cxn ang="0">
                  <a:pos x="T4" y="T5"/>
                </a:cxn>
                <a:cxn ang="0">
                  <a:pos x="T6" y="T7"/>
                </a:cxn>
                <a:cxn ang="0">
                  <a:pos x="T8" y="T9"/>
                </a:cxn>
              </a:cxnLst>
              <a:rect l="0" t="0" r="r" b="b"/>
              <a:pathLst>
                <a:path w="192" h="192">
                  <a:moveTo>
                    <a:pt x="0" y="0"/>
                  </a:moveTo>
                  <a:lnTo>
                    <a:pt x="191" y="0"/>
                  </a:lnTo>
                  <a:lnTo>
                    <a:pt x="191" y="191"/>
                  </a:lnTo>
                  <a:lnTo>
                    <a:pt x="0" y="191"/>
                  </a:lnTo>
                  <a:lnTo>
                    <a:pt x="0" y="0"/>
                  </a:lnTo>
                </a:path>
              </a:pathLst>
            </a:custGeom>
            <a:blipFill dpi="0" rotWithShape="0">
              <a:blip r:embed="rId7" cstate="screen">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434"/>
            <p:cNvSpPr>
              <a:spLocks noChangeArrowheads="1"/>
            </p:cNvSpPr>
            <p:nvPr/>
          </p:nvSpPr>
          <p:spPr bwMode="auto">
            <a:xfrm>
              <a:off x="16462891" y="5970645"/>
              <a:ext cx="58734" cy="58734"/>
            </a:xfrm>
            <a:custGeom>
              <a:avLst/>
              <a:gdLst>
                <a:gd name="T0" fmla="*/ 0 w 168"/>
                <a:gd name="T1" fmla="*/ 0 h 168"/>
                <a:gd name="T2" fmla="*/ 167 w 168"/>
                <a:gd name="T3" fmla="*/ 0 h 168"/>
                <a:gd name="T4" fmla="*/ 167 w 168"/>
                <a:gd name="T5" fmla="*/ 167 h 168"/>
                <a:gd name="T6" fmla="*/ 0 w 168"/>
                <a:gd name="T7" fmla="*/ 167 h 168"/>
                <a:gd name="T8" fmla="*/ 0 w 168"/>
                <a:gd name="T9" fmla="*/ 0 h 168"/>
              </a:gdLst>
              <a:ahLst/>
              <a:cxnLst>
                <a:cxn ang="0">
                  <a:pos x="T0" y="T1"/>
                </a:cxn>
                <a:cxn ang="0">
                  <a:pos x="T2" y="T3"/>
                </a:cxn>
                <a:cxn ang="0">
                  <a:pos x="T4" y="T5"/>
                </a:cxn>
                <a:cxn ang="0">
                  <a:pos x="T6" y="T7"/>
                </a:cxn>
                <a:cxn ang="0">
                  <a:pos x="T8" y="T9"/>
                </a:cxn>
              </a:cxnLst>
              <a:rect l="0" t="0" r="r" b="b"/>
              <a:pathLst>
                <a:path w="168" h="168">
                  <a:moveTo>
                    <a:pt x="0" y="0"/>
                  </a:moveTo>
                  <a:lnTo>
                    <a:pt x="167" y="0"/>
                  </a:lnTo>
                  <a:lnTo>
                    <a:pt x="167" y="167"/>
                  </a:lnTo>
                  <a:lnTo>
                    <a:pt x="0" y="167"/>
                  </a:lnTo>
                  <a:lnTo>
                    <a:pt x="0" y="0"/>
                  </a:lnTo>
                </a:path>
              </a:pathLst>
            </a:custGeom>
            <a:blipFill dpi="0" rotWithShape="0">
              <a:blip r:embed="rId8" cstate="screen">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435"/>
            <p:cNvSpPr>
              <a:spLocks noChangeArrowheads="1"/>
            </p:cNvSpPr>
            <p:nvPr/>
          </p:nvSpPr>
          <p:spPr bwMode="auto">
            <a:xfrm>
              <a:off x="16480352" y="5988107"/>
              <a:ext cx="25398" cy="26986"/>
            </a:xfrm>
            <a:custGeom>
              <a:avLst/>
              <a:gdLst>
                <a:gd name="T0" fmla="*/ 0 w 73"/>
                <a:gd name="T1" fmla="*/ 0 h 78"/>
                <a:gd name="T2" fmla="*/ 72 w 73"/>
                <a:gd name="T3" fmla="*/ 0 h 78"/>
                <a:gd name="T4" fmla="*/ 72 w 73"/>
                <a:gd name="T5" fmla="*/ 77 h 78"/>
                <a:gd name="T6" fmla="*/ 0 w 73"/>
                <a:gd name="T7" fmla="*/ 77 h 78"/>
                <a:gd name="T8" fmla="*/ 0 w 73"/>
                <a:gd name="T9" fmla="*/ 0 h 78"/>
              </a:gdLst>
              <a:ahLst/>
              <a:cxnLst>
                <a:cxn ang="0">
                  <a:pos x="T0" y="T1"/>
                </a:cxn>
                <a:cxn ang="0">
                  <a:pos x="T2" y="T3"/>
                </a:cxn>
                <a:cxn ang="0">
                  <a:pos x="T4" y="T5"/>
                </a:cxn>
                <a:cxn ang="0">
                  <a:pos x="T6" y="T7"/>
                </a:cxn>
                <a:cxn ang="0">
                  <a:pos x="T8" y="T9"/>
                </a:cxn>
              </a:cxnLst>
              <a:rect l="0" t="0" r="r" b="b"/>
              <a:pathLst>
                <a:path w="73" h="78">
                  <a:moveTo>
                    <a:pt x="0" y="0"/>
                  </a:moveTo>
                  <a:lnTo>
                    <a:pt x="72" y="0"/>
                  </a:lnTo>
                  <a:lnTo>
                    <a:pt x="72" y="77"/>
                  </a:lnTo>
                  <a:lnTo>
                    <a:pt x="0" y="77"/>
                  </a:lnTo>
                  <a:lnTo>
                    <a:pt x="0" y="0"/>
                  </a:lnTo>
                </a:path>
              </a:pathLst>
            </a:custGeom>
            <a:blipFill dpi="0" rotWithShape="0">
              <a:blip r:embed="rId9" cstate="screen">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436"/>
            <p:cNvSpPr>
              <a:spLocks noChangeArrowheads="1"/>
            </p:cNvSpPr>
            <p:nvPr/>
          </p:nvSpPr>
          <p:spPr bwMode="auto">
            <a:xfrm>
              <a:off x="16481939" y="5991282"/>
              <a:ext cx="20636" cy="20636"/>
            </a:xfrm>
            <a:custGeom>
              <a:avLst/>
              <a:gdLst>
                <a:gd name="T0" fmla="*/ 0 w 61"/>
                <a:gd name="T1" fmla="*/ 0 h 60"/>
                <a:gd name="T2" fmla="*/ 60 w 61"/>
                <a:gd name="T3" fmla="*/ 0 h 60"/>
                <a:gd name="T4" fmla="*/ 60 w 61"/>
                <a:gd name="T5" fmla="*/ 59 h 60"/>
                <a:gd name="T6" fmla="*/ 0 w 61"/>
                <a:gd name="T7" fmla="*/ 59 h 60"/>
                <a:gd name="T8" fmla="*/ 0 w 61"/>
                <a:gd name="T9" fmla="*/ 0 h 60"/>
              </a:gdLst>
              <a:ahLst/>
              <a:cxnLst>
                <a:cxn ang="0">
                  <a:pos x="T0" y="T1"/>
                </a:cxn>
                <a:cxn ang="0">
                  <a:pos x="T2" y="T3"/>
                </a:cxn>
                <a:cxn ang="0">
                  <a:pos x="T4" y="T5"/>
                </a:cxn>
                <a:cxn ang="0">
                  <a:pos x="T6" y="T7"/>
                </a:cxn>
                <a:cxn ang="0">
                  <a:pos x="T8" y="T9"/>
                </a:cxn>
              </a:cxnLst>
              <a:rect l="0" t="0" r="r" b="b"/>
              <a:pathLst>
                <a:path w="61" h="60">
                  <a:moveTo>
                    <a:pt x="0" y="0"/>
                  </a:moveTo>
                  <a:lnTo>
                    <a:pt x="60" y="0"/>
                  </a:lnTo>
                  <a:lnTo>
                    <a:pt x="60" y="59"/>
                  </a:lnTo>
                  <a:lnTo>
                    <a:pt x="0" y="59"/>
                  </a:lnTo>
                  <a:lnTo>
                    <a:pt x="0" y="0"/>
                  </a:lnTo>
                </a:path>
              </a:pathLst>
            </a:custGeom>
            <a:blipFill dpi="0" rotWithShape="0">
              <a:blip r:embed="rId10" cstate="screen">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437"/>
            <p:cNvSpPr>
              <a:spLocks noChangeArrowheads="1"/>
            </p:cNvSpPr>
            <p:nvPr/>
          </p:nvSpPr>
          <p:spPr bwMode="auto">
            <a:xfrm>
              <a:off x="16483527" y="5992869"/>
              <a:ext cx="15874" cy="15874"/>
            </a:xfrm>
            <a:custGeom>
              <a:avLst/>
              <a:gdLst>
                <a:gd name="T0" fmla="*/ 0 w 49"/>
                <a:gd name="T1" fmla="*/ 0 h 48"/>
                <a:gd name="T2" fmla="*/ 48 w 49"/>
                <a:gd name="T3" fmla="*/ 0 h 48"/>
                <a:gd name="T4" fmla="*/ 48 w 49"/>
                <a:gd name="T5" fmla="*/ 47 h 48"/>
                <a:gd name="T6" fmla="*/ 0 w 49"/>
                <a:gd name="T7" fmla="*/ 47 h 48"/>
                <a:gd name="T8" fmla="*/ 0 w 49"/>
                <a:gd name="T9" fmla="*/ 0 h 48"/>
              </a:gdLst>
              <a:ahLst/>
              <a:cxnLst>
                <a:cxn ang="0">
                  <a:pos x="T0" y="T1"/>
                </a:cxn>
                <a:cxn ang="0">
                  <a:pos x="T2" y="T3"/>
                </a:cxn>
                <a:cxn ang="0">
                  <a:pos x="T4" y="T5"/>
                </a:cxn>
                <a:cxn ang="0">
                  <a:pos x="T6" y="T7"/>
                </a:cxn>
                <a:cxn ang="0">
                  <a:pos x="T8" y="T9"/>
                </a:cxn>
              </a:cxnLst>
              <a:rect l="0" t="0" r="r" b="b"/>
              <a:pathLst>
                <a:path w="49" h="48">
                  <a:moveTo>
                    <a:pt x="0" y="0"/>
                  </a:moveTo>
                  <a:lnTo>
                    <a:pt x="48" y="0"/>
                  </a:lnTo>
                  <a:lnTo>
                    <a:pt x="48" y="47"/>
                  </a:lnTo>
                  <a:lnTo>
                    <a:pt x="0" y="47"/>
                  </a:lnTo>
                  <a:lnTo>
                    <a:pt x="0" y="0"/>
                  </a:lnTo>
                </a:path>
              </a:pathLst>
            </a:custGeom>
            <a:blipFill dpi="0" rotWithShape="0">
              <a:blip r:embed="rId11" cstate="screen">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82" name="Straight Connector 81"/>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3" name="TextBox 82"/>
          <p:cNvSpPr txBox="1"/>
          <p:nvPr/>
        </p:nvSpPr>
        <p:spPr>
          <a:xfrm>
            <a:off x="7351732" y="984189"/>
            <a:ext cx="9674251"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COMPARE APPS</a:t>
            </a:r>
            <a:endParaRPr lang="en-US" sz="8400" b="1" spc="800" dirty="0">
              <a:solidFill>
                <a:schemeClr val="tx2"/>
              </a:solidFill>
              <a:latin typeface="Lato Black" charset="0"/>
              <a:ea typeface="Lato Black" charset="0"/>
              <a:cs typeface="Lato Black" charset="0"/>
            </a:endParaRPr>
          </a:p>
        </p:txBody>
      </p:sp>
      <p:sp>
        <p:nvSpPr>
          <p:cNvPr id="84" name="Rectangle 83"/>
          <p:cNvSpPr>
            <a:spLocks/>
          </p:cNvSpPr>
          <p:nvPr/>
        </p:nvSpPr>
        <p:spPr bwMode="auto">
          <a:xfrm>
            <a:off x="15967232" y="8925937"/>
            <a:ext cx="145232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MESSAGES</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5" name="Rectangle 84"/>
          <p:cNvSpPr>
            <a:spLocks/>
          </p:cNvSpPr>
          <p:nvPr/>
        </p:nvSpPr>
        <p:spPr bwMode="auto">
          <a:xfrm>
            <a:off x="15967232" y="9916785"/>
            <a:ext cx="115736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CAMERA</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6" name="Rectangle 85"/>
          <p:cNvSpPr>
            <a:spLocks/>
          </p:cNvSpPr>
          <p:nvPr/>
        </p:nvSpPr>
        <p:spPr bwMode="auto">
          <a:xfrm>
            <a:off x="15967232" y="7939005"/>
            <a:ext cx="83997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VIDEO</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7" name="Rectangle 86"/>
          <p:cNvSpPr>
            <a:spLocks/>
          </p:cNvSpPr>
          <p:nvPr/>
        </p:nvSpPr>
        <p:spPr bwMode="auto">
          <a:xfrm>
            <a:off x="21470880" y="8517875"/>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8" name="Rectangle 87"/>
          <p:cNvSpPr>
            <a:spLocks/>
          </p:cNvSpPr>
          <p:nvPr/>
        </p:nvSpPr>
        <p:spPr bwMode="auto">
          <a:xfrm>
            <a:off x="21470577" y="9506762"/>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9" name="Rectangle 88"/>
          <p:cNvSpPr>
            <a:spLocks/>
          </p:cNvSpPr>
          <p:nvPr/>
        </p:nvSpPr>
        <p:spPr bwMode="auto">
          <a:xfrm>
            <a:off x="21468975" y="1049761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91" name="Rectangle 90"/>
          <p:cNvSpPr/>
          <p:nvPr/>
        </p:nvSpPr>
        <p:spPr>
          <a:xfrm>
            <a:off x="15983625" y="9577504"/>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2" name="Rectangle 91"/>
          <p:cNvSpPr/>
          <p:nvPr/>
        </p:nvSpPr>
        <p:spPr>
          <a:xfrm>
            <a:off x="15984036" y="9535625"/>
            <a:ext cx="3041730"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3" name="Rectangle 92"/>
          <p:cNvSpPr/>
          <p:nvPr/>
        </p:nvSpPr>
        <p:spPr>
          <a:xfrm>
            <a:off x="15967233" y="8618131"/>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4" name="Rectangle 93"/>
          <p:cNvSpPr/>
          <p:nvPr/>
        </p:nvSpPr>
        <p:spPr>
          <a:xfrm>
            <a:off x="15983625" y="10580144"/>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5" name="Rectangle 94"/>
          <p:cNvSpPr/>
          <p:nvPr/>
        </p:nvSpPr>
        <p:spPr>
          <a:xfrm>
            <a:off x="15967234" y="8563205"/>
            <a:ext cx="342391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6" name="Rectangle 95"/>
          <p:cNvSpPr/>
          <p:nvPr/>
        </p:nvSpPr>
        <p:spPr>
          <a:xfrm>
            <a:off x="15984036" y="10540983"/>
            <a:ext cx="3041732"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7" name="Rectangle 96"/>
          <p:cNvSpPr>
            <a:spLocks/>
          </p:cNvSpPr>
          <p:nvPr/>
        </p:nvSpPr>
        <p:spPr bwMode="auto">
          <a:xfrm>
            <a:off x="15967232" y="7167526"/>
            <a:ext cx="23484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Poppins" charset="0"/>
                <a:ea typeface="Poppins" charset="0"/>
                <a:cs typeface="Poppins" charset="0"/>
                <a:sym typeface="Bebas Neue" charset="0"/>
              </a:rPr>
              <a:t>FEATURES</a:t>
            </a:r>
            <a:endParaRPr lang="en-US" b="1" dirty="0">
              <a:solidFill>
                <a:schemeClr val="tx2"/>
              </a:solidFill>
              <a:latin typeface="Poppins" charset="0"/>
              <a:ea typeface="Poppins" charset="0"/>
              <a:cs typeface="Poppins" charset="0"/>
              <a:sym typeface="Bebas Neue" charset="0"/>
            </a:endParaRPr>
          </a:p>
        </p:txBody>
      </p:sp>
      <p:sp>
        <p:nvSpPr>
          <p:cNvPr id="112" name="Subtitle 2"/>
          <p:cNvSpPr txBox="1">
            <a:spLocks/>
          </p:cNvSpPr>
          <p:nvPr/>
        </p:nvSpPr>
        <p:spPr>
          <a:xfrm>
            <a:off x="15777781" y="4701198"/>
            <a:ext cx="68607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a:t>
            </a:r>
            <a:r>
              <a:rPr lang="en-US" sz="2500" dirty="0" smtClean="0">
                <a:solidFill>
                  <a:schemeClr val="tx1"/>
                </a:solidFill>
                <a:latin typeface="Lato Light" charset="0"/>
                <a:ea typeface="Lato Light" charset="0"/>
                <a:cs typeface="Lato Light" charset="0"/>
              </a:rPr>
              <a:t>their</a:t>
            </a:r>
            <a:endParaRPr lang="en-US" sz="2500" dirty="0">
              <a:solidFill>
                <a:schemeClr val="tx1"/>
              </a:solidFill>
              <a:latin typeface="Lato Light" charset="0"/>
              <a:ea typeface="Lato Light" charset="0"/>
              <a:cs typeface="Lato Light" charset="0"/>
            </a:endParaRPr>
          </a:p>
        </p:txBody>
      </p:sp>
      <p:sp>
        <p:nvSpPr>
          <p:cNvPr id="113" name="Rectangle 112"/>
          <p:cNvSpPr>
            <a:spLocks/>
          </p:cNvSpPr>
          <p:nvPr/>
        </p:nvSpPr>
        <p:spPr bwMode="auto">
          <a:xfrm>
            <a:off x="15950268" y="3664810"/>
            <a:ext cx="7272649" cy="987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smtClean="0">
                <a:solidFill>
                  <a:schemeClr val="tx2"/>
                </a:solidFill>
                <a:latin typeface="Montserrat Semi Bold" charset="0"/>
                <a:ea typeface="Montserrat Semi Bold" charset="0"/>
                <a:cs typeface="Montserrat Semi Bold" charset="0"/>
                <a:sym typeface="Bebas Neue" charset="0"/>
              </a:rPr>
              <a:t>APP 2</a:t>
            </a:r>
            <a:endParaRPr lang="en-US" sz="6600" b="1" dirty="0">
              <a:solidFill>
                <a:schemeClr val="tx2"/>
              </a:solidFill>
              <a:latin typeface="Montserrat Semi Bold" charset="0"/>
              <a:ea typeface="Montserrat Semi Bold" charset="0"/>
              <a:cs typeface="Montserrat Semi Bold" charset="0"/>
              <a:sym typeface="Bebas Neue" charset="0"/>
            </a:endParaRPr>
          </a:p>
        </p:txBody>
      </p:sp>
      <p:sp>
        <p:nvSpPr>
          <p:cNvPr id="114" name="Rectangle 113"/>
          <p:cNvSpPr>
            <a:spLocks/>
          </p:cNvSpPr>
          <p:nvPr/>
        </p:nvSpPr>
        <p:spPr bwMode="auto">
          <a:xfrm>
            <a:off x="1695100" y="8925937"/>
            <a:ext cx="145232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MESSAGES</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15" name="Rectangle 114"/>
          <p:cNvSpPr>
            <a:spLocks/>
          </p:cNvSpPr>
          <p:nvPr/>
        </p:nvSpPr>
        <p:spPr bwMode="auto">
          <a:xfrm>
            <a:off x="1695100" y="9916785"/>
            <a:ext cx="115736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CAMERA</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16" name="Rectangle 115"/>
          <p:cNvSpPr>
            <a:spLocks/>
          </p:cNvSpPr>
          <p:nvPr/>
        </p:nvSpPr>
        <p:spPr bwMode="auto">
          <a:xfrm>
            <a:off x="1695100" y="7939005"/>
            <a:ext cx="83997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VIDEO</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17" name="Rectangle 116"/>
          <p:cNvSpPr>
            <a:spLocks/>
          </p:cNvSpPr>
          <p:nvPr/>
        </p:nvSpPr>
        <p:spPr bwMode="auto">
          <a:xfrm>
            <a:off x="7198748" y="8517875"/>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18" name="Rectangle 117"/>
          <p:cNvSpPr>
            <a:spLocks/>
          </p:cNvSpPr>
          <p:nvPr/>
        </p:nvSpPr>
        <p:spPr bwMode="auto">
          <a:xfrm>
            <a:off x="7198445" y="9506762"/>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19" name="Rectangle 118"/>
          <p:cNvSpPr>
            <a:spLocks/>
          </p:cNvSpPr>
          <p:nvPr/>
        </p:nvSpPr>
        <p:spPr bwMode="auto">
          <a:xfrm>
            <a:off x="7196843" y="1049761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20" name="Rectangle 119"/>
          <p:cNvSpPr/>
          <p:nvPr/>
        </p:nvSpPr>
        <p:spPr>
          <a:xfrm>
            <a:off x="1711493" y="9577504"/>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1" name="Rectangle 120"/>
          <p:cNvSpPr/>
          <p:nvPr/>
        </p:nvSpPr>
        <p:spPr>
          <a:xfrm>
            <a:off x="1711904" y="9535625"/>
            <a:ext cx="3041730"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2" name="Rectangle 121"/>
          <p:cNvSpPr/>
          <p:nvPr/>
        </p:nvSpPr>
        <p:spPr>
          <a:xfrm>
            <a:off x="1695101" y="8618131"/>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3" name="Rectangle 122"/>
          <p:cNvSpPr/>
          <p:nvPr/>
        </p:nvSpPr>
        <p:spPr>
          <a:xfrm>
            <a:off x="1711493" y="10580144"/>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4" name="Rectangle 123"/>
          <p:cNvSpPr/>
          <p:nvPr/>
        </p:nvSpPr>
        <p:spPr>
          <a:xfrm>
            <a:off x="1695102" y="8563205"/>
            <a:ext cx="342391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5" name="Rectangle 124"/>
          <p:cNvSpPr/>
          <p:nvPr/>
        </p:nvSpPr>
        <p:spPr>
          <a:xfrm>
            <a:off x="1711904" y="10540983"/>
            <a:ext cx="3041732"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6" name="Rectangle 125"/>
          <p:cNvSpPr>
            <a:spLocks/>
          </p:cNvSpPr>
          <p:nvPr/>
        </p:nvSpPr>
        <p:spPr bwMode="auto">
          <a:xfrm>
            <a:off x="1695100" y="7167526"/>
            <a:ext cx="23484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Poppins" charset="0"/>
                <a:ea typeface="Poppins" charset="0"/>
                <a:cs typeface="Poppins" charset="0"/>
                <a:sym typeface="Bebas Neue" charset="0"/>
              </a:rPr>
              <a:t>FEATURES</a:t>
            </a:r>
            <a:endParaRPr lang="en-US" b="1" dirty="0">
              <a:solidFill>
                <a:schemeClr val="tx2"/>
              </a:solidFill>
              <a:latin typeface="Poppins" charset="0"/>
              <a:ea typeface="Poppins" charset="0"/>
              <a:cs typeface="Poppins" charset="0"/>
              <a:sym typeface="Bebas Neue" charset="0"/>
            </a:endParaRPr>
          </a:p>
        </p:txBody>
      </p:sp>
      <p:sp>
        <p:nvSpPr>
          <p:cNvPr id="127" name="Subtitle 2"/>
          <p:cNvSpPr txBox="1">
            <a:spLocks/>
          </p:cNvSpPr>
          <p:nvPr/>
        </p:nvSpPr>
        <p:spPr>
          <a:xfrm>
            <a:off x="1505649" y="4701198"/>
            <a:ext cx="68607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a:t>
            </a:r>
            <a:r>
              <a:rPr lang="en-US" sz="2500" dirty="0" smtClean="0">
                <a:solidFill>
                  <a:schemeClr val="tx1"/>
                </a:solidFill>
                <a:latin typeface="Lato Light" charset="0"/>
                <a:ea typeface="Lato Light" charset="0"/>
                <a:cs typeface="Lato Light" charset="0"/>
              </a:rPr>
              <a:t>their</a:t>
            </a:r>
            <a:endParaRPr lang="en-US" sz="2500" dirty="0">
              <a:solidFill>
                <a:schemeClr val="tx1"/>
              </a:solidFill>
              <a:latin typeface="Lato Light" charset="0"/>
              <a:ea typeface="Lato Light" charset="0"/>
              <a:cs typeface="Lato Light" charset="0"/>
            </a:endParaRPr>
          </a:p>
        </p:txBody>
      </p:sp>
      <p:sp>
        <p:nvSpPr>
          <p:cNvPr id="128" name="Rectangle 127"/>
          <p:cNvSpPr>
            <a:spLocks/>
          </p:cNvSpPr>
          <p:nvPr/>
        </p:nvSpPr>
        <p:spPr bwMode="auto">
          <a:xfrm>
            <a:off x="1678136" y="3664810"/>
            <a:ext cx="7272649" cy="987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smtClean="0">
                <a:solidFill>
                  <a:schemeClr val="tx2"/>
                </a:solidFill>
                <a:latin typeface="Montserrat Semi Bold" charset="0"/>
                <a:ea typeface="Montserrat Semi Bold" charset="0"/>
                <a:cs typeface="Montserrat Semi Bold" charset="0"/>
                <a:sym typeface="Bebas Neue" charset="0"/>
              </a:rPr>
              <a:t>APP 1</a:t>
            </a:r>
            <a:endParaRPr lang="en-US" sz="6600" b="1" dirty="0">
              <a:solidFill>
                <a:schemeClr val="tx2"/>
              </a:solidFill>
              <a:latin typeface="Montserrat Semi Bold" charset="0"/>
              <a:ea typeface="Montserrat Semi Bold" charset="0"/>
              <a:cs typeface="Montserrat Semi Bold" charset="0"/>
              <a:sym typeface="Bebas Neue" charset="0"/>
            </a:endParaRPr>
          </a:p>
        </p:txBody>
      </p:sp>
      <p:pic>
        <p:nvPicPr>
          <p:cNvPr id="3" name="Picture Placeholder 2"/>
          <p:cNvPicPr>
            <a:picLocks noGrp="1" noChangeAspect="1"/>
          </p:cNvPicPr>
          <p:nvPr>
            <p:ph type="pic" sz="quarter" idx="22"/>
          </p:nvPr>
        </p:nvPicPr>
        <p:blipFill>
          <a:blip r:embed="rId12" cstate="screen">
            <a:extLst>
              <a:ext uri="{28A0092B-C50C-407E-A947-70E740481C1C}">
                <a14:useLocalDpi xmlns:a14="http://schemas.microsoft.com/office/drawing/2010/main"/>
              </a:ext>
            </a:extLst>
          </a:blip>
          <a:srcRect l="23525" r="23525"/>
          <a:stretch>
            <a:fillRect/>
          </a:stretch>
        </p:blipFill>
        <p:spPr/>
      </p:pic>
    </p:spTree>
    <p:extLst>
      <p:ext uri="{BB962C8B-B14F-4D97-AF65-F5344CB8AC3E}">
        <p14:creationId xmlns:p14="http://schemas.microsoft.com/office/powerpoint/2010/main" val="125312080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 name="Picture 73"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344103" y="2794666"/>
            <a:ext cx="6393546" cy="10000680"/>
          </a:xfrm>
          <a:prstGeom prst="rect">
            <a:avLst/>
          </a:prstGeom>
        </p:spPr>
      </p:pic>
      <p:pic>
        <p:nvPicPr>
          <p:cNvPr id="75" name="Picture 74"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76611" y="2794666"/>
            <a:ext cx="6393546" cy="10000680"/>
          </a:xfrm>
          <a:prstGeom prst="rect">
            <a:avLst/>
          </a:prstGeom>
        </p:spPr>
      </p:pic>
      <p:pic>
        <p:nvPicPr>
          <p:cNvPr id="76" name="Picture 75"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017463" y="2794666"/>
            <a:ext cx="6393546" cy="10000680"/>
          </a:xfrm>
          <a:prstGeom prst="rect">
            <a:avLst/>
          </a:prstGeom>
        </p:spPr>
      </p:pic>
      <p:cxnSp>
        <p:nvCxnSpPr>
          <p:cNvPr id="11" name="Straight Connector 1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9203106" y="984189"/>
            <a:ext cx="5971508"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IPHONE 6</a:t>
            </a:r>
            <a:endParaRPr lang="en-US" sz="8400" b="1" spc="800" dirty="0">
              <a:solidFill>
                <a:schemeClr val="tx2"/>
              </a:solidFill>
              <a:latin typeface="Lato Black" charset="0"/>
              <a:ea typeface="Lato Black" charset="0"/>
              <a:cs typeface="Lato Black" charset="0"/>
            </a:endParaRPr>
          </a:p>
        </p:txBody>
      </p:sp>
      <p:pic>
        <p:nvPicPr>
          <p:cNvPr id="5" name="Picture Placeholder 4"/>
          <p:cNvPicPr>
            <a:picLocks noGrp="1" noChangeAspect="1"/>
          </p:cNvPicPr>
          <p:nvPr>
            <p:ph type="pic" sz="quarter" idx="21"/>
          </p:nvPr>
        </p:nvPicPr>
        <p:blipFill>
          <a:blip r:embed="rId3">
            <a:extLst>
              <a:ext uri="{28A0092B-C50C-407E-A947-70E740481C1C}">
                <a14:useLocalDpi xmlns:a14="http://schemas.microsoft.com/office/drawing/2010/main"/>
              </a:ext>
            </a:extLst>
          </a:blip>
          <a:srcRect l="28761" r="28761"/>
          <a:stretch>
            <a:fillRect/>
          </a:stretch>
        </p:blipFill>
        <p:spPr/>
      </p:pic>
      <p:pic>
        <p:nvPicPr>
          <p:cNvPr id="6" name="Picture Placeholder 5"/>
          <p:cNvPicPr>
            <a:picLocks noGrp="1" noChangeAspect="1"/>
          </p:cNvPicPr>
          <p:nvPr>
            <p:ph type="pic" sz="quarter" idx="22"/>
          </p:nvPr>
        </p:nvPicPr>
        <p:blipFill>
          <a:blip r:embed="rId4" cstate="screen">
            <a:extLst>
              <a:ext uri="{28A0092B-C50C-407E-A947-70E740481C1C}">
                <a14:useLocalDpi xmlns:a14="http://schemas.microsoft.com/office/drawing/2010/main"/>
              </a:ext>
            </a:extLst>
          </a:blip>
          <a:srcRect l="21693" r="21693"/>
          <a:stretch>
            <a:fillRect/>
          </a:stretch>
        </p:blipFill>
        <p:spPr/>
      </p:pic>
      <p:pic>
        <p:nvPicPr>
          <p:cNvPr id="7" name="Picture Placeholder 6"/>
          <p:cNvPicPr>
            <a:picLocks noGrp="1" noChangeAspect="1"/>
          </p:cNvPicPr>
          <p:nvPr>
            <p:ph type="pic" sz="quarter" idx="20"/>
          </p:nvPr>
        </p:nvPicPr>
        <p:blipFill rotWithShape="1">
          <a:blip r:embed="rId5">
            <a:extLst>
              <a:ext uri="{28A0092B-C50C-407E-A947-70E740481C1C}">
                <a14:useLocalDpi xmlns:a14="http://schemas.microsoft.com/office/drawing/2010/main"/>
              </a:ext>
            </a:extLst>
          </a:blip>
          <a:srcRect l="16776" r="45452"/>
          <a:stretch/>
        </p:blipFill>
        <p:spPr/>
      </p:pic>
    </p:spTree>
    <p:extLst>
      <p:ext uri="{BB962C8B-B14F-4D97-AF65-F5344CB8AC3E}">
        <p14:creationId xmlns:p14="http://schemas.microsoft.com/office/powerpoint/2010/main" val="18304491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1608677" y="4358824"/>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3" name="Subtitle 2"/>
          <p:cNvSpPr txBox="1">
            <a:spLocks/>
          </p:cNvSpPr>
          <p:nvPr/>
        </p:nvSpPr>
        <p:spPr>
          <a:xfrm>
            <a:off x="3513410" y="4735716"/>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4" name="TextBox 23"/>
          <p:cNvSpPr txBox="1"/>
          <p:nvPr/>
        </p:nvSpPr>
        <p:spPr>
          <a:xfrm>
            <a:off x="3630981" y="4161981"/>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26" name="Subtitle 2"/>
          <p:cNvSpPr txBox="1">
            <a:spLocks/>
          </p:cNvSpPr>
          <p:nvPr/>
        </p:nvSpPr>
        <p:spPr>
          <a:xfrm>
            <a:off x="3576331" y="7421229"/>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7" name="TextBox 26"/>
          <p:cNvSpPr txBox="1"/>
          <p:nvPr/>
        </p:nvSpPr>
        <p:spPr>
          <a:xfrm>
            <a:off x="3693902" y="6847494"/>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29" name="Subtitle 2"/>
          <p:cNvSpPr txBox="1">
            <a:spLocks/>
          </p:cNvSpPr>
          <p:nvPr/>
        </p:nvSpPr>
        <p:spPr>
          <a:xfrm>
            <a:off x="3616131" y="10072752"/>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3733702" y="9499017"/>
            <a:ext cx="335059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WE CREATE HISTORY</a:t>
            </a:r>
            <a:endParaRPr lang="en-US" sz="2400" b="1" dirty="0">
              <a:solidFill>
                <a:schemeClr val="tx2"/>
              </a:solidFill>
              <a:latin typeface="Poppins SemiBold" charset="0"/>
              <a:ea typeface="Poppins SemiBold" charset="0"/>
              <a:cs typeface="Poppins SemiBold" charset="0"/>
            </a:endParaRPr>
          </a:p>
        </p:txBody>
      </p:sp>
      <p:sp>
        <p:nvSpPr>
          <p:cNvPr id="34" name="TextBox 33"/>
          <p:cNvSpPr txBox="1"/>
          <p:nvPr/>
        </p:nvSpPr>
        <p:spPr>
          <a:xfrm>
            <a:off x="1809553" y="3929833"/>
            <a:ext cx="1435009" cy="1384995"/>
          </a:xfrm>
          <a:prstGeom prst="rect">
            <a:avLst/>
          </a:prstGeom>
          <a:noFill/>
        </p:spPr>
        <p:txBody>
          <a:bodyPr wrap="none" rtlCol="0">
            <a:spAutoFit/>
          </a:bodyPr>
          <a:lstStyle/>
          <a:p>
            <a:pPr algn="ctr"/>
            <a:r>
              <a:rPr lang="en-US" sz="8400" smtClean="0">
                <a:solidFill>
                  <a:schemeClr val="tx2"/>
                </a:solidFill>
                <a:latin typeface="Lato Black" charset="0"/>
                <a:ea typeface="Lato Black" charset="0"/>
                <a:cs typeface="Lato Black" charset="0"/>
              </a:rPr>
              <a:t>01</a:t>
            </a:r>
            <a:endParaRPr lang="en-US" sz="8400" dirty="0">
              <a:solidFill>
                <a:schemeClr val="tx2"/>
              </a:solidFill>
              <a:latin typeface="Lato Black" charset="0"/>
              <a:ea typeface="Lato Black" charset="0"/>
              <a:cs typeface="Lato Black" charset="0"/>
            </a:endParaRPr>
          </a:p>
        </p:txBody>
      </p:sp>
      <p:sp>
        <p:nvSpPr>
          <p:cNvPr id="36" name="TextBox 35"/>
          <p:cNvSpPr txBox="1"/>
          <p:nvPr/>
        </p:nvSpPr>
        <p:spPr>
          <a:xfrm>
            <a:off x="1809553" y="9275675"/>
            <a:ext cx="1435009" cy="1384995"/>
          </a:xfrm>
          <a:prstGeom prst="rect">
            <a:avLst/>
          </a:prstGeom>
          <a:noFill/>
        </p:spPr>
        <p:txBody>
          <a:bodyPr wrap="none" rtlCol="0">
            <a:spAutoFit/>
          </a:bodyPr>
          <a:lstStyle/>
          <a:p>
            <a:pPr algn="ctr"/>
            <a:r>
              <a:rPr lang="en-US" sz="8400" smtClean="0">
                <a:solidFill>
                  <a:schemeClr val="tx2"/>
                </a:solidFill>
                <a:latin typeface="Lato Black" charset="0"/>
                <a:ea typeface="Lato Black" charset="0"/>
                <a:cs typeface="Lato Black" charset="0"/>
              </a:rPr>
              <a:t>03</a:t>
            </a:r>
            <a:endParaRPr lang="en-US" sz="8400" dirty="0">
              <a:solidFill>
                <a:schemeClr val="tx2"/>
              </a:solidFill>
              <a:latin typeface="Lato Black" charset="0"/>
              <a:ea typeface="Lato Black" charset="0"/>
              <a:cs typeface="Lato Black" charset="0"/>
            </a:endParaRPr>
          </a:p>
        </p:txBody>
      </p:sp>
      <p:sp>
        <p:nvSpPr>
          <p:cNvPr id="37" name="TextBox 36"/>
          <p:cNvSpPr txBox="1"/>
          <p:nvPr/>
        </p:nvSpPr>
        <p:spPr>
          <a:xfrm>
            <a:off x="1809553" y="6549714"/>
            <a:ext cx="1435009" cy="1384995"/>
          </a:xfrm>
          <a:prstGeom prst="rect">
            <a:avLst/>
          </a:prstGeom>
          <a:noFill/>
        </p:spPr>
        <p:txBody>
          <a:bodyPr wrap="none" rtlCol="0">
            <a:spAutoFit/>
          </a:bodyPr>
          <a:lstStyle/>
          <a:p>
            <a:pPr algn="ctr"/>
            <a:r>
              <a:rPr lang="en-US" sz="8400" dirty="0" smtClean="0">
                <a:solidFill>
                  <a:schemeClr val="tx2"/>
                </a:solidFill>
                <a:latin typeface="Lato Black" charset="0"/>
                <a:ea typeface="Lato Black" charset="0"/>
                <a:cs typeface="Lato Black" charset="0"/>
              </a:rPr>
              <a:t>02</a:t>
            </a:r>
            <a:endParaRPr lang="en-US" sz="8400" dirty="0">
              <a:solidFill>
                <a:schemeClr val="tx2"/>
              </a:solidFill>
              <a:latin typeface="Lato Black" charset="0"/>
              <a:ea typeface="Lato Black" charset="0"/>
              <a:cs typeface="Lato Black" charset="0"/>
            </a:endParaRPr>
          </a:p>
        </p:txBody>
      </p:sp>
      <p:cxnSp>
        <p:nvCxnSpPr>
          <p:cNvPr id="31" name="Straight Connector 3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6812357" y="984189"/>
            <a:ext cx="10753008"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LAPTOP MOCKUP</a:t>
            </a:r>
            <a:endParaRPr lang="en-US" sz="8400" b="1" spc="800" dirty="0">
              <a:solidFill>
                <a:schemeClr val="tx2"/>
              </a:solidFill>
              <a:latin typeface="Lato Black" charset="0"/>
              <a:ea typeface="Lato Black" charset="0"/>
              <a:cs typeface="Lato Black" charset="0"/>
            </a:endParaRP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l="12007" r="12007"/>
          <a:stretch>
            <a:fillRect/>
          </a:stretch>
        </p:blipFill>
        <p:spPr/>
      </p:pic>
    </p:spTree>
    <p:extLst>
      <p:ext uri="{BB962C8B-B14F-4D97-AF65-F5344CB8AC3E}">
        <p14:creationId xmlns:p14="http://schemas.microsoft.com/office/powerpoint/2010/main" val="165590649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7990158" y="4666540"/>
            <a:ext cx="8305292" cy="6662472"/>
            <a:chOff x="12304060" y="1166421"/>
            <a:chExt cx="8305292" cy="6662472"/>
          </a:xfrm>
        </p:grpSpPr>
        <p:sp>
          <p:nvSpPr>
            <p:cNvPr id="23" name="Freeform 5"/>
            <p:cNvSpPr>
              <a:spLocks/>
            </p:cNvSpPr>
            <p:nvPr/>
          </p:nvSpPr>
          <p:spPr bwMode="auto">
            <a:xfrm>
              <a:off x="12304060" y="1166421"/>
              <a:ext cx="8305292" cy="5020727"/>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5" name="Freeform 7"/>
            <p:cNvSpPr>
              <a:spLocks noEditPoints="1"/>
            </p:cNvSpPr>
            <p:nvPr/>
          </p:nvSpPr>
          <p:spPr bwMode="auto">
            <a:xfrm>
              <a:off x="12627309" y="1507993"/>
              <a:ext cx="7658794" cy="4333911"/>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6" name="Rectangle 8"/>
            <p:cNvSpPr>
              <a:spLocks noChangeArrowheads="1"/>
            </p:cNvSpPr>
            <p:nvPr/>
          </p:nvSpPr>
          <p:spPr bwMode="auto">
            <a:xfrm>
              <a:off x="12661894" y="1630076"/>
              <a:ext cx="7585329" cy="4260455"/>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13" name="Group 12"/>
            <p:cNvGrpSpPr/>
            <p:nvPr/>
          </p:nvGrpSpPr>
          <p:grpSpPr>
            <a:xfrm>
              <a:off x="16399771" y="1298642"/>
              <a:ext cx="113873" cy="121204"/>
              <a:chOff x="16399771" y="1298642"/>
              <a:chExt cx="113873" cy="121204"/>
            </a:xfrm>
            <a:solidFill>
              <a:schemeClr val="bg1">
                <a:lumMod val="65000"/>
              </a:schemeClr>
            </a:solidFill>
          </p:grpSpPr>
          <p:sp>
            <p:nvSpPr>
              <p:cNvPr id="29" name="Oval 11"/>
              <p:cNvSpPr>
                <a:spLocks noChangeArrowheads="1"/>
              </p:cNvSpPr>
              <p:nvPr/>
            </p:nvSpPr>
            <p:spPr bwMode="auto">
              <a:xfrm>
                <a:off x="16399771" y="1305988"/>
                <a:ext cx="113873" cy="11385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0" name="Oval 12"/>
              <p:cNvSpPr>
                <a:spLocks noChangeArrowheads="1"/>
              </p:cNvSpPr>
              <p:nvPr/>
            </p:nvSpPr>
            <p:spPr bwMode="auto">
              <a:xfrm>
                <a:off x="16399771" y="1298642"/>
                <a:ext cx="113873" cy="11385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1" name="Oval 13"/>
              <p:cNvSpPr>
                <a:spLocks noChangeArrowheads="1"/>
              </p:cNvSpPr>
              <p:nvPr/>
            </p:nvSpPr>
            <p:spPr bwMode="auto">
              <a:xfrm>
                <a:off x="16418136" y="1317007"/>
                <a:ext cx="77140" cy="7345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Oval 14"/>
              <p:cNvSpPr>
                <a:spLocks noChangeArrowheads="1"/>
              </p:cNvSpPr>
              <p:nvPr/>
            </p:nvSpPr>
            <p:spPr bwMode="auto">
              <a:xfrm>
                <a:off x="16440176" y="1331698"/>
                <a:ext cx="36733" cy="4407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3" name="Oval 15"/>
              <p:cNvSpPr>
                <a:spLocks noChangeArrowheads="1"/>
              </p:cNvSpPr>
              <p:nvPr/>
            </p:nvSpPr>
            <p:spPr bwMode="auto">
              <a:xfrm>
                <a:off x="16451197" y="1350061"/>
                <a:ext cx="11021" cy="1102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35" name="Freeform 17"/>
            <p:cNvSpPr>
              <a:spLocks/>
            </p:cNvSpPr>
            <p:nvPr/>
          </p:nvSpPr>
          <p:spPr bwMode="auto">
            <a:xfrm>
              <a:off x="12304060" y="6187148"/>
              <a:ext cx="8305292" cy="789654"/>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4" name="Freeform 10"/>
            <p:cNvSpPr>
              <a:spLocks/>
            </p:cNvSpPr>
            <p:nvPr/>
          </p:nvSpPr>
          <p:spPr bwMode="auto">
            <a:xfrm>
              <a:off x="15029635" y="6862944"/>
              <a:ext cx="2821081" cy="965949"/>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5" name="Freeform 16"/>
            <p:cNvSpPr>
              <a:spLocks/>
            </p:cNvSpPr>
            <p:nvPr/>
          </p:nvSpPr>
          <p:spPr bwMode="auto">
            <a:xfrm>
              <a:off x="15029635" y="6862944"/>
              <a:ext cx="2281109" cy="965949"/>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cxnSp>
        <p:nvCxnSpPr>
          <p:cNvPr id="68" name="Straight Connector 67"/>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542655" y="984189"/>
            <a:ext cx="13292421"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RESPONSIVE DEVICES</a:t>
            </a:r>
            <a:endParaRPr lang="en-US" sz="8400" b="1" spc="800" dirty="0">
              <a:solidFill>
                <a:schemeClr val="tx2"/>
              </a:solidFill>
              <a:latin typeface="Lato Black" charset="0"/>
              <a:ea typeface="Lato Black" charset="0"/>
              <a:cs typeface="Lato Black" charset="0"/>
            </a:endParaRPr>
          </a:p>
        </p:txBody>
      </p:sp>
      <p:pic>
        <p:nvPicPr>
          <p:cNvPr id="16" name="Picture Placeholder 15"/>
          <p:cNvPicPr>
            <a:picLocks noGrp="1" noChangeAspect="1"/>
          </p:cNvPicPr>
          <p:nvPr>
            <p:ph type="pic" sz="quarter" idx="20"/>
          </p:nvPr>
        </p:nvPicPr>
        <p:blipFill>
          <a:blip r:embed="rId2">
            <a:extLst>
              <a:ext uri="{28A0092B-C50C-407E-A947-70E740481C1C}">
                <a14:useLocalDpi xmlns:a14="http://schemas.microsoft.com/office/drawing/2010/main"/>
              </a:ext>
            </a:extLst>
          </a:blip>
          <a:srcRect t="3638" b="3638"/>
          <a:stretch>
            <a:fillRect/>
          </a:stretch>
        </p:blipFill>
        <p:spPr/>
      </p:pic>
      <p:grpSp>
        <p:nvGrpSpPr>
          <p:cNvPr id="10" name="Group 9"/>
          <p:cNvGrpSpPr/>
          <p:nvPr/>
        </p:nvGrpSpPr>
        <p:grpSpPr>
          <a:xfrm>
            <a:off x="14054211" y="8801021"/>
            <a:ext cx="1230607" cy="2553700"/>
            <a:chOff x="18368113" y="5300902"/>
            <a:chExt cx="1230607" cy="2553700"/>
          </a:xfrm>
        </p:grpSpPr>
        <p:sp>
          <p:nvSpPr>
            <p:cNvPr id="37" name="Freeform 59"/>
            <p:cNvSpPr>
              <a:spLocks/>
            </p:cNvSpPr>
            <p:nvPr/>
          </p:nvSpPr>
          <p:spPr bwMode="auto">
            <a:xfrm>
              <a:off x="18368113" y="5300902"/>
              <a:ext cx="1230607" cy="2553700"/>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5" name="Group 4"/>
            <p:cNvGrpSpPr/>
            <p:nvPr/>
          </p:nvGrpSpPr>
          <p:grpSpPr>
            <a:xfrm>
              <a:off x="18886106" y="7585161"/>
              <a:ext cx="194622" cy="194597"/>
              <a:chOff x="18886106" y="7585161"/>
              <a:chExt cx="194622" cy="194597"/>
            </a:xfrm>
            <a:solidFill>
              <a:schemeClr val="bg1">
                <a:lumMod val="65000"/>
              </a:schemeClr>
            </a:solidFill>
          </p:grpSpPr>
          <p:sp>
            <p:nvSpPr>
              <p:cNvPr id="49" name="Oval 71"/>
              <p:cNvSpPr>
                <a:spLocks noChangeArrowheads="1"/>
              </p:cNvSpPr>
              <p:nvPr/>
            </p:nvSpPr>
            <p:spPr bwMode="auto">
              <a:xfrm>
                <a:off x="18886106" y="7585161"/>
                <a:ext cx="194622" cy="19459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50" name="Freeform 72"/>
              <p:cNvSpPr>
                <a:spLocks/>
              </p:cNvSpPr>
              <p:nvPr/>
            </p:nvSpPr>
            <p:spPr bwMode="auto">
              <a:xfrm>
                <a:off x="18934013" y="7633062"/>
                <a:ext cx="98809" cy="98796"/>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51" name="Rectangle 73"/>
            <p:cNvSpPr>
              <a:spLocks noChangeArrowheads="1"/>
            </p:cNvSpPr>
            <p:nvPr/>
          </p:nvSpPr>
          <p:spPr bwMode="auto">
            <a:xfrm>
              <a:off x="18480238" y="5678121"/>
              <a:ext cx="1053950" cy="184716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9" name="Group 8"/>
            <p:cNvGrpSpPr/>
            <p:nvPr/>
          </p:nvGrpSpPr>
          <p:grpSpPr>
            <a:xfrm>
              <a:off x="18820234" y="5420653"/>
              <a:ext cx="290437" cy="140709"/>
              <a:chOff x="18820234" y="5420653"/>
              <a:chExt cx="290437" cy="140709"/>
            </a:xfrm>
            <a:solidFill>
              <a:schemeClr val="bg1">
                <a:lumMod val="65000"/>
              </a:schemeClr>
            </a:solidFill>
          </p:grpSpPr>
          <p:sp>
            <p:nvSpPr>
              <p:cNvPr id="39" name="Oval 61"/>
              <p:cNvSpPr>
                <a:spLocks noChangeArrowheads="1"/>
              </p:cNvSpPr>
              <p:nvPr/>
            </p:nvSpPr>
            <p:spPr bwMode="auto">
              <a:xfrm>
                <a:off x="18966948" y="5423648"/>
                <a:ext cx="35930" cy="359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0" name="Oval 62"/>
              <p:cNvSpPr>
                <a:spLocks noChangeArrowheads="1"/>
              </p:cNvSpPr>
              <p:nvPr/>
            </p:nvSpPr>
            <p:spPr bwMode="auto">
              <a:xfrm>
                <a:off x="18978925" y="5435623"/>
                <a:ext cx="8983" cy="898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1" name="Oval 63"/>
              <p:cNvSpPr>
                <a:spLocks noChangeArrowheads="1"/>
              </p:cNvSpPr>
              <p:nvPr/>
            </p:nvSpPr>
            <p:spPr bwMode="auto">
              <a:xfrm>
                <a:off x="18966948" y="5420653"/>
                <a:ext cx="35930" cy="359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2" name="Oval 64"/>
              <p:cNvSpPr>
                <a:spLocks noChangeArrowheads="1"/>
              </p:cNvSpPr>
              <p:nvPr/>
            </p:nvSpPr>
            <p:spPr bwMode="auto">
              <a:xfrm>
                <a:off x="18978925" y="5432629"/>
                <a:ext cx="8983" cy="898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3" name="Oval 65"/>
              <p:cNvSpPr>
                <a:spLocks noChangeArrowheads="1"/>
              </p:cNvSpPr>
              <p:nvPr/>
            </p:nvSpPr>
            <p:spPr bwMode="auto">
              <a:xfrm>
                <a:off x="18972936" y="5426641"/>
                <a:ext cx="23953" cy="239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4" name="Oval 66"/>
              <p:cNvSpPr>
                <a:spLocks noChangeArrowheads="1"/>
              </p:cNvSpPr>
              <p:nvPr/>
            </p:nvSpPr>
            <p:spPr bwMode="auto">
              <a:xfrm>
                <a:off x="18972936" y="5426641"/>
                <a:ext cx="23953" cy="239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5" name="Oval 67"/>
              <p:cNvSpPr>
                <a:spLocks noChangeArrowheads="1"/>
              </p:cNvSpPr>
              <p:nvPr/>
            </p:nvSpPr>
            <p:spPr bwMode="auto">
              <a:xfrm>
                <a:off x="18978925" y="5432629"/>
                <a:ext cx="11977" cy="119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6" name="Oval 68"/>
              <p:cNvSpPr>
                <a:spLocks noChangeArrowheads="1"/>
              </p:cNvSpPr>
              <p:nvPr/>
            </p:nvSpPr>
            <p:spPr bwMode="auto">
              <a:xfrm>
                <a:off x="18978925" y="5432629"/>
                <a:ext cx="11977" cy="119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7" name="Freeform 69"/>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8" name="Freeform 70"/>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3" name="Freeform 75"/>
              <p:cNvSpPr>
                <a:spLocks/>
              </p:cNvSpPr>
              <p:nvPr/>
            </p:nvSpPr>
            <p:spPr bwMode="auto">
              <a:xfrm>
                <a:off x="18892095" y="5510467"/>
                <a:ext cx="218576" cy="50895"/>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4" name="Freeform 76"/>
              <p:cNvSpPr>
                <a:spLocks/>
              </p:cNvSpPr>
              <p:nvPr/>
            </p:nvSpPr>
            <p:spPr bwMode="auto">
              <a:xfrm>
                <a:off x="18904071" y="5525437"/>
                <a:ext cx="194622" cy="20957"/>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5" name="Oval 77"/>
              <p:cNvSpPr>
                <a:spLocks noChangeArrowheads="1"/>
              </p:cNvSpPr>
              <p:nvPr/>
            </p:nvSpPr>
            <p:spPr bwMode="auto">
              <a:xfrm>
                <a:off x="18820234" y="5519449"/>
                <a:ext cx="32937" cy="3293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grpSp>
        <p:nvGrpSpPr>
          <p:cNvPr id="11" name="Group 10"/>
          <p:cNvGrpSpPr/>
          <p:nvPr/>
        </p:nvGrpSpPr>
        <p:grpSpPr>
          <a:xfrm>
            <a:off x="15426999" y="7407348"/>
            <a:ext cx="2810409" cy="3990736"/>
            <a:chOff x="19740901" y="3907229"/>
            <a:chExt cx="2810409" cy="3990736"/>
          </a:xfrm>
        </p:grpSpPr>
        <p:sp>
          <p:nvSpPr>
            <p:cNvPr id="7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7" name="Group 6"/>
            <p:cNvGrpSpPr/>
            <p:nvPr/>
          </p:nvGrpSpPr>
          <p:grpSpPr>
            <a:xfrm>
              <a:off x="21066819" y="4065780"/>
              <a:ext cx="104590" cy="53974"/>
              <a:chOff x="21066819" y="4065780"/>
              <a:chExt cx="104590" cy="53974"/>
            </a:xfrm>
            <a:solidFill>
              <a:schemeClr val="bg1">
                <a:lumMod val="65000"/>
              </a:schemeClr>
            </a:solidFill>
          </p:grpSpPr>
          <p:sp>
            <p:nvSpPr>
              <p:cNvPr id="79"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0"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1"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2"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3"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4"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85"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6" name="Group 5"/>
            <p:cNvGrpSpPr/>
            <p:nvPr/>
          </p:nvGrpSpPr>
          <p:grpSpPr>
            <a:xfrm>
              <a:off x="21043201" y="7614599"/>
              <a:ext cx="209178" cy="212525"/>
              <a:chOff x="21043201" y="7614599"/>
              <a:chExt cx="209178" cy="212525"/>
            </a:xfrm>
            <a:solidFill>
              <a:schemeClr val="bg1">
                <a:lumMod val="65000"/>
              </a:schemeClr>
            </a:solidFill>
          </p:grpSpPr>
          <p:sp>
            <p:nvSpPr>
              <p:cNvPr id="87"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8"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pic>
        <p:nvPicPr>
          <p:cNvPr id="17" name="Picture Placeholder 16"/>
          <p:cNvPicPr>
            <a:picLocks noGrp="1" noChangeAspect="1"/>
          </p:cNvPicPr>
          <p:nvPr>
            <p:ph type="pic" sz="quarter" idx="19"/>
          </p:nvPr>
        </p:nvPicPr>
        <p:blipFill rotWithShape="1">
          <a:blip r:embed="rId3" cstate="screen">
            <a:extLst>
              <a:ext uri="{28A0092B-C50C-407E-A947-70E740481C1C}">
                <a14:useLocalDpi xmlns:a14="http://schemas.microsoft.com/office/drawing/2010/main"/>
              </a:ext>
            </a:extLst>
          </a:blip>
          <a:srcRect l="17242" r="50660"/>
          <a:stretch/>
        </p:blipFill>
        <p:spPr/>
      </p:pic>
      <p:pic>
        <p:nvPicPr>
          <p:cNvPr id="18" name="Picture Placeholder 17"/>
          <p:cNvPicPr>
            <a:picLocks noGrp="1" noChangeAspect="1"/>
          </p:cNvPicPr>
          <p:nvPr>
            <p:ph type="pic" sz="quarter" idx="21"/>
          </p:nvPr>
        </p:nvPicPr>
        <p:blipFill>
          <a:blip r:embed="rId4" cstate="screen">
            <a:extLst>
              <a:ext uri="{28A0092B-C50C-407E-A947-70E740481C1C}">
                <a14:useLocalDpi xmlns:a14="http://schemas.microsoft.com/office/drawing/2010/main"/>
              </a:ext>
            </a:extLst>
          </a:blip>
          <a:srcRect l="24986" r="24986"/>
          <a:stretch>
            <a:fillRect/>
          </a:stretch>
        </p:blipFill>
        <p:spPr/>
      </p:pic>
      <p:grpSp>
        <p:nvGrpSpPr>
          <p:cNvPr id="3" name="Group 2"/>
          <p:cNvGrpSpPr/>
          <p:nvPr/>
        </p:nvGrpSpPr>
        <p:grpSpPr>
          <a:xfrm>
            <a:off x="4728197" y="7656318"/>
            <a:ext cx="6473314" cy="3724897"/>
            <a:chOff x="9042099" y="4156199"/>
            <a:chExt cx="6473314" cy="3724897"/>
          </a:xfrm>
        </p:grpSpPr>
        <p:sp>
          <p:nvSpPr>
            <p:cNvPr id="90" name="Freeform 45"/>
            <p:cNvSpPr>
              <a:spLocks/>
            </p:cNvSpPr>
            <p:nvPr/>
          </p:nvSpPr>
          <p:spPr bwMode="auto">
            <a:xfrm>
              <a:off x="9042099" y="7737262"/>
              <a:ext cx="3260632" cy="143834"/>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1" name="Freeform 46"/>
            <p:cNvSpPr>
              <a:spLocks/>
            </p:cNvSpPr>
            <p:nvPr/>
          </p:nvSpPr>
          <p:spPr bwMode="auto">
            <a:xfrm>
              <a:off x="12254779" y="7737262"/>
              <a:ext cx="3260632" cy="143834"/>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2" name="Freeform 47"/>
            <p:cNvSpPr>
              <a:spLocks/>
            </p:cNvSpPr>
            <p:nvPr/>
          </p:nvSpPr>
          <p:spPr bwMode="auto">
            <a:xfrm>
              <a:off x="9680208" y="4156199"/>
              <a:ext cx="5245043" cy="3592128"/>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5" name="Rectangle 50"/>
            <p:cNvSpPr>
              <a:spLocks noChangeArrowheads="1"/>
            </p:cNvSpPr>
            <p:nvPr/>
          </p:nvSpPr>
          <p:spPr bwMode="auto">
            <a:xfrm>
              <a:off x="9042099" y="7678254"/>
              <a:ext cx="6473314" cy="118017"/>
            </a:xfrm>
            <a:prstGeom prst="rect">
              <a:avLst/>
            </a:prstGeom>
            <a:solidFill>
              <a:srgbClr val="D2D6D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6" name="Freeform 51"/>
            <p:cNvSpPr>
              <a:spLocks/>
            </p:cNvSpPr>
            <p:nvPr/>
          </p:nvSpPr>
          <p:spPr bwMode="auto">
            <a:xfrm>
              <a:off x="11812159" y="7678254"/>
              <a:ext cx="929501" cy="66384"/>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7" name="Rectangle 52"/>
            <p:cNvSpPr>
              <a:spLocks noChangeArrowheads="1"/>
            </p:cNvSpPr>
            <p:nvPr/>
          </p:nvSpPr>
          <p:spPr bwMode="auto">
            <a:xfrm>
              <a:off x="9872010" y="4399608"/>
              <a:ext cx="4865129" cy="307211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9" name="Oval 54"/>
            <p:cNvSpPr>
              <a:spLocks noChangeArrowheads="1"/>
            </p:cNvSpPr>
            <p:nvPr/>
          </p:nvSpPr>
          <p:spPr bwMode="auto">
            <a:xfrm>
              <a:off x="12273223" y="4270526"/>
              <a:ext cx="55329" cy="55321"/>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0" name="Oval 55"/>
            <p:cNvSpPr>
              <a:spLocks noChangeArrowheads="1"/>
            </p:cNvSpPr>
            <p:nvPr/>
          </p:nvSpPr>
          <p:spPr bwMode="auto">
            <a:xfrm>
              <a:off x="12273223" y="4266840"/>
              <a:ext cx="55329" cy="51632"/>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1" name="Oval 56"/>
            <p:cNvSpPr>
              <a:spLocks noChangeArrowheads="1"/>
            </p:cNvSpPr>
            <p:nvPr/>
          </p:nvSpPr>
          <p:spPr bwMode="auto">
            <a:xfrm>
              <a:off x="12284287" y="4274216"/>
              <a:ext cx="33198" cy="36880"/>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2" name="Oval 57"/>
            <p:cNvSpPr>
              <a:spLocks noChangeArrowheads="1"/>
            </p:cNvSpPr>
            <p:nvPr/>
          </p:nvSpPr>
          <p:spPr bwMode="auto">
            <a:xfrm>
              <a:off x="12291664" y="4285278"/>
              <a:ext cx="18444" cy="18441"/>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3" name="Freeform 58"/>
            <p:cNvSpPr>
              <a:spLocks/>
            </p:cNvSpPr>
            <p:nvPr/>
          </p:nvSpPr>
          <p:spPr bwMode="auto">
            <a:xfrm>
              <a:off x="12299041" y="4288968"/>
              <a:ext cx="3690" cy="737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pic>
        <p:nvPicPr>
          <p:cNvPr id="15" name="Picture Placeholder 14"/>
          <p:cNvPicPr>
            <a:picLocks noGrp="1" noChangeAspect="1"/>
          </p:cNvPicPr>
          <p:nvPr>
            <p:ph type="pic" sz="quarter" idx="22"/>
          </p:nvPr>
        </p:nvPicPr>
        <p:blipFill>
          <a:blip r:embed="rId5" cstate="screen">
            <a:extLst>
              <a:ext uri="{28A0092B-C50C-407E-A947-70E740481C1C}">
                <a14:useLocalDpi xmlns:a14="http://schemas.microsoft.com/office/drawing/2010/main"/>
              </a:ext>
            </a:extLst>
          </a:blip>
          <a:srcRect t="2438" b="2438"/>
          <a:stretch>
            <a:fillRect/>
          </a:stretch>
        </p:blipFill>
        <p:spPr/>
      </p:pic>
    </p:spTree>
    <p:extLst>
      <p:ext uri="{BB962C8B-B14F-4D97-AF65-F5344CB8AC3E}">
        <p14:creationId xmlns:p14="http://schemas.microsoft.com/office/powerpoint/2010/main" val="15798631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ubtitle 2"/>
          <p:cNvSpPr txBox="1">
            <a:spLocks/>
          </p:cNvSpPr>
          <p:nvPr/>
        </p:nvSpPr>
        <p:spPr>
          <a:xfrm>
            <a:off x="1597024" y="7616283"/>
            <a:ext cx="8751307"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a:t>
            </a:r>
            <a:r>
              <a:rPr lang="en-US" dirty="0" smtClean="0">
                <a:solidFill>
                  <a:schemeClr val="tx1"/>
                </a:solidFill>
                <a:latin typeface="Poppins Light" charset="0"/>
                <a:ea typeface="Poppins Light" charset="0"/>
                <a:cs typeface="Poppins Light" charset="0"/>
              </a:rPr>
              <a:t>readability don’t </a:t>
            </a:r>
            <a:r>
              <a:rPr lang="en-US" dirty="0">
                <a:solidFill>
                  <a:schemeClr val="tx1"/>
                </a:solidFill>
                <a:latin typeface="Poppins Light" charset="0"/>
                <a:ea typeface="Poppins Light" charset="0"/>
                <a:cs typeface="Poppins Light" charset="0"/>
              </a:rPr>
              <a:t>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13" name="Rectangle 12"/>
          <p:cNvSpPr>
            <a:spLocks/>
          </p:cNvSpPr>
          <p:nvPr/>
        </p:nvSpPr>
        <p:spPr bwMode="auto">
          <a:xfrm>
            <a:off x="1775442" y="3899649"/>
            <a:ext cx="7530908"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CREATIVE</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STOCK CHARTS</a:t>
            </a:r>
          </a:p>
        </p:txBody>
      </p:sp>
      <p:cxnSp>
        <p:nvCxnSpPr>
          <p:cNvPr id="14" name="Straight Connector 13"/>
          <p:cNvCxnSpPr/>
          <p:nvPr/>
        </p:nvCxnSpPr>
        <p:spPr>
          <a:xfrm>
            <a:off x="1775442" y="6786803"/>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aphicFrame>
        <p:nvGraphicFramePr>
          <p:cNvPr id="2" name="Chart 1"/>
          <p:cNvGraphicFramePr/>
          <p:nvPr/>
        </p:nvGraphicFramePr>
        <p:xfrm>
          <a:off x="11551889" y="3899649"/>
          <a:ext cx="11228736" cy="672080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5467777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1259016008"/>
              </p:ext>
            </p:extLst>
          </p:nvPr>
        </p:nvGraphicFramePr>
        <p:xfrm>
          <a:off x="1597025" y="3899649"/>
          <a:ext cx="10780829" cy="6720804"/>
        </p:xfrm>
        <a:graphic>
          <a:graphicData uri="http://schemas.openxmlformats.org/drawingml/2006/chart">
            <c:chart xmlns:c="http://schemas.openxmlformats.org/drawingml/2006/chart" xmlns:r="http://schemas.openxmlformats.org/officeDocument/2006/relationships" r:id="rId2"/>
          </a:graphicData>
        </a:graphic>
      </p:graphicFrame>
      <p:sp>
        <p:nvSpPr>
          <p:cNvPr id="6" name="Subtitle 2"/>
          <p:cNvSpPr txBox="1">
            <a:spLocks/>
          </p:cNvSpPr>
          <p:nvPr/>
        </p:nvSpPr>
        <p:spPr>
          <a:xfrm>
            <a:off x="13238897" y="7616283"/>
            <a:ext cx="8751307"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a:t>
            </a:r>
            <a:r>
              <a:rPr lang="en-US" dirty="0" smtClean="0">
                <a:solidFill>
                  <a:schemeClr val="tx1"/>
                </a:solidFill>
                <a:latin typeface="Poppins Light" charset="0"/>
                <a:ea typeface="Poppins Light" charset="0"/>
                <a:cs typeface="Poppins Light" charset="0"/>
              </a:rPr>
              <a:t>readability don’t </a:t>
            </a:r>
            <a:r>
              <a:rPr lang="en-US" dirty="0">
                <a:solidFill>
                  <a:schemeClr val="tx1"/>
                </a:solidFill>
                <a:latin typeface="Poppins Light" charset="0"/>
                <a:ea typeface="Poppins Light" charset="0"/>
                <a:cs typeface="Poppins Light" charset="0"/>
              </a:rPr>
              <a:t>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7" name="Rectangle 6"/>
          <p:cNvSpPr>
            <a:spLocks/>
          </p:cNvSpPr>
          <p:nvPr/>
        </p:nvSpPr>
        <p:spPr bwMode="auto">
          <a:xfrm>
            <a:off x="13417315" y="3899649"/>
            <a:ext cx="7195881"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CREATIVE</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BUBLES CHART</a:t>
            </a:r>
          </a:p>
        </p:txBody>
      </p:sp>
      <p:cxnSp>
        <p:nvCxnSpPr>
          <p:cNvPr id="8" name="Straight Connector 7"/>
          <p:cNvCxnSpPr/>
          <p:nvPr/>
        </p:nvCxnSpPr>
        <p:spPr>
          <a:xfrm>
            <a:off x="13417315" y="6786803"/>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7715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18407606"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18407606" y="48091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Chart 2"/>
          <p:cNvGraphicFramePr/>
          <p:nvPr>
            <p:extLst/>
          </p:nvPr>
        </p:nvGraphicFramePr>
        <p:xfrm>
          <a:off x="2471627" y="3915610"/>
          <a:ext cx="8880583" cy="8962190"/>
        </p:xfrm>
        <a:graphic>
          <a:graphicData uri="http://schemas.openxmlformats.org/drawingml/2006/chart">
            <c:chart xmlns:c="http://schemas.openxmlformats.org/drawingml/2006/chart" xmlns:r="http://schemas.openxmlformats.org/officeDocument/2006/relationships" r:id="rId2"/>
          </a:graphicData>
        </a:graphic>
      </p:graphicFrame>
      <p:sp>
        <p:nvSpPr>
          <p:cNvPr id="28" name="Shape 2782"/>
          <p:cNvSpPr/>
          <p:nvPr/>
        </p:nvSpPr>
        <p:spPr>
          <a:xfrm>
            <a:off x="18698389" y="51335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783"/>
          <p:cNvSpPr/>
          <p:nvPr/>
        </p:nvSpPr>
        <p:spPr>
          <a:xfrm>
            <a:off x="18677124" y="88478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Oval 41"/>
          <p:cNvSpPr/>
          <p:nvPr/>
        </p:nvSpPr>
        <p:spPr>
          <a:xfrm>
            <a:off x="13023904"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13370421" y="87847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3023904" y="48091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3270100" y="50709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TextBox 31"/>
          <p:cNvSpPr txBox="1"/>
          <p:nvPr/>
        </p:nvSpPr>
        <p:spPr>
          <a:xfrm>
            <a:off x="13047010" y="61763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34" name="TextBox 33"/>
          <p:cNvSpPr txBox="1"/>
          <p:nvPr/>
        </p:nvSpPr>
        <p:spPr>
          <a:xfrm>
            <a:off x="18327480" y="61763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36" name="TextBox 35"/>
          <p:cNvSpPr txBox="1"/>
          <p:nvPr/>
        </p:nvSpPr>
        <p:spPr>
          <a:xfrm>
            <a:off x="13047010" y="99709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38" name="TextBox 37"/>
          <p:cNvSpPr txBox="1"/>
          <p:nvPr/>
        </p:nvSpPr>
        <p:spPr>
          <a:xfrm>
            <a:off x="18327480" y="99709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24" name="Subtitle 2"/>
          <p:cNvSpPr txBox="1">
            <a:spLocks/>
          </p:cNvSpPr>
          <p:nvPr/>
        </p:nvSpPr>
        <p:spPr>
          <a:xfrm>
            <a:off x="1822588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5" name="Subtitle 2"/>
          <p:cNvSpPr txBox="1">
            <a:spLocks/>
          </p:cNvSpPr>
          <p:nvPr/>
        </p:nvSpPr>
        <p:spPr>
          <a:xfrm>
            <a:off x="1291800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6" name="Subtitle 2"/>
          <p:cNvSpPr txBox="1">
            <a:spLocks/>
          </p:cNvSpPr>
          <p:nvPr/>
        </p:nvSpPr>
        <p:spPr>
          <a:xfrm>
            <a:off x="1822588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7" name="Subtitle 2"/>
          <p:cNvSpPr txBox="1">
            <a:spLocks/>
          </p:cNvSpPr>
          <p:nvPr/>
        </p:nvSpPr>
        <p:spPr>
          <a:xfrm>
            <a:off x="1291800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cxnSp>
        <p:nvCxnSpPr>
          <p:cNvPr id="30" name="Straight Connector 29"/>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6392373" y="984189"/>
            <a:ext cx="11592982"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CLUSTERED CHART</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776741145"/>
      </p:ext>
    </p:extLst>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 name="Straight Connector 18"/>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9003524" y="984189"/>
            <a:ext cx="6370655"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ABOUT US</a:t>
            </a:r>
            <a:endParaRPr lang="en-US" sz="8400" b="1" spc="800" dirty="0">
              <a:solidFill>
                <a:schemeClr val="tx2"/>
              </a:solidFill>
              <a:latin typeface="Lato Black" charset="0"/>
              <a:ea typeface="Lato Black" charset="0"/>
              <a:cs typeface="Lato Black" charset="0"/>
            </a:endParaRPr>
          </a:p>
        </p:txBody>
      </p:sp>
      <p:sp>
        <p:nvSpPr>
          <p:cNvPr id="34" name="Subtitle 2"/>
          <p:cNvSpPr txBox="1">
            <a:spLocks/>
          </p:cNvSpPr>
          <p:nvPr/>
        </p:nvSpPr>
        <p:spPr>
          <a:xfrm>
            <a:off x="1425113" y="5291754"/>
            <a:ext cx="921315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a:t>
            </a:r>
          </a:p>
        </p:txBody>
      </p:sp>
      <p:sp>
        <p:nvSpPr>
          <p:cNvPr id="36" name="TextBox 35"/>
          <p:cNvSpPr txBox="1"/>
          <p:nvPr/>
        </p:nvSpPr>
        <p:spPr>
          <a:xfrm>
            <a:off x="1514323" y="4036739"/>
            <a:ext cx="1175322" cy="1538883"/>
          </a:xfrm>
          <a:prstGeom prst="rect">
            <a:avLst/>
          </a:prstGeom>
          <a:noFill/>
        </p:spPr>
        <p:txBody>
          <a:bodyPr wrap="none" rtlCol="0">
            <a:spAutoFit/>
          </a:bodyPr>
          <a:lstStyle/>
          <a:p>
            <a:r>
              <a:rPr lang="en-US" sz="9400" b="1" spc="800" dirty="0" smtClean="0">
                <a:solidFill>
                  <a:schemeClr val="tx2"/>
                </a:solidFill>
                <a:latin typeface="Lato Black" charset="0"/>
                <a:ea typeface="Lato Black" charset="0"/>
                <a:cs typeface="Lato Black" charset="0"/>
              </a:rPr>
              <a:t>A</a:t>
            </a:r>
            <a:endParaRPr lang="en-US" sz="9400" b="1" spc="800" dirty="0">
              <a:solidFill>
                <a:schemeClr val="tx2"/>
              </a:solidFill>
              <a:latin typeface="Lato Black" charset="0"/>
              <a:ea typeface="Lato Black" charset="0"/>
              <a:cs typeface="Lato Black" charset="0"/>
            </a:endParaRPr>
          </a:p>
        </p:txBody>
      </p:sp>
      <p:sp>
        <p:nvSpPr>
          <p:cNvPr id="37" name="Subtitle 2"/>
          <p:cNvSpPr txBox="1">
            <a:spLocks/>
          </p:cNvSpPr>
          <p:nvPr/>
        </p:nvSpPr>
        <p:spPr>
          <a:xfrm>
            <a:off x="2595069" y="4242197"/>
            <a:ext cx="804319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this we are companies</a:t>
            </a:r>
            <a:endParaRPr lang="en-US" dirty="0">
              <a:solidFill>
                <a:schemeClr val="tx1"/>
              </a:solidFill>
              <a:latin typeface="Poppins Light" charset="0"/>
              <a:ea typeface="Poppins Light" charset="0"/>
              <a:cs typeface="Poppins Light" charset="0"/>
            </a:endParaRPr>
          </a:p>
        </p:txBody>
      </p:sp>
      <p:sp>
        <p:nvSpPr>
          <p:cNvPr id="38" name="Subtitle 2"/>
          <p:cNvSpPr txBox="1">
            <a:spLocks/>
          </p:cNvSpPr>
          <p:nvPr/>
        </p:nvSpPr>
        <p:spPr>
          <a:xfrm>
            <a:off x="1425114" y="7169537"/>
            <a:ext cx="9213153"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 </a:t>
            </a:r>
            <a:r>
              <a:rPr lang="en-US" dirty="0">
                <a:solidFill>
                  <a:schemeClr val="tx1"/>
                </a:solidFill>
                <a:latin typeface="Poppins Light" charset="0"/>
                <a:ea typeface="Poppins Light" charset="0"/>
                <a:cs typeface="Poppins Light" charset="0"/>
              </a:rPr>
              <a:t>is taken out of your awesome hands also we are companies often specify a typeface, or even a set of fonts,  part of their brand guides</a:t>
            </a:r>
            <a:r>
              <a:rPr lang="en-US" dirty="0" smtClean="0">
                <a:solidFill>
                  <a:schemeClr val="tx1"/>
                </a:solidFill>
                <a:latin typeface="Poppins Light" charset="0"/>
                <a:ea typeface="Poppins Light" charset="0"/>
                <a:cs typeface="Poppins Light" charset="0"/>
              </a:rPr>
              <a:t>.</a:t>
            </a:r>
            <a:endParaRPr lang="en-US" dirty="0">
              <a:solidFill>
                <a:schemeClr val="tx1"/>
              </a:solidFill>
              <a:latin typeface="Poppins Light" charset="0"/>
              <a:ea typeface="Poppins Light" charset="0"/>
              <a:cs typeface="Poppins Light" charset="0"/>
            </a:endParaRPr>
          </a:p>
        </p:txBody>
      </p:sp>
      <p:pic>
        <p:nvPicPr>
          <p:cNvPr id="6" name="Picture Placeholder 5"/>
          <p:cNvPicPr>
            <a:picLocks noGrp="1" noChangeAspect="1"/>
          </p:cNvPicPr>
          <p:nvPr>
            <p:ph type="pic" sz="quarter" idx="22"/>
          </p:nvPr>
        </p:nvPicPr>
        <p:blipFill>
          <a:blip r:embed="rId3">
            <a:extLst>
              <a:ext uri="{28A0092B-C50C-407E-A947-70E740481C1C}">
                <a14:useLocalDpi xmlns:a14="http://schemas.microsoft.com/office/drawing/2010/main"/>
              </a:ext>
            </a:extLst>
          </a:blip>
          <a:srcRect l="23575" r="23575"/>
          <a:stretch>
            <a:fillRect/>
          </a:stretch>
        </p:blipFill>
        <p:spPr/>
      </p:pic>
      <p:pic>
        <p:nvPicPr>
          <p:cNvPr id="7" name="Picture Placeholder 6"/>
          <p:cNvPicPr>
            <a:picLocks noGrp="1" noChangeAspect="1"/>
          </p:cNvPicPr>
          <p:nvPr>
            <p:ph type="pic" sz="quarter" idx="20"/>
          </p:nvPr>
        </p:nvPicPr>
        <p:blipFill>
          <a:blip r:embed="rId4">
            <a:extLst>
              <a:ext uri="{28A0092B-C50C-407E-A947-70E740481C1C}">
                <a14:useLocalDpi xmlns:a14="http://schemas.microsoft.com/office/drawing/2010/main"/>
              </a:ext>
            </a:extLst>
          </a:blip>
          <a:srcRect l="23585" r="23585"/>
          <a:stretch>
            <a:fillRect/>
          </a:stretch>
        </p:blipFill>
        <p:spPr/>
      </p:pic>
      <p:pic>
        <p:nvPicPr>
          <p:cNvPr id="8" name="Picture Placeholder 7"/>
          <p:cNvPicPr>
            <a:picLocks noGrp="1" noChangeAspect="1"/>
          </p:cNvPicPr>
          <p:nvPr>
            <p:ph type="pic" sz="quarter" idx="21"/>
          </p:nvPr>
        </p:nvPicPr>
        <p:blipFill>
          <a:blip r:embed="rId5">
            <a:extLst>
              <a:ext uri="{28A0092B-C50C-407E-A947-70E740481C1C}">
                <a14:useLocalDpi xmlns:a14="http://schemas.microsoft.com/office/drawing/2010/main"/>
              </a:ext>
            </a:extLst>
          </a:blip>
          <a:srcRect l="23575" r="23575"/>
          <a:stretch>
            <a:fillRect/>
          </a:stretch>
        </p:blipFill>
        <p:spPr/>
      </p:pic>
    </p:spTree>
    <p:extLst>
      <p:ext uri="{BB962C8B-B14F-4D97-AF65-F5344CB8AC3E}">
        <p14:creationId xmlns:p14="http://schemas.microsoft.com/office/powerpoint/2010/main" val="57206117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nvPr>
        </p:nvGraphicFramePr>
        <p:xfrm>
          <a:off x="11767746" y="4406583"/>
          <a:ext cx="10470262"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26" name="Oval 25"/>
          <p:cNvSpPr/>
          <p:nvPr/>
        </p:nvSpPr>
        <p:spPr>
          <a:xfrm>
            <a:off x="73922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3922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Shape 2782"/>
          <p:cNvSpPr/>
          <p:nvPr/>
        </p:nvSpPr>
        <p:spPr>
          <a:xfrm>
            <a:off x="76830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Shape 2783"/>
          <p:cNvSpPr/>
          <p:nvPr/>
        </p:nvSpPr>
        <p:spPr>
          <a:xfrm>
            <a:off x="76617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Oval 39"/>
          <p:cNvSpPr/>
          <p:nvPr/>
        </p:nvSpPr>
        <p:spPr>
          <a:xfrm>
            <a:off x="20085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Shape 2779"/>
          <p:cNvSpPr/>
          <p:nvPr/>
        </p:nvSpPr>
        <p:spPr>
          <a:xfrm>
            <a:off x="23550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Oval 44"/>
          <p:cNvSpPr/>
          <p:nvPr/>
        </p:nvSpPr>
        <p:spPr>
          <a:xfrm>
            <a:off x="20085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Shape 2778"/>
          <p:cNvSpPr/>
          <p:nvPr/>
        </p:nvSpPr>
        <p:spPr>
          <a:xfrm>
            <a:off x="22547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TextBox 47"/>
          <p:cNvSpPr txBox="1"/>
          <p:nvPr/>
        </p:nvSpPr>
        <p:spPr>
          <a:xfrm>
            <a:off x="2031676" y="59731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49" name="TextBox 48"/>
          <p:cNvSpPr txBox="1"/>
          <p:nvPr/>
        </p:nvSpPr>
        <p:spPr>
          <a:xfrm>
            <a:off x="7312146" y="59731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50" name="TextBox 49"/>
          <p:cNvSpPr txBox="1"/>
          <p:nvPr/>
        </p:nvSpPr>
        <p:spPr>
          <a:xfrm>
            <a:off x="2031676" y="97677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51" name="TextBox 50"/>
          <p:cNvSpPr txBox="1"/>
          <p:nvPr/>
        </p:nvSpPr>
        <p:spPr>
          <a:xfrm>
            <a:off x="7312146" y="97677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52" name="Subtitle 2"/>
          <p:cNvSpPr txBox="1">
            <a:spLocks/>
          </p:cNvSpPr>
          <p:nvPr/>
        </p:nvSpPr>
        <p:spPr>
          <a:xfrm>
            <a:off x="72105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3" name="Subtitle 2"/>
          <p:cNvSpPr txBox="1">
            <a:spLocks/>
          </p:cNvSpPr>
          <p:nvPr/>
        </p:nvSpPr>
        <p:spPr>
          <a:xfrm>
            <a:off x="19026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72105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9026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cxnSp>
        <p:nvCxnSpPr>
          <p:cNvPr id="22" name="Straight Connector 21"/>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8149267" y="984189"/>
            <a:ext cx="8079199"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LINES CHART</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35333902"/>
      </p:ext>
    </p:extLst>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p:nvPr>
            <p:extLst/>
          </p:nvPr>
        </p:nvGraphicFramePr>
        <p:xfrm>
          <a:off x="2287269" y="4138487"/>
          <a:ext cx="8450896"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8" name="Oval 7"/>
          <p:cNvSpPr/>
          <p:nvPr/>
        </p:nvSpPr>
        <p:spPr>
          <a:xfrm>
            <a:off x="3730339" y="4879523"/>
            <a:ext cx="5508398" cy="550839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4531379" y="6755852"/>
            <a:ext cx="4180953" cy="2646878"/>
          </a:xfrm>
          <a:prstGeom prst="rect">
            <a:avLst/>
          </a:prstGeom>
          <a:noFill/>
        </p:spPr>
        <p:txBody>
          <a:bodyPr wrap="none" rtlCol="0">
            <a:spAutoFit/>
          </a:bodyPr>
          <a:lstStyle/>
          <a:p>
            <a:pPr algn="ctr"/>
            <a:r>
              <a:rPr lang="en-US" sz="16600" dirty="0" smtClean="0">
                <a:solidFill>
                  <a:schemeClr val="tx2"/>
                </a:solidFill>
                <a:latin typeface="Poppins Light" charset="0"/>
                <a:ea typeface="Poppins Light" charset="0"/>
                <a:cs typeface="Poppins Light" charset="0"/>
              </a:rPr>
              <a:t>62%</a:t>
            </a:r>
            <a:endParaRPr lang="en-US" sz="16600" dirty="0">
              <a:solidFill>
                <a:schemeClr val="tx2"/>
              </a:solidFill>
              <a:latin typeface="Poppins Light" charset="0"/>
              <a:ea typeface="Poppins Light" charset="0"/>
              <a:cs typeface="Poppins Light" charset="0"/>
            </a:endParaRPr>
          </a:p>
        </p:txBody>
      </p:sp>
      <p:sp>
        <p:nvSpPr>
          <p:cNvPr id="27" name="Oval 26"/>
          <p:cNvSpPr/>
          <p:nvPr/>
        </p:nvSpPr>
        <p:spPr>
          <a:xfrm>
            <a:off x="184920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184920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hape 2782"/>
          <p:cNvSpPr/>
          <p:nvPr/>
        </p:nvSpPr>
        <p:spPr>
          <a:xfrm>
            <a:off x="187828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Shape 2783"/>
          <p:cNvSpPr/>
          <p:nvPr/>
        </p:nvSpPr>
        <p:spPr>
          <a:xfrm>
            <a:off x="187615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Oval 42"/>
          <p:cNvSpPr/>
          <p:nvPr/>
        </p:nvSpPr>
        <p:spPr>
          <a:xfrm>
            <a:off x="131083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2779"/>
          <p:cNvSpPr/>
          <p:nvPr/>
        </p:nvSpPr>
        <p:spPr>
          <a:xfrm>
            <a:off x="134548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6" name="Oval 45"/>
          <p:cNvSpPr/>
          <p:nvPr/>
        </p:nvSpPr>
        <p:spPr>
          <a:xfrm>
            <a:off x="131083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Shape 2778"/>
          <p:cNvSpPr/>
          <p:nvPr/>
        </p:nvSpPr>
        <p:spPr>
          <a:xfrm>
            <a:off x="133545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TextBox 48"/>
          <p:cNvSpPr txBox="1"/>
          <p:nvPr/>
        </p:nvSpPr>
        <p:spPr>
          <a:xfrm>
            <a:off x="13131476" y="59731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50" name="TextBox 49"/>
          <p:cNvSpPr txBox="1"/>
          <p:nvPr/>
        </p:nvSpPr>
        <p:spPr>
          <a:xfrm>
            <a:off x="18411946" y="59731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51" name="TextBox 50"/>
          <p:cNvSpPr txBox="1"/>
          <p:nvPr/>
        </p:nvSpPr>
        <p:spPr>
          <a:xfrm>
            <a:off x="13131476" y="97677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52" name="TextBox 51"/>
          <p:cNvSpPr txBox="1"/>
          <p:nvPr/>
        </p:nvSpPr>
        <p:spPr>
          <a:xfrm>
            <a:off x="18411946" y="97677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53" name="Subtitle 2"/>
          <p:cNvSpPr txBox="1">
            <a:spLocks/>
          </p:cNvSpPr>
          <p:nvPr/>
        </p:nvSpPr>
        <p:spPr>
          <a:xfrm>
            <a:off x="183103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130024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83103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6" name="Subtitle 2"/>
          <p:cNvSpPr txBox="1">
            <a:spLocks/>
          </p:cNvSpPr>
          <p:nvPr/>
        </p:nvSpPr>
        <p:spPr>
          <a:xfrm>
            <a:off x="130024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cxnSp>
        <p:nvCxnSpPr>
          <p:cNvPr id="24" name="Straight Connector 23"/>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8886648" y="984189"/>
            <a:ext cx="6604437"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PIE CHART</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371708741"/>
      </p:ext>
    </p:extLst>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Oval 41"/>
          <p:cNvSpPr/>
          <p:nvPr/>
        </p:nvSpPr>
        <p:spPr>
          <a:xfrm>
            <a:off x="1673225" y="8424186"/>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2019742" y="8657425"/>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673225" y="4777517"/>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919421" y="5039306"/>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aphicFrame>
        <p:nvGraphicFramePr>
          <p:cNvPr id="2" name="Chart 1"/>
          <p:cNvGraphicFramePr/>
          <p:nvPr>
            <p:extLst/>
          </p:nvPr>
        </p:nvGraphicFramePr>
        <p:xfrm>
          <a:off x="11979951" y="4744878"/>
          <a:ext cx="9682228" cy="6454818"/>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p:cNvSpPr txBox="1"/>
          <p:nvPr/>
        </p:nvSpPr>
        <p:spPr>
          <a:xfrm>
            <a:off x="3147511" y="4744878"/>
            <a:ext cx="3445174" cy="584775"/>
          </a:xfrm>
          <a:prstGeom prst="rect">
            <a:avLst/>
          </a:prstGeom>
          <a:noFill/>
        </p:spPr>
        <p:txBody>
          <a:bodyPr wrap="none" rtlCol="0">
            <a:spAutoFit/>
          </a:bodyPr>
          <a:lstStyle/>
          <a:p>
            <a:r>
              <a:rPr lang="en-US" sz="3200" b="1" spc="600" dirty="0" smtClean="0">
                <a:solidFill>
                  <a:schemeClr val="tx2"/>
                </a:solidFill>
                <a:latin typeface="Lato Bold" charset="0"/>
                <a:ea typeface="Lato Bold" charset="0"/>
                <a:cs typeface="Lato Bold" charset="0"/>
              </a:rPr>
              <a:t>SOMETHING</a:t>
            </a:r>
          </a:p>
        </p:txBody>
      </p:sp>
      <p:sp>
        <p:nvSpPr>
          <p:cNvPr id="16" name="TextBox 15"/>
          <p:cNvSpPr txBox="1"/>
          <p:nvPr/>
        </p:nvSpPr>
        <p:spPr>
          <a:xfrm>
            <a:off x="3147511" y="8465175"/>
            <a:ext cx="3445174" cy="584775"/>
          </a:xfrm>
          <a:prstGeom prst="rect">
            <a:avLst/>
          </a:prstGeom>
          <a:noFill/>
        </p:spPr>
        <p:txBody>
          <a:bodyPr wrap="none" rtlCol="0">
            <a:spAutoFit/>
          </a:bodyPr>
          <a:lstStyle/>
          <a:p>
            <a:r>
              <a:rPr lang="en-US" sz="3200" b="1" spc="600" dirty="0" smtClean="0">
                <a:solidFill>
                  <a:schemeClr val="tx2"/>
                </a:solidFill>
                <a:latin typeface="Lato Bold" charset="0"/>
                <a:ea typeface="Lato Bold" charset="0"/>
                <a:cs typeface="Lato Bold" charset="0"/>
              </a:rPr>
              <a:t>SOMETHING</a:t>
            </a:r>
          </a:p>
        </p:txBody>
      </p:sp>
      <p:sp>
        <p:nvSpPr>
          <p:cNvPr id="22" name="Subtitle 2"/>
          <p:cNvSpPr txBox="1">
            <a:spLocks/>
          </p:cNvSpPr>
          <p:nvPr/>
        </p:nvSpPr>
        <p:spPr>
          <a:xfrm>
            <a:off x="3045912" y="9158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a:t>
            </a:r>
            <a:r>
              <a:rPr lang="en-US" sz="2500" dirty="0" smtClean="0">
                <a:solidFill>
                  <a:schemeClr val="tx1"/>
                </a:solidFill>
                <a:latin typeface="Poppins Light" charset="0"/>
                <a:ea typeface="Poppins Light" charset="0"/>
                <a:cs typeface="Poppins Light" charset="0"/>
              </a:rPr>
              <a:t>guidelines occasionally </a:t>
            </a:r>
            <a:r>
              <a:rPr lang="en-US" sz="2500" dirty="0">
                <a:solidFill>
                  <a:schemeClr val="tx1"/>
                </a:solidFill>
                <a:latin typeface="Poppins Light" charset="0"/>
                <a:ea typeface="Poppins Light" charset="0"/>
                <a:cs typeface="Poppins Light" charset="0"/>
              </a:rPr>
              <a:t>you’ll find a </a:t>
            </a:r>
            <a:r>
              <a:rPr lang="en-US" sz="2500" dirty="0" smtClean="0">
                <a:solidFill>
                  <a:schemeClr val="tx1"/>
                </a:solidFill>
                <a:latin typeface="Poppins Light" charset="0"/>
                <a:ea typeface="Poppins Light" charset="0"/>
                <a:cs typeface="Poppins Light" charset="0"/>
              </a:rPr>
              <a:t>job</a:t>
            </a:r>
            <a:endParaRPr lang="en-US" sz="2500" dirty="0">
              <a:solidFill>
                <a:schemeClr val="tx1"/>
              </a:solidFill>
              <a:latin typeface="Poppins Light" charset="0"/>
              <a:ea typeface="Poppins Light" charset="0"/>
              <a:cs typeface="Poppins Light" charset="0"/>
            </a:endParaRPr>
          </a:p>
        </p:txBody>
      </p:sp>
      <p:sp>
        <p:nvSpPr>
          <p:cNvPr id="24" name="Subtitle 2"/>
          <p:cNvSpPr txBox="1">
            <a:spLocks/>
          </p:cNvSpPr>
          <p:nvPr/>
        </p:nvSpPr>
        <p:spPr>
          <a:xfrm>
            <a:off x="3045912" y="5435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a:t>
            </a:r>
            <a:r>
              <a:rPr lang="en-US" sz="2500" dirty="0" smtClean="0">
                <a:solidFill>
                  <a:schemeClr val="tx1"/>
                </a:solidFill>
                <a:latin typeface="Poppins Light" charset="0"/>
                <a:ea typeface="Poppins Light" charset="0"/>
                <a:cs typeface="Poppins Light" charset="0"/>
              </a:rPr>
              <a:t>guidelines occasionally </a:t>
            </a:r>
            <a:r>
              <a:rPr lang="en-US" sz="2500" dirty="0">
                <a:solidFill>
                  <a:schemeClr val="tx1"/>
                </a:solidFill>
                <a:latin typeface="Poppins Light" charset="0"/>
                <a:ea typeface="Poppins Light" charset="0"/>
                <a:cs typeface="Poppins Light" charset="0"/>
              </a:rPr>
              <a:t>you’ll find a </a:t>
            </a:r>
            <a:r>
              <a:rPr lang="en-US" sz="2500" dirty="0" smtClean="0">
                <a:solidFill>
                  <a:schemeClr val="tx1"/>
                </a:solidFill>
                <a:latin typeface="Poppins Light" charset="0"/>
                <a:ea typeface="Poppins Light" charset="0"/>
                <a:cs typeface="Poppins Light" charset="0"/>
              </a:rPr>
              <a:t>job</a:t>
            </a:r>
            <a:endParaRPr lang="en-US" sz="2500" dirty="0">
              <a:solidFill>
                <a:schemeClr val="tx1"/>
              </a:solidFill>
              <a:latin typeface="Poppins Light" charset="0"/>
              <a:ea typeface="Poppins Light" charset="0"/>
              <a:cs typeface="Poppins Light" charset="0"/>
            </a:endParaRPr>
          </a:p>
        </p:txBody>
      </p:sp>
      <p:cxnSp>
        <p:nvCxnSpPr>
          <p:cNvPr id="15" name="Straight Connector 14"/>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459508" y="984189"/>
            <a:ext cx="1145871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MOUNTAIN CHART</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278880864"/>
      </p:ext>
    </p:extLst>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97002"/>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9787850"/>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7810070"/>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944856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88940"/>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9377827"/>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9406690"/>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68675"/>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4533026"/>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13127174" y="848919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5120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34270"/>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412048"/>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7" name="Group 16"/>
          <p:cNvGrpSpPr/>
          <p:nvPr/>
        </p:nvGrpSpPr>
        <p:grpSpPr>
          <a:xfrm>
            <a:off x="1975203" y="4815827"/>
            <a:ext cx="9751208" cy="6374914"/>
            <a:chOff x="5157991" y="1665629"/>
            <a:chExt cx="2936367" cy="1919171"/>
          </a:xfrm>
          <a:solidFill>
            <a:schemeClr val="bg1">
              <a:lumMod val="75000"/>
            </a:schemeClr>
          </a:solidFill>
        </p:grpSpPr>
        <p:sp>
          <p:nvSpPr>
            <p:cNvPr id="18" name="Freeform 5"/>
            <p:cNvSpPr>
              <a:spLocks/>
            </p:cNvSpPr>
            <p:nvPr/>
          </p:nvSpPr>
          <p:spPr bwMode="auto">
            <a:xfrm>
              <a:off x="5379187"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19" name="Freeform 6"/>
            <p:cNvSpPr>
              <a:spLocks/>
            </p:cNvSpPr>
            <p:nvPr/>
          </p:nvSpPr>
          <p:spPr bwMode="auto">
            <a:xfrm>
              <a:off x="5925594"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0" name="Freeform 7"/>
            <p:cNvSpPr>
              <a:spLocks/>
            </p:cNvSpPr>
            <p:nvPr/>
          </p:nvSpPr>
          <p:spPr bwMode="auto">
            <a:xfrm>
              <a:off x="6068939"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1" name="Freeform 8"/>
            <p:cNvSpPr>
              <a:spLocks/>
            </p:cNvSpPr>
            <p:nvPr/>
          </p:nvSpPr>
          <p:spPr bwMode="auto">
            <a:xfrm>
              <a:off x="5613601"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3" name="Freeform 9"/>
            <p:cNvSpPr>
              <a:spLocks/>
            </p:cNvSpPr>
            <p:nvPr/>
          </p:nvSpPr>
          <p:spPr bwMode="auto">
            <a:xfrm>
              <a:off x="5239211"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4" name="Freeform 10"/>
            <p:cNvSpPr>
              <a:spLocks/>
            </p:cNvSpPr>
            <p:nvPr/>
          </p:nvSpPr>
          <p:spPr bwMode="auto">
            <a:xfrm>
              <a:off x="6303357"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5" name="Freeform 11"/>
            <p:cNvSpPr>
              <a:spLocks/>
            </p:cNvSpPr>
            <p:nvPr/>
          </p:nvSpPr>
          <p:spPr bwMode="auto">
            <a:xfrm>
              <a:off x="6364068"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6" name="Freeform 12"/>
            <p:cNvSpPr>
              <a:spLocks/>
            </p:cNvSpPr>
            <p:nvPr/>
          </p:nvSpPr>
          <p:spPr bwMode="auto">
            <a:xfrm>
              <a:off x="6279747"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7" name="Freeform 13"/>
            <p:cNvSpPr>
              <a:spLocks/>
            </p:cNvSpPr>
            <p:nvPr/>
          </p:nvSpPr>
          <p:spPr bwMode="auto">
            <a:xfrm>
              <a:off x="6293237"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1" name="Freeform 14"/>
            <p:cNvSpPr>
              <a:spLocks/>
            </p:cNvSpPr>
            <p:nvPr/>
          </p:nvSpPr>
          <p:spPr bwMode="auto">
            <a:xfrm>
              <a:off x="5922221"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2" name="Freeform 15"/>
            <p:cNvSpPr>
              <a:spLocks/>
            </p:cNvSpPr>
            <p:nvPr/>
          </p:nvSpPr>
          <p:spPr bwMode="auto">
            <a:xfrm>
              <a:off x="6313475"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3" name="Freeform 16"/>
            <p:cNvSpPr>
              <a:spLocks/>
            </p:cNvSpPr>
            <p:nvPr/>
          </p:nvSpPr>
          <p:spPr bwMode="auto">
            <a:xfrm>
              <a:off x="5982933"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4" name="Freeform 17"/>
            <p:cNvSpPr>
              <a:spLocks/>
            </p:cNvSpPr>
            <p:nvPr/>
          </p:nvSpPr>
          <p:spPr bwMode="auto">
            <a:xfrm>
              <a:off x="5716475"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5" name="Freeform 18"/>
            <p:cNvSpPr>
              <a:spLocks/>
            </p:cNvSpPr>
            <p:nvPr/>
          </p:nvSpPr>
          <p:spPr bwMode="auto">
            <a:xfrm>
              <a:off x="5428093"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6" name="Freeform 19"/>
            <p:cNvSpPr>
              <a:spLocks/>
            </p:cNvSpPr>
            <p:nvPr/>
          </p:nvSpPr>
          <p:spPr bwMode="auto">
            <a:xfrm>
              <a:off x="5278000"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7" name="Freeform 20"/>
            <p:cNvSpPr>
              <a:spLocks/>
            </p:cNvSpPr>
            <p:nvPr/>
          </p:nvSpPr>
          <p:spPr bwMode="auto">
            <a:xfrm>
              <a:off x="5637211"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8" name="Freeform 21"/>
            <p:cNvSpPr>
              <a:spLocks/>
            </p:cNvSpPr>
            <p:nvPr/>
          </p:nvSpPr>
          <p:spPr bwMode="auto">
            <a:xfrm>
              <a:off x="5775500"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9" name="Freeform 22"/>
            <p:cNvSpPr>
              <a:spLocks/>
            </p:cNvSpPr>
            <p:nvPr/>
          </p:nvSpPr>
          <p:spPr bwMode="auto">
            <a:xfrm>
              <a:off x="7897044"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0" name="Freeform 23"/>
            <p:cNvSpPr>
              <a:spLocks/>
            </p:cNvSpPr>
            <p:nvPr/>
          </p:nvSpPr>
          <p:spPr bwMode="auto">
            <a:xfrm>
              <a:off x="7517595"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1" name="Freeform 24"/>
            <p:cNvSpPr>
              <a:spLocks/>
            </p:cNvSpPr>
            <p:nvPr/>
          </p:nvSpPr>
          <p:spPr bwMode="auto">
            <a:xfrm>
              <a:off x="7792485"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2" name="Freeform 25"/>
            <p:cNvSpPr>
              <a:spLocks/>
            </p:cNvSpPr>
            <p:nvPr/>
          </p:nvSpPr>
          <p:spPr bwMode="auto">
            <a:xfrm>
              <a:off x="7866687"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3" name="Freeform 26"/>
            <p:cNvSpPr>
              <a:spLocks/>
            </p:cNvSpPr>
            <p:nvPr/>
          </p:nvSpPr>
          <p:spPr bwMode="auto">
            <a:xfrm>
              <a:off x="7834646"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4" name="Freeform 27"/>
            <p:cNvSpPr>
              <a:spLocks/>
            </p:cNvSpPr>
            <p:nvPr/>
          </p:nvSpPr>
          <p:spPr bwMode="auto">
            <a:xfrm>
              <a:off x="7918969"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5" name="Freeform 28"/>
            <p:cNvSpPr>
              <a:spLocks/>
            </p:cNvSpPr>
            <p:nvPr/>
          </p:nvSpPr>
          <p:spPr bwMode="auto">
            <a:xfrm>
              <a:off x="7834646"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6" name="Freeform 29"/>
            <p:cNvSpPr>
              <a:spLocks/>
            </p:cNvSpPr>
            <p:nvPr/>
          </p:nvSpPr>
          <p:spPr bwMode="auto">
            <a:xfrm>
              <a:off x="7976308"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7" name="Freeform 30"/>
            <p:cNvSpPr>
              <a:spLocks/>
            </p:cNvSpPr>
            <p:nvPr/>
          </p:nvSpPr>
          <p:spPr bwMode="auto">
            <a:xfrm>
              <a:off x="7763816"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8" name="Freeform 31"/>
            <p:cNvSpPr>
              <a:spLocks/>
            </p:cNvSpPr>
            <p:nvPr/>
          </p:nvSpPr>
          <p:spPr bwMode="auto">
            <a:xfrm>
              <a:off x="7750325"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9" name="Freeform 32"/>
            <p:cNvSpPr>
              <a:spLocks/>
            </p:cNvSpPr>
            <p:nvPr/>
          </p:nvSpPr>
          <p:spPr bwMode="auto">
            <a:xfrm>
              <a:off x="7480494"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0" name="Freeform 33"/>
            <p:cNvSpPr>
              <a:spLocks/>
            </p:cNvSpPr>
            <p:nvPr/>
          </p:nvSpPr>
          <p:spPr bwMode="auto">
            <a:xfrm>
              <a:off x="7183680"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1" name="Freeform 34"/>
            <p:cNvSpPr>
              <a:spLocks/>
            </p:cNvSpPr>
            <p:nvPr/>
          </p:nvSpPr>
          <p:spPr bwMode="auto">
            <a:xfrm>
              <a:off x="6802544"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2" name="Freeform 35"/>
            <p:cNvSpPr>
              <a:spLocks/>
            </p:cNvSpPr>
            <p:nvPr/>
          </p:nvSpPr>
          <p:spPr bwMode="auto">
            <a:xfrm>
              <a:off x="6765442"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3" name="Freeform 36"/>
            <p:cNvSpPr>
              <a:spLocks/>
            </p:cNvSpPr>
            <p:nvPr/>
          </p:nvSpPr>
          <p:spPr bwMode="auto">
            <a:xfrm>
              <a:off x="7011663"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4" name="Freeform 37"/>
            <p:cNvSpPr>
              <a:spLocks/>
            </p:cNvSpPr>
            <p:nvPr/>
          </p:nvSpPr>
          <p:spPr bwMode="auto">
            <a:xfrm>
              <a:off x="7342206"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5" name="Freeform 38"/>
            <p:cNvSpPr>
              <a:spLocks/>
            </p:cNvSpPr>
            <p:nvPr/>
          </p:nvSpPr>
          <p:spPr bwMode="auto">
            <a:xfrm>
              <a:off x="7274748"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6"/>
                </a:solidFill>
                <a:latin typeface="Poppins Light" charset="0"/>
              </a:endParaRPr>
            </a:p>
          </p:txBody>
        </p:sp>
        <p:sp>
          <p:nvSpPr>
            <p:cNvPr id="66" name="Freeform 39"/>
            <p:cNvSpPr>
              <a:spLocks/>
            </p:cNvSpPr>
            <p:nvPr/>
          </p:nvSpPr>
          <p:spPr bwMode="auto">
            <a:xfrm>
              <a:off x="7369189"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7" name="Freeform 40"/>
            <p:cNvSpPr>
              <a:spLocks/>
            </p:cNvSpPr>
            <p:nvPr/>
          </p:nvSpPr>
          <p:spPr bwMode="auto">
            <a:xfrm>
              <a:off x="7406290"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8" name="Freeform 41"/>
            <p:cNvSpPr>
              <a:spLocks/>
            </p:cNvSpPr>
            <p:nvPr/>
          </p:nvSpPr>
          <p:spPr bwMode="auto">
            <a:xfrm>
              <a:off x="7128027"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9" name="Freeform 42"/>
            <p:cNvSpPr>
              <a:spLocks/>
            </p:cNvSpPr>
            <p:nvPr/>
          </p:nvSpPr>
          <p:spPr bwMode="auto">
            <a:xfrm>
              <a:off x="6942518"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0" name="Freeform 43"/>
            <p:cNvSpPr>
              <a:spLocks/>
            </p:cNvSpPr>
            <p:nvPr/>
          </p:nvSpPr>
          <p:spPr bwMode="auto">
            <a:xfrm>
              <a:off x="7559756"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1" name="Freeform 44"/>
            <p:cNvSpPr>
              <a:spLocks/>
            </p:cNvSpPr>
            <p:nvPr/>
          </p:nvSpPr>
          <p:spPr bwMode="auto">
            <a:xfrm>
              <a:off x="7411348"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2" name="Freeform 45"/>
            <p:cNvSpPr>
              <a:spLocks/>
            </p:cNvSpPr>
            <p:nvPr/>
          </p:nvSpPr>
          <p:spPr bwMode="auto">
            <a:xfrm>
              <a:off x="7045391"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3" name="Freeform 46"/>
            <p:cNvSpPr>
              <a:spLocks/>
            </p:cNvSpPr>
            <p:nvPr/>
          </p:nvSpPr>
          <p:spPr bwMode="auto">
            <a:xfrm>
              <a:off x="6706415"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4" name="Freeform 47"/>
            <p:cNvSpPr>
              <a:spLocks/>
            </p:cNvSpPr>
            <p:nvPr/>
          </p:nvSpPr>
          <p:spPr bwMode="auto">
            <a:xfrm>
              <a:off x="6642330"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5" name="Line 48"/>
            <p:cNvSpPr>
              <a:spLocks noChangeShapeType="1"/>
            </p:cNvSpPr>
            <p:nvPr/>
          </p:nvSpPr>
          <p:spPr bwMode="auto">
            <a:xfrm>
              <a:off x="6881806" y="2014722"/>
              <a:ext cx="0" cy="0"/>
            </a:xfrm>
            <a:prstGeom prst="line">
              <a:avLst/>
            </a:prstGeom>
            <a:grp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6" name="Line 49"/>
            <p:cNvSpPr>
              <a:spLocks noChangeShapeType="1"/>
            </p:cNvSpPr>
            <p:nvPr/>
          </p:nvSpPr>
          <p:spPr bwMode="auto">
            <a:xfrm>
              <a:off x="6881806" y="2014722"/>
              <a:ext cx="0" cy="0"/>
            </a:xfrm>
            <a:prstGeom prst="line">
              <a:avLst/>
            </a:prstGeom>
            <a:grpFill/>
            <a:ln w="6350"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7" name="Freeform 50"/>
            <p:cNvSpPr>
              <a:spLocks/>
            </p:cNvSpPr>
            <p:nvPr/>
          </p:nvSpPr>
          <p:spPr bwMode="auto">
            <a:xfrm>
              <a:off x="6964442"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8" name="Freeform 51"/>
            <p:cNvSpPr>
              <a:spLocks/>
            </p:cNvSpPr>
            <p:nvPr/>
          </p:nvSpPr>
          <p:spPr bwMode="auto">
            <a:xfrm>
              <a:off x="6848077"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9" name="Freeform 52"/>
            <p:cNvSpPr>
              <a:spLocks/>
            </p:cNvSpPr>
            <p:nvPr/>
          </p:nvSpPr>
          <p:spPr bwMode="auto">
            <a:xfrm>
              <a:off x="7268001"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0" name="Freeform 53"/>
            <p:cNvSpPr>
              <a:spLocks/>
            </p:cNvSpPr>
            <p:nvPr/>
          </p:nvSpPr>
          <p:spPr bwMode="auto">
            <a:xfrm>
              <a:off x="7119595"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1" name="Freeform 54"/>
            <p:cNvSpPr>
              <a:spLocks/>
            </p:cNvSpPr>
            <p:nvPr/>
          </p:nvSpPr>
          <p:spPr bwMode="auto">
            <a:xfrm>
              <a:off x="6929027"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2" name="Freeform 55"/>
            <p:cNvSpPr>
              <a:spLocks/>
            </p:cNvSpPr>
            <p:nvPr/>
          </p:nvSpPr>
          <p:spPr bwMode="auto">
            <a:xfrm>
              <a:off x="6662569"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3" name="Freeform 82"/>
            <p:cNvSpPr>
              <a:spLocks/>
            </p:cNvSpPr>
            <p:nvPr/>
          </p:nvSpPr>
          <p:spPr bwMode="auto">
            <a:xfrm>
              <a:off x="5157991"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sp>
          <p:nvSpPr>
            <p:cNvPr id="84" name="Freeform 83"/>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grpSp>
      <p:cxnSp>
        <p:nvCxnSpPr>
          <p:cNvPr id="88" name="Straight Connector 87"/>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9" name="TextBox 88"/>
          <p:cNvSpPr txBox="1"/>
          <p:nvPr/>
        </p:nvSpPr>
        <p:spPr>
          <a:xfrm>
            <a:off x="7482707" y="984189"/>
            <a:ext cx="9412321"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UNITED STATES</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584569654"/>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3367668" y="3838220"/>
            <a:ext cx="17642314" cy="8727346"/>
            <a:chOff x="3843499" y="3719582"/>
            <a:chExt cx="16665619" cy="8244192"/>
          </a:xfrm>
        </p:grpSpPr>
        <p:sp>
          <p:nvSpPr>
            <p:cNvPr id="86"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7"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8"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9"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0"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1"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2"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3"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4"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5"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6"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7"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8"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9"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0"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1"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2"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3"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4"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5"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6"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7"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8"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9"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0"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1"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2"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3"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nvGrpSpPr>
            <p:cNvPr id="114" name="Group 113"/>
            <p:cNvGrpSpPr/>
            <p:nvPr/>
          </p:nvGrpSpPr>
          <p:grpSpPr>
            <a:xfrm>
              <a:off x="17709756" y="6761778"/>
              <a:ext cx="697449" cy="662593"/>
              <a:chOff x="5961121" y="2686387"/>
              <a:chExt cx="288233" cy="273757"/>
            </a:xfrm>
            <a:solidFill>
              <a:schemeClr val="bg1">
                <a:lumMod val="75000"/>
              </a:schemeClr>
            </a:solidFill>
          </p:grpSpPr>
          <p:sp>
            <p:nvSpPr>
              <p:cNvPr id="479"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80"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115"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6"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7"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8"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9"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0"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1"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2"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3"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4"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5"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6"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7"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8"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9"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0"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1"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2"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3"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4"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5"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6"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7"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8"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9"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0"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1"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2"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3"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4"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5"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6"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7"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8"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9"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0"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1"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2"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3"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4"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5"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6"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7"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8"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9"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0"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1"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2"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3"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4"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5"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6"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7"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8"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9"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0"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1"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2"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3"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4"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5"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6"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7"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8"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9"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0"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1"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2"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3"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4"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5"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6"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7"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8"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9"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0"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1"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2"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3"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4"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5"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6"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7"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8"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9"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0"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1"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2"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3"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4"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5"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6"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7"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8"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9"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0"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1"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2"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3"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4"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5"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6"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7"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8"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9"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0"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1"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2"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3"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4"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5"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6"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7"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8"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9"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0"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1"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2"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3"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4"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5"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6"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7"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8"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9"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0"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1"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2"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3"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4"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5"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6"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7"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8"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9"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0"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1"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2"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3"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4"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5"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6"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7"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8"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9"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0"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1"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2"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3"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4"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5"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6"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7"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8"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9"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0"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1"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2"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3"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4"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5"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6"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7"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8"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9"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0"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1"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2"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3"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4"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5"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6"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7"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8"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9"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0"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1"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2"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3"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4"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5" name="Rectangle 613"/>
            <p:cNvSpPr>
              <a:spLocks noChangeArrowheads="1"/>
            </p:cNvSpPr>
            <p:nvPr/>
          </p:nvSpPr>
          <p:spPr bwMode="auto">
            <a:xfrm>
              <a:off x="12451788" y="5197675"/>
              <a:ext cx="3187" cy="3188"/>
            </a:xfrm>
            <a:prstGeom prst="rect">
              <a:avLst/>
            </a:pr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6"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7"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8"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9"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0"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1"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2"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3"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4"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5"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6"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7"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8"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9"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0"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1"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2"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3"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4"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5"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6"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7"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8"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9"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0"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1"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2"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3"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4"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3"/>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5"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6"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7"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8"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9"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0"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1"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2"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3"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4"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5"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6"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7"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8"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9"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0"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1"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2"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3"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4"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5"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6"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7"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8"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9"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0"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1"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2"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3"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4"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5"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6"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7"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8"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9"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0"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1"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2"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3"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4"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5"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6"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7"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8"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9"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0"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1"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2"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3"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4"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5"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6"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7"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8"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9"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0"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1"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2"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3"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4"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5"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6"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7"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8"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9"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0"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1"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2"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3"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4"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5"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6"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7"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8"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9"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0"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1"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2"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3"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4"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5"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6"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7"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8"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9"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0"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1"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2"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3"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4"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5"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6"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7"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8"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9"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0"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1"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2"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3"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4"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5"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6"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7"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8"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9"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0"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1"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2"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3"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4"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5"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6"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7"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8"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9"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0"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1"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2"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3"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4"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5"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6"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7"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8"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9"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0"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1"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2"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3"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4"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5"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6"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7"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8"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9"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0"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1"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2"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3"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4"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5"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6"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7"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8"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9"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0"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1"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2"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3"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4"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5"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6"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7"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8"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cxnSp>
        <p:nvCxnSpPr>
          <p:cNvPr id="481" name="Straight Connector 48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82" name="TextBox 481"/>
          <p:cNvSpPr txBox="1"/>
          <p:nvPr/>
        </p:nvSpPr>
        <p:spPr>
          <a:xfrm>
            <a:off x="8634432" y="984189"/>
            <a:ext cx="7108870"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WORLWIDE</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957653657"/>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488674" y="8827525"/>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488674" y="9818373"/>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488674" y="7840593"/>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510976" y="947909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091431" y="8419463"/>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10091128" y="9408350"/>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511535" y="943721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089526" y="10399198"/>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247187" y="456354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488674" y="851971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510976" y="1048173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488675" y="846479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511536" y="1044257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665670" y="3470095"/>
            <a:ext cx="6639746" cy="8889196"/>
            <a:chOff x="3366645" y="2581680"/>
            <a:chExt cx="7359460" cy="9852739"/>
          </a:xfrm>
          <a:solidFill>
            <a:schemeClr val="bg1">
              <a:lumMod val="85000"/>
            </a:schemeClr>
          </a:solidFill>
        </p:grpSpPr>
        <p:sp>
          <p:nvSpPr>
            <p:cNvPr id="17" name="Freeform 16"/>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8" name="Freeform 17"/>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9" name="Freeform 18"/>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0" name="Freeform 19"/>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1" name="Freeform 20"/>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3" name="Freeform 22"/>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4" name="Freeform 23"/>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5" name="Freeform 24"/>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6" name="Freeform 25"/>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7" name="Freeform 26"/>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1" name="Freeform 3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2" name="Freeform 3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3" name="Freeform 3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4" name="Freeform 3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5" name="Freeform 3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chemeClr val="bg1"/>
              </a:solidFill>
              <a:bevel/>
              <a:headEnd/>
              <a:tailEnd/>
            </a:ln>
          </p:spPr>
          <p:txBody>
            <a:bodyPr wrap="none" anchor="ctr"/>
            <a:lstStyle/>
            <a:p>
              <a:endParaRPr lang="en-US">
                <a:latin typeface="Poppins Light" charset="0"/>
              </a:endParaRPr>
            </a:p>
          </p:txBody>
        </p:sp>
        <p:sp>
          <p:nvSpPr>
            <p:cNvPr id="47" name="Freeform 4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8" name="Freeform 47"/>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9"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28575" cmpd="sng">
              <a:solidFill>
                <a:schemeClr val="bg1"/>
              </a:solidFill>
              <a:round/>
              <a:headEnd/>
              <a:tailEnd/>
            </a:ln>
          </p:spPr>
          <p:txBody>
            <a:bodyPr wrap="none" anchor="ctr"/>
            <a:lstStyle/>
            <a:p>
              <a:endParaRPr lang="en-US">
                <a:latin typeface="Poppins Light" charset="0"/>
              </a:endParaRPr>
            </a:p>
          </p:txBody>
        </p:sp>
        <p:sp>
          <p:nvSpPr>
            <p:cNvPr id="50" name="Freeform 49"/>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1" name="Freeform 50"/>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2" name="Freeform 51"/>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3" name="Freeform 52"/>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4" name="Freeform 53"/>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5" name="Freeform 54"/>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6" name="Freeform 55"/>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grpSp>
      <p:cxnSp>
        <p:nvCxnSpPr>
          <p:cNvPr id="60" name="Straight Connector 59"/>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9017164" y="984189"/>
            <a:ext cx="634340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GERMANY</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823201572"/>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67131"/>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9757979"/>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7780199"/>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941869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59069"/>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9347956"/>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9376819"/>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38804"/>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4503155"/>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13127174" y="8459325"/>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2133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04399"/>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382177"/>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85" name="Group 84"/>
          <p:cNvGrpSpPr/>
          <p:nvPr/>
        </p:nvGrpSpPr>
        <p:grpSpPr>
          <a:xfrm>
            <a:off x="2036542" y="4756733"/>
            <a:ext cx="9861680" cy="6662485"/>
            <a:chOff x="13017546" y="3273350"/>
            <a:chExt cx="10283367" cy="6947373"/>
          </a:xfrm>
          <a:solidFill>
            <a:schemeClr val="bg1">
              <a:lumMod val="85000"/>
            </a:schemeClr>
          </a:solidFill>
        </p:grpSpPr>
        <p:sp>
          <p:nvSpPr>
            <p:cNvPr id="86"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7"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8"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9"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0"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2"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3" name="Freeform 92"/>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4" name="Freeform 93"/>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5" name="Freeform 94"/>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6" name="Freeform 95"/>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7" name="Freeform 96"/>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8" name="Freeform 97"/>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9" name="Freeform 98"/>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0" name="Freeform 99"/>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1" name="Freeform 100"/>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2" name="Freeform 101"/>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3" name="Freeform 102"/>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4" name="Freeform 103"/>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5" name="Freeform 104"/>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6" name="Freeform 105"/>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7" name="Freeform 106"/>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8" name="Freeform 107"/>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9" name="Freeform 108"/>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0" name="Freeform 109"/>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1" name="Freeform 110"/>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2" name="Freeform 111"/>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3" name="Freeform 112"/>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4" name="Freeform 113"/>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5" name="Freeform 114"/>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6" name="Freeform 115"/>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7" name="Freeform 116"/>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8" name="Freeform 117"/>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9" name="Freeform 118"/>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0" name="Freeform 119"/>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1" name="Freeform 120"/>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2" name="Freeform 121"/>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3" name="Freeform 122"/>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4" name="Freeform 123"/>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5" name="Freeform 124"/>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6" name="Freeform 125"/>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7" name="Freeform 126"/>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8" name="Freeform 127"/>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9" name="Freeform 128"/>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0" name="Freeform 129"/>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1" name="Freeform 130"/>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2" name="Freeform 131"/>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3" name="Freeform 132"/>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4" name="Freeform 133"/>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5" name="Freeform 134"/>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6" name="Freeform 135"/>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7" name="Freeform 136"/>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8" name="Freeform 137"/>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9" name="Freeform 138"/>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0" name="Freeform 139"/>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1" name="Freeform 140"/>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2" name="Freeform 141"/>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3" name="Freeform 142"/>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4" name="Freeform 143"/>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5" name="Freeform 144"/>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6" name="Freeform 145"/>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7"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8"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9"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0"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1"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2"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3"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4"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5"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6"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7"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8"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9"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0"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1"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sp>
          <p:nvSpPr>
            <p:cNvPr id="162"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grpSp>
      <p:cxnSp>
        <p:nvCxnSpPr>
          <p:cNvPr id="166" name="Straight Connector 16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7" name="TextBox 166"/>
          <p:cNvSpPr txBox="1"/>
          <p:nvPr/>
        </p:nvSpPr>
        <p:spPr>
          <a:xfrm>
            <a:off x="9453309" y="984189"/>
            <a:ext cx="547111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CANADA</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257748834"/>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781367" y="8910746"/>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781367" y="9901594"/>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781367" y="7923814"/>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803669" y="956231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384124" y="8502684"/>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10383821" y="9491571"/>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804228" y="952043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382219" y="10482419"/>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539880" y="4646770"/>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781367" y="8602940"/>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803669" y="1056495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781368" y="8548014"/>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804229" y="10525792"/>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4885498" y="3038172"/>
            <a:ext cx="5604676" cy="9307468"/>
            <a:chOff x="3338296" y="1084264"/>
            <a:chExt cx="5625733" cy="9342436"/>
          </a:xfrm>
          <a:solidFill>
            <a:schemeClr val="bg1">
              <a:lumMod val="85000"/>
            </a:schemeClr>
          </a:solidFill>
        </p:grpSpPr>
        <p:sp>
          <p:nvSpPr>
            <p:cNvPr id="17"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7"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0"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6"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7"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8"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9"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0"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1"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2"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3"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4"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5"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6"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7"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8"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9"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0"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1"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2"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3"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4"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5"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6"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7"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8"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9"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0"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1"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2"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3"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4"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5"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6"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7"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8"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9"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0"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1"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2"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3"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4"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5"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6"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7"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8"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9"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0"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1"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2"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3"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4"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5"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6"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7"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8"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9"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0"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1"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2"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3"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4"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5"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6"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7"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8"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9"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0"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1"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2"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3"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4"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5"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6"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7"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8"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9"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0"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1"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2"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3"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4"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5"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6"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7"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8"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cxnSp>
        <p:nvCxnSpPr>
          <p:cNvPr id="232" name="Straight Connector 231"/>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3" name="TextBox 232"/>
          <p:cNvSpPr txBox="1"/>
          <p:nvPr/>
        </p:nvSpPr>
        <p:spPr>
          <a:xfrm>
            <a:off x="6591822" y="984189"/>
            <a:ext cx="11194091"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UNITED KINGDOM</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11849564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271987" y="9016269"/>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271987" y="10007117"/>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271987" y="8029337"/>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294289" y="966783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874744" y="8608207"/>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874441" y="9597094"/>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294848" y="9625957"/>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872839" y="10587942"/>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030500" y="4752293"/>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271987" y="870846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94289" y="1067047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271988" y="8653537"/>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94849" y="10631315"/>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091532" y="3913551"/>
            <a:ext cx="11292809" cy="8259538"/>
            <a:chOff x="2979926" y="-33603"/>
            <a:chExt cx="6221676" cy="4549336"/>
          </a:xfrm>
          <a:solidFill>
            <a:schemeClr val="bg1">
              <a:lumMod val="85000"/>
            </a:schemeClr>
          </a:solidFill>
        </p:grpSpPr>
        <p:sp>
          <p:nvSpPr>
            <p:cNvPr id="17"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cxnSp>
        <p:nvCxnSpPr>
          <p:cNvPr id="80" name="Straight Connector 79"/>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1" name="TextBox 80"/>
          <p:cNvSpPr txBox="1"/>
          <p:nvPr/>
        </p:nvSpPr>
        <p:spPr>
          <a:xfrm>
            <a:off x="9668624" y="984189"/>
            <a:ext cx="504048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EUROPE</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54020798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192913" y="9137355"/>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192913" y="10128203"/>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192913" y="8150423"/>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215215" y="978892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795670" y="8729293"/>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795367" y="9718180"/>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215774" y="974704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793765" y="10709028"/>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951426" y="487337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192913" y="882954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15215" y="107915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192914" y="877462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15775" y="1075240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57" name="Group 56"/>
          <p:cNvGrpSpPr/>
          <p:nvPr/>
        </p:nvGrpSpPr>
        <p:grpSpPr>
          <a:xfrm>
            <a:off x="13400259" y="3936376"/>
            <a:ext cx="8619739" cy="8343477"/>
            <a:chOff x="10672937" y="2878775"/>
            <a:chExt cx="10083703" cy="9760520"/>
          </a:xfrm>
          <a:solidFill>
            <a:schemeClr val="bg1">
              <a:lumMod val="85000"/>
            </a:schemeClr>
          </a:solidFill>
        </p:grpSpPr>
        <p:sp>
          <p:nvSpPr>
            <p:cNvPr id="58"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a:latin typeface="Poppins Light" charset="0"/>
              </a:endParaRPr>
            </a:p>
          </p:txBody>
        </p:sp>
        <p:sp>
          <p:nvSpPr>
            <p:cNvPr id="59"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0"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1"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2"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3"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4"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5"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6"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67"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9"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0"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1"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2"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3"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4"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5"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6"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7"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8"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9"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0"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1"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grpSp>
      <p:cxnSp>
        <p:nvCxnSpPr>
          <p:cNvPr id="49" name="Straight Connector 48"/>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9667982" y="984189"/>
            <a:ext cx="504176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FRANCE</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208231617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40"/>
          <p:cNvSpPr txBox="1"/>
          <p:nvPr/>
        </p:nvSpPr>
        <p:spPr>
          <a:xfrm>
            <a:off x="7915219" y="984189"/>
            <a:ext cx="854727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OUR HISTORY</a:t>
            </a:r>
            <a:endParaRPr lang="en-US" sz="8400" b="1" spc="800" dirty="0">
              <a:solidFill>
                <a:schemeClr val="tx2"/>
              </a:solidFill>
              <a:latin typeface="Lato Black" charset="0"/>
              <a:ea typeface="Lato Black" charset="0"/>
              <a:cs typeface="Lato Black" charset="0"/>
            </a:endParaRPr>
          </a:p>
        </p:txBody>
      </p:sp>
      <p:cxnSp>
        <p:nvCxnSpPr>
          <p:cNvPr id="42" name="Straight Connector 41"/>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 name="Hexagon 2"/>
          <p:cNvSpPr/>
          <p:nvPr/>
        </p:nvSpPr>
        <p:spPr>
          <a:xfrm rot="5400000">
            <a:off x="19071518" y="4650063"/>
            <a:ext cx="3207982" cy="27655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Hexagon 51"/>
          <p:cNvSpPr/>
          <p:nvPr/>
        </p:nvSpPr>
        <p:spPr>
          <a:xfrm rot="5400000">
            <a:off x="13427989" y="4650063"/>
            <a:ext cx="3207982" cy="27655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Hexagon 52"/>
          <p:cNvSpPr/>
          <p:nvPr/>
        </p:nvSpPr>
        <p:spPr>
          <a:xfrm rot="5400000">
            <a:off x="7784460" y="4650063"/>
            <a:ext cx="3207982" cy="27655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Hexagon 53"/>
          <p:cNvSpPr/>
          <p:nvPr/>
        </p:nvSpPr>
        <p:spPr>
          <a:xfrm rot="5400000">
            <a:off x="2140931" y="4650063"/>
            <a:ext cx="3207982" cy="27655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759917" y="8191789"/>
            <a:ext cx="1257075"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AWARD</a:t>
            </a:r>
            <a:endParaRPr lang="en-US" sz="2200" b="1" dirty="0">
              <a:solidFill>
                <a:schemeClr val="tx2"/>
              </a:solidFill>
              <a:latin typeface="Poppins SemiBold" charset="0"/>
              <a:ea typeface="Poppins SemiBold" charset="0"/>
              <a:cs typeface="Poppins SemiBold" charset="0"/>
            </a:endParaRPr>
          </a:p>
        </p:txBody>
      </p:sp>
      <p:cxnSp>
        <p:nvCxnSpPr>
          <p:cNvPr id="57" name="Straight Connector 56"/>
          <p:cNvCxnSpPr/>
          <p:nvPr/>
        </p:nvCxnSpPr>
        <p:spPr>
          <a:xfrm>
            <a:off x="-22302" y="9185355"/>
            <a:ext cx="24377650"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8" name="Oval 57"/>
          <p:cNvSpPr/>
          <p:nvPr/>
        </p:nvSpPr>
        <p:spPr>
          <a:xfrm>
            <a:off x="3599100" y="9062601"/>
            <a:ext cx="245508" cy="2455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9281366" y="9062601"/>
            <a:ext cx="245508" cy="2455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20552755" y="9062601"/>
            <a:ext cx="245508" cy="2455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14909226" y="9062601"/>
            <a:ext cx="245508" cy="2455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p:cNvSpPr txBox="1"/>
          <p:nvPr/>
        </p:nvSpPr>
        <p:spPr>
          <a:xfrm>
            <a:off x="19706334" y="8191789"/>
            <a:ext cx="1938352"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WORLDWIDE</a:t>
            </a:r>
            <a:endParaRPr lang="en-US" sz="2200" b="1" dirty="0">
              <a:solidFill>
                <a:schemeClr val="tx2"/>
              </a:solidFill>
              <a:latin typeface="Poppins SemiBold" charset="0"/>
              <a:ea typeface="Poppins SemiBold" charset="0"/>
              <a:cs typeface="Poppins SemiBold" charset="0"/>
            </a:endParaRPr>
          </a:p>
        </p:txBody>
      </p:sp>
      <p:sp>
        <p:nvSpPr>
          <p:cNvPr id="64" name="TextBox 63"/>
          <p:cNvSpPr txBox="1"/>
          <p:nvPr/>
        </p:nvSpPr>
        <p:spPr>
          <a:xfrm>
            <a:off x="20173790" y="9959630"/>
            <a:ext cx="1071126" cy="669414"/>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Poppins SemiBold" charset="0"/>
                <a:ea typeface="Poppins SemiBold" charset="0"/>
                <a:cs typeface="Poppins SemiBold" charset="0"/>
              </a:rPr>
              <a:t>2017</a:t>
            </a:r>
            <a:endParaRPr lang="en-US" sz="3200" b="1" dirty="0">
              <a:solidFill>
                <a:schemeClr val="tx2"/>
              </a:solidFill>
              <a:latin typeface="Poppins SemiBold" charset="0"/>
              <a:ea typeface="Poppins SemiBold" charset="0"/>
              <a:cs typeface="Poppins SemiBold" charset="0"/>
            </a:endParaRPr>
          </a:p>
        </p:txBody>
      </p:sp>
      <p:sp>
        <p:nvSpPr>
          <p:cNvPr id="65" name="TextBox 64"/>
          <p:cNvSpPr txBox="1"/>
          <p:nvPr/>
        </p:nvSpPr>
        <p:spPr>
          <a:xfrm>
            <a:off x="13736736" y="8191789"/>
            <a:ext cx="2545889"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NEW LOCATIONS</a:t>
            </a:r>
            <a:endParaRPr lang="en-US" sz="2200" b="1" dirty="0">
              <a:solidFill>
                <a:schemeClr val="tx2"/>
              </a:solidFill>
              <a:latin typeface="Poppins SemiBold" charset="0"/>
              <a:ea typeface="Poppins SemiBold" charset="0"/>
              <a:cs typeface="Poppins SemiBold" charset="0"/>
            </a:endParaRPr>
          </a:p>
        </p:txBody>
      </p:sp>
      <p:sp>
        <p:nvSpPr>
          <p:cNvPr id="66" name="Shape 2564"/>
          <p:cNvSpPr/>
          <p:nvPr/>
        </p:nvSpPr>
        <p:spPr>
          <a:xfrm>
            <a:off x="3169597" y="5480557"/>
            <a:ext cx="1104514" cy="1104514"/>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7" name="TextBox 66"/>
          <p:cNvSpPr txBox="1"/>
          <p:nvPr/>
        </p:nvSpPr>
        <p:spPr>
          <a:xfrm>
            <a:off x="2703061" y="8191789"/>
            <a:ext cx="2053767"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FOUNDATION</a:t>
            </a:r>
            <a:endParaRPr lang="en-US" sz="2200" b="1" dirty="0">
              <a:solidFill>
                <a:schemeClr val="tx2"/>
              </a:solidFill>
              <a:latin typeface="Poppins SemiBold" charset="0"/>
              <a:ea typeface="Poppins SemiBold" charset="0"/>
              <a:cs typeface="Poppins SemiBold" charset="0"/>
            </a:endParaRPr>
          </a:p>
        </p:txBody>
      </p:sp>
      <p:sp>
        <p:nvSpPr>
          <p:cNvPr id="68" name="TextBox 67"/>
          <p:cNvSpPr txBox="1"/>
          <p:nvPr/>
        </p:nvSpPr>
        <p:spPr>
          <a:xfrm>
            <a:off x="14497652" y="9959630"/>
            <a:ext cx="1106392" cy="669414"/>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Poppins SemiBold" charset="0"/>
                <a:ea typeface="Poppins SemiBold" charset="0"/>
                <a:cs typeface="Poppins SemiBold" charset="0"/>
              </a:rPr>
              <a:t>2010</a:t>
            </a:r>
            <a:endParaRPr lang="en-US" sz="3200" b="1" dirty="0">
              <a:solidFill>
                <a:schemeClr val="tx2"/>
              </a:solidFill>
              <a:latin typeface="Poppins SemiBold" charset="0"/>
              <a:ea typeface="Poppins SemiBold" charset="0"/>
              <a:cs typeface="Poppins SemiBold" charset="0"/>
            </a:endParaRPr>
          </a:p>
        </p:txBody>
      </p:sp>
      <p:sp>
        <p:nvSpPr>
          <p:cNvPr id="69" name="TextBox 68"/>
          <p:cNvSpPr txBox="1"/>
          <p:nvPr/>
        </p:nvSpPr>
        <p:spPr>
          <a:xfrm>
            <a:off x="8781553" y="9959630"/>
            <a:ext cx="1213794" cy="669414"/>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Poppins SemiBold" charset="0"/>
                <a:ea typeface="Poppins SemiBold" charset="0"/>
                <a:cs typeface="Poppins SemiBold" charset="0"/>
              </a:rPr>
              <a:t>2008</a:t>
            </a:r>
            <a:endParaRPr lang="en-US" sz="3200" b="1" dirty="0">
              <a:solidFill>
                <a:schemeClr val="tx2"/>
              </a:solidFill>
              <a:latin typeface="Poppins SemiBold" charset="0"/>
              <a:ea typeface="Poppins SemiBold" charset="0"/>
              <a:cs typeface="Poppins SemiBold" charset="0"/>
            </a:endParaRPr>
          </a:p>
        </p:txBody>
      </p:sp>
      <p:sp>
        <p:nvSpPr>
          <p:cNvPr id="70" name="TextBox 69"/>
          <p:cNvSpPr txBox="1"/>
          <p:nvPr/>
        </p:nvSpPr>
        <p:spPr>
          <a:xfrm>
            <a:off x="3132666" y="9959630"/>
            <a:ext cx="1194558" cy="669414"/>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Poppins SemiBold" charset="0"/>
                <a:ea typeface="Poppins SemiBold" charset="0"/>
                <a:cs typeface="Poppins SemiBold" charset="0"/>
              </a:rPr>
              <a:t>2003</a:t>
            </a:r>
            <a:endParaRPr lang="en-US" sz="3200" b="1" dirty="0">
              <a:solidFill>
                <a:schemeClr val="tx2"/>
              </a:solidFill>
              <a:latin typeface="Poppins SemiBold" charset="0"/>
              <a:ea typeface="Poppins SemiBold" charset="0"/>
              <a:cs typeface="Poppins SemiBold" charset="0"/>
            </a:endParaRPr>
          </a:p>
        </p:txBody>
      </p:sp>
      <p:sp>
        <p:nvSpPr>
          <p:cNvPr id="73" name="Shape 2934"/>
          <p:cNvSpPr/>
          <p:nvPr/>
        </p:nvSpPr>
        <p:spPr>
          <a:xfrm>
            <a:off x="14608037" y="5614543"/>
            <a:ext cx="803286" cy="110451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4" name="Shape 2944"/>
          <p:cNvSpPr/>
          <p:nvPr/>
        </p:nvSpPr>
        <p:spPr>
          <a:xfrm>
            <a:off x="20157094" y="5480557"/>
            <a:ext cx="1104518" cy="110451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5" name="Shape 2579"/>
          <p:cNvSpPr/>
          <p:nvPr/>
        </p:nvSpPr>
        <p:spPr>
          <a:xfrm>
            <a:off x="8854192" y="5485215"/>
            <a:ext cx="1099856" cy="1099856"/>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9927896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ubtitle 2"/>
          <p:cNvSpPr txBox="1">
            <a:spLocks/>
          </p:cNvSpPr>
          <p:nvPr/>
        </p:nvSpPr>
        <p:spPr>
          <a:xfrm>
            <a:off x="1635125" y="3794507"/>
            <a:ext cx="21145500" cy="857472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 </a:t>
            </a:r>
            <a:r>
              <a:rPr lang="en-US" dirty="0">
                <a:solidFill>
                  <a:schemeClr val="tx1"/>
                </a:solidFill>
                <a:latin typeface="Poppins Light" charset="0"/>
                <a:ea typeface="Poppins Light" charset="0"/>
                <a:cs typeface="Poppins Light" charset="0"/>
              </a:rPr>
              <a:t>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a:t>
            </a:r>
            <a:r>
              <a:rPr lang="en-US" dirty="0" smtClean="0">
                <a:solidFill>
                  <a:schemeClr val="tx1"/>
                </a:solidFill>
                <a:latin typeface="Poppins Light" charset="0"/>
                <a:ea typeface="Poppins Light" charset="0"/>
                <a:cs typeface="Poppins Light" charset="0"/>
              </a:rPr>
              <a:t>selecting</a:t>
            </a:r>
            <a:endParaRPr lang="en-US" dirty="0">
              <a:solidFill>
                <a:schemeClr val="tx1"/>
              </a:solidFill>
              <a:latin typeface="Poppins Light" charset="0"/>
              <a:ea typeface="Poppins Light" charset="0"/>
              <a:cs typeface="Poppins Light" charset="0"/>
            </a:endParaRPr>
          </a:p>
        </p:txBody>
      </p:sp>
      <p:sp>
        <p:nvSpPr>
          <p:cNvPr id="5" name="TextBox 4"/>
          <p:cNvSpPr txBox="1"/>
          <p:nvPr/>
        </p:nvSpPr>
        <p:spPr>
          <a:xfrm>
            <a:off x="6358570" y="1169458"/>
            <a:ext cx="11660564"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TEXT IN ONE COLUMN</a:t>
            </a:r>
            <a:endParaRPr lang="en-US" sz="8400" b="1" dirty="0">
              <a:solidFill>
                <a:schemeClr val="tx2"/>
              </a:solidFill>
              <a:latin typeface="Lato Black" charset="0"/>
              <a:ea typeface="Lato Black" charset="0"/>
              <a:cs typeface="Lato Black" charset="0"/>
            </a:endParaRPr>
          </a:p>
        </p:txBody>
      </p:sp>
      <p:sp>
        <p:nvSpPr>
          <p:cNvPr id="6" name="TextBox 5"/>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7" name="Straight Connector 6"/>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853987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p:cNvSpPr>
            <a:spLocks/>
          </p:cNvSpPr>
          <p:nvPr/>
        </p:nvSpPr>
        <p:spPr bwMode="auto">
          <a:xfrm>
            <a:off x="2057754" y="1534069"/>
            <a:ext cx="3825471" cy="32701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Creative</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Text</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Layouts</a:t>
            </a:r>
          </a:p>
        </p:txBody>
      </p:sp>
      <p:sp>
        <p:nvSpPr>
          <p:cNvPr id="50" name="Subtitle 2"/>
          <p:cNvSpPr txBox="1">
            <a:spLocks/>
          </p:cNvSpPr>
          <p:nvPr/>
        </p:nvSpPr>
        <p:spPr>
          <a:xfrm>
            <a:off x="12375142" y="1458380"/>
            <a:ext cx="10073378" cy="1011360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typefaces</a:t>
            </a:r>
            <a:r>
              <a:rPr lang="en-US" dirty="0" smtClean="0">
                <a:solidFill>
                  <a:schemeClr val="tx1"/>
                </a:solidFill>
                <a:latin typeface="Poppins Light" charset="0"/>
                <a:ea typeface="Poppins Light" charset="0"/>
                <a:cs typeface="Poppins Light" charset="0"/>
              </a:rPr>
              <a:t>.</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typefaces frequently</a:t>
            </a:r>
            <a:r>
              <a:rPr lang="en-US" dirty="0">
                <a:solidFill>
                  <a:schemeClr val="tx1"/>
                </a:solidFill>
                <a:latin typeface="Poppins Light" charset="0"/>
                <a:ea typeface="Poppins Light" charset="0"/>
                <a:cs typeface="Poppins Light" charset="0"/>
              </a:rPr>
              <a:t>,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r>
              <a:rPr lang="en-US" dirty="0" smtClean="0">
                <a:solidFill>
                  <a:schemeClr val="tx1"/>
                </a:solidFill>
                <a:latin typeface="Poppins Light" charset="0"/>
                <a:ea typeface="Poppins Light" charset="0"/>
                <a:cs typeface="Poppins Light" charset="0"/>
              </a:rPr>
              <a:t>.</a:t>
            </a:r>
            <a:endParaRPr lang="en-US" dirty="0">
              <a:solidFill>
                <a:schemeClr val="tx1"/>
              </a:solidFill>
              <a:latin typeface="Poppins Light" charset="0"/>
              <a:ea typeface="Poppins Light" charset="0"/>
              <a:cs typeface="Poppins Light" charset="0"/>
            </a:endParaRPr>
          </a:p>
        </p:txBody>
      </p:sp>
      <p:sp>
        <p:nvSpPr>
          <p:cNvPr id="40" name="Subtitle 2"/>
          <p:cNvSpPr txBox="1">
            <a:spLocks/>
          </p:cNvSpPr>
          <p:nvPr/>
        </p:nvSpPr>
        <p:spPr>
          <a:xfrm>
            <a:off x="1882402" y="5488201"/>
            <a:ext cx="10073378" cy="60837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typefaces.</a:t>
            </a:r>
          </a:p>
          <a:p>
            <a:pPr algn="just">
              <a:lnSpc>
                <a:spcPts val="4040"/>
              </a:lnSpc>
            </a:pP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6741540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ubtitle 2"/>
          <p:cNvSpPr txBox="1">
            <a:spLocks/>
          </p:cNvSpPr>
          <p:nvPr/>
        </p:nvSpPr>
        <p:spPr>
          <a:xfrm>
            <a:off x="16105505" y="3616087"/>
            <a:ext cx="6480175" cy="534922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a:t>
            </a:r>
            <a:r>
              <a:rPr lang="en-US" dirty="0" smtClean="0">
                <a:solidFill>
                  <a:schemeClr val="tx1"/>
                </a:solidFill>
                <a:latin typeface="Poppins Light" charset="0"/>
                <a:ea typeface="Poppins Light" charset="0"/>
                <a:cs typeface="Poppins Light" charset="0"/>
              </a:rPr>
              <a:t>your</a:t>
            </a:r>
            <a:endParaRPr lang="en-US" dirty="0">
              <a:solidFill>
                <a:schemeClr val="tx1"/>
              </a:solidFill>
              <a:latin typeface="Poppins Light" charset="0"/>
              <a:ea typeface="Poppins Light" charset="0"/>
              <a:cs typeface="Poppins Light" charset="0"/>
            </a:endParaRPr>
          </a:p>
        </p:txBody>
      </p:sp>
      <p:sp>
        <p:nvSpPr>
          <p:cNvPr id="33" name="Subtitle 2"/>
          <p:cNvSpPr txBox="1">
            <a:spLocks/>
          </p:cNvSpPr>
          <p:nvPr/>
        </p:nvSpPr>
        <p:spPr>
          <a:xfrm>
            <a:off x="1635125" y="3616087"/>
            <a:ext cx="6480175" cy="791402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a:t>
            </a:r>
          </a:p>
        </p:txBody>
      </p:sp>
      <p:sp>
        <p:nvSpPr>
          <p:cNvPr id="34" name="Subtitle 2"/>
          <p:cNvSpPr txBox="1">
            <a:spLocks/>
          </p:cNvSpPr>
          <p:nvPr/>
        </p:nvSpPr>
        <p:spPr>
          <a:xfrm>
            <a:off x="8870315" y="3616087"/>
            <a:ext cx="6480175" cy="806176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a:t>
            </a:r>
            <a:endParaRPr lang="en-US" dirty="0" smtClean="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7" name="TextBox 6"/>
          <p:cNvSpPr txBox="1"/>
          <p:nvPr/>
        </p:nvSpPr>
        <p:spPr>
          <a:xfrm>
            <a:off x="5803932" y="1169458"/>
            <a:ext cx="12769842"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TEXT IN THREE COLUMN</a:t>
            </a:r>
            <a:endParaRPr lang="en-US" sz="8400" b="1" dirty="0">
              <a:solidFill>
                <a:schemeClr val="tx2"/>
              </a:solidFill>
              <a:latin typeface="Lato Black" charset="0"/>
              <a:ea typeface="Lato Black" charset="0"/>
              <a:cs typeface="Lato Black" charset="0"/>
            </a:endParaRPr>
          </a:p>
        </p:txBody>
      </p:sp>
      <p:sp>
        <p:nvSpPr>
          <p:cNvPr id="8" name="TextBox 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 name="Straight Connector 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9447481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Shape 2683"/>
          <p:cNvSpPr/>
          <p:nvPr/>
        </p:nvSpPr>
        <p:spPr>
          <a:xfrm>
            <a:off x="4817327" y="856808"/>
            <a:ext cx="8523328" cy="11718216"/>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chemeClr val="bg1">
              <a:lumMod val="9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2" name="Rectangle 11"/>
          <p:cNvSpPr/>
          <p:nvPr/>
        </p:nvSpPr>
        <p:spPr>
          <a:xfrm>
            <a:off x="15702001" y="0"/>
            <a:ext cx="8675649" cy="137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p:cNvCxnSpPr/>
          <p:nvPr/>
        </p:nvCxnSpPr>
        <p:spPr>
          <a:xfrm>
            <a:off x="7270817" y="7308123"/>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928228" y="5140807"/>
            <a:ext cx="784554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CONTACT US</a:t>
            </a:r>
            <a:endParaRPr lang="en-US" sz="8400" b="1" spc="800" dirty="0">
              <a:solidFill>
                <a:schemeClr val="tx2"/>
              </a:solidFill>
              <a:latin typeface="Lato Black" charset="0"/>
              <a:ea typeface="Lato Black" charset="0"/>
              <a:cs typeface="Lato Black" charset="0"/>
            </a:endParaRPr>
          </a:p>
        </p:txBody>
      </p:sp>
      <p:sp>
        <p:nvSpPr>
          <p:cNvPr id="16" name="TextBox 15"/>
          <p:cNvSpPr txBox="1"/>
          <p:nvPr/>
        </p:nvSpPr>
        <p:spPr>
          <a:xfrm>
            <a:off x="5712181" y="8128917"/>
            <a:ext cx="4309193"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WWW.YOURCOMPANY.COM</a:t>
            </a:r>
            <a:endParaRPr lang="en-US" sz="2300" b="1" dirty="0">
              <a:solidFill>
                <a:schemeClr val="tx2"/>
              </a:solidFill>
              <a:latin typeface="Poppins SemiBold" charset="0"/>
              <a:ea typeface="Poppins SemiBold" charset="0"/>
              <a:cs typeface="Poppins SemiBold" charset="0"/>
            </a:endParaRPr>
          </a:p>
        </p:txBody>
      </p:sp>
      <p:sp>
        <p:nvSpPr>
          <p:cNvPr id="9" name="Subtitle 2"/>
          <p:cNvSpPr txBox="1">
            <a:spLocks/>
          </p:cNvSpPr>
          <p:nvPr/>
        </p:nvSpPr>
        <p:spPr>
          <a:xfrm>
            <a:off x="18215258" y="6545754"/>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13 Ave. </a:t>
            </a:r>
            <a:r>
              <a:rPr lang="en-US" dirty="0" err="1" smtClean="0">
                <a:solidFill>
                  <a:schemeClr val="bg1"/>
                </a:solidFill>
                <a:latin typeface="Poppins Light" charset="0"/>
                <a:ea typeface="Poppins Light" charset="0"/>
                <a:cs typeface="Poppins Light" charset="0"/>
              </a:rPr>
              <a:t>Ballarta</a:t>
            </a:r>
            <a:endParaRPr lang="en-US" dirty="0" smtClean="0">
              <a:solidFill>
                <a:schemeClr val="bg1"/>
              </a:solidFill>
              <a:latin typeface="Poppins Light" charset="0"/>
              <a:ea typeface="Poppins Light" charset="0"/>
              <a:cs typeface="Poppins Light" charset="0"/>
            </a:endParaRPr>
          </a:p>
          <a:p>
            <a:pPr algn="l">
              <a:lnSpc>
                <a:spcPts val="4040"/>
              </a:lnSpc>
            </a:pPr>
            <a:r>
              <a:rPr lang="en-US" dirty="0" smtClean="0">
                <a:solidFill>
                  <a:schemeClr val="bg1"/>
                </a:solidFill>
                <a:latin typeface="Poppins Light" charset="0"/>
                <a:ea typeface="Poppins Light" charset="0"/>
                <a:cs typeface="Poppins Light" charset="0"/>
              </a:rPr>
              <a:t>Barcelona, Spain</a:t>
            </a:r>
            <a:endParaRPr lang="en-US" dirty="0">
              <a:solidFill>
                <a:schemeClr val="bg1"/>
              </a:solidFill>
              <a:latin typeface="Poppins Light" charset="0"/>
              <a:ea typeface="Poppins Light" charset="0"/>
              <a:cs typeface="Poppins Light" charset="0"/>
            </a:endParaRPr>
          </a:p>
        </p:txBody>
      </p:sp>
      <p:sp>
        <p:nvSpPr>
          <p:cNvPr id="13" name="TextBox 12"/>
          <p:cNvSpPr txBox="1"/>
          <p:nvPr/>
        </p:nvSpPr>
        <p:spPr>
          <a:xfrm>
            <a:off x="18332829" y="5972019"/>
            <a:ext cx="2534668"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EUROPE OFFICE</a:t>
            </a:r>
            <a:endParaRPr lang="en-US" sz="2400" b="1" dirty="0">
              <a:solidFill>
                <a:schemeClr val="bg1"/>
              </a:solidFill>
              <a:latin typeface="Poppins SemiBold" charset="0"/>
              <a:ea typeface="Poppins SemiBold" charset="0"/>
              <a:cs typeface="Poppins SemiBold" charset="0"/>
            </a:endParaRPr>
          </a:p>
        </p:txBody>
      </p:sp>
      <p:sp>
        <p:nvSpPr>
          <p:cNvPr id="14" name="Subtitle 2"/>
          <p:cNvSpPr txBox="1">
            <a:spLocks/>
          </p:cNvSpPr>
          <p:nvPr/>
        </p:nvSpPr>
        <p:spPr>
          <a:xfrm>
            <a:off x="18215258" y="8964407"/>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45 </a:t>
            </a:r>
            <a:r>
              <a:rPr lang="en-US" dirty="0" err="1" smtClean="0">
                <a:solidFill>
                  <a:schemeClr val="bg1"/>
                </a:solidFill>
                <a:latin typeface="Poppins Light" charset="0"/>
                <a:ea typeface="Poppins Light" charset="0"/>
                <a:cs typeface="Poppins Light" charset="0"/>
              </a:rPr>
              <a:t>Calle</a:t>
            </a:r>
            <a:r>
              <a:rPr lang="en-US" dirty="0" smtClean="0">
                <a:solidFill>
                  <a:schemeClr val="bg1"/>
                </a:solidFill>
                <a:latin typeface="Poppins Light" charset="0"/>
                <a:ea typeface="Poppins Light" charset="0"/>
                <a:cs typeface="Poppins Light" charset="0"/>
              </a:rPr>
              <a:t> Norte</a:t>
            </a:r>
          </a:p>
          <a:p>
            <a:pPr algn="l">
              <a:lnSpc>
                <a:spcPts val="4040"/>
              </a:lnSpc>
            </a:pPr>
            <a:r>
              <a:rPr lang="en-US" dirty="0" smtClean="0">
                <a:solidFill>
                  <a:schemeClr val="bg1"/>
                </a:solidFill>
                <a:latin typeface="Poppins Light" charset="0"/>
                <a:ea typeface="Poppins Light" charset="0"/>
                <a:cs typeface="Poppins Light" charset="0"/>
              </a:rPr>
              <a:t>Argentina</a:t>
            </a:r>
            <a:endParaRPr lang="en-US" dirty="0">
              <a:solidFill>
                <a:schemeClr val="bg1"/>
              </a:solidFill>
              <a:latin typeface="Poppins Light" charset="0"/>
              <a:ea typeface="Poppins Light" charset="0"/>
              <a:cs typeface="Poppins Light" charset="0"/>
            </a:endParaRPr>
          </a:p>
        </p:txBody>
      </p:sp>
      <p:sp>
        <p:nvSpPr>
          <p:cNvPr id="15" name="TextBox 14"/>
          <p:cNvSpPr txBox="1"/>
          <p:nvPr/>
        </p:nvSpPr>
        <p:spPr>
          <a:xfrm>
            <a:off x="18332829" y="8390672"/>
            <a:ext cx="3908442"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SOUTH AMERICA OFFICE</a:t>
            </a:r>
            <a:endParaRPr lang="en-US" sz="2400" b="1" dirty="0">
              <a:solidFill>
                <a:schemeClr val="bg1"/>
              </a:solidFill>
              <a:latin typeface="Poppins SemiBold" charset="0"/>
              <a:ea typeface="Poppins SemiBold" charset="0"/>
              <a:cs typeface="Poppins SemiBold" charset="0"/>
            </a:endParaRPr>
          </a:p>
        </p:txBody>
      </p:sp>
      <p:sp>
        <p:nvSpPr>
          <p:cNvPr id="17" name="Subtitle 2"/>
          <p:cNvSpPr txBox="1">
            <a:spLocks/>
          </p:cNvSpPr>
          <p:nvPr/>
        </p:nvSpPr>
        <p:spPr>
          <a:xfrm>
            <a:off x="18215258" y="402205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1243 Barker Cypress</a:t>
            </a:r>
          </a:p>
          <a:p>
            <a:pPr algn="l">
              <a:lnSpc>
                <a:spcPts val="4040"/>
              </a:lnSpc>
            </a:pPr>
            <a:r>
              <a:rPr lang="en-US" dirty="0" smtClean="0">
                <a:solidFill>
                  <a:schemeClr val="bg1"/>
                </a:solidFill>
                <a:latin typeface="Poppins Light" charset="0"/>
                <a:ea typeface="Poppins Light" charset="0"/>
                <a:cs typeface="Poppins Light" charset="0"/>
              </a:rPr>
              <a:t>San Francisco, California</a:t>
            </a:r>
            <a:endParaRPr lang="en-US" dirty="0">
              <a:solidFill>
                <a:schemeClr val="bg1"/>
              </a:solidFill>
              <a:latin typeface="Poppins Light" charset="0"/>
              <a:ea typeface="Poppins Light" charset="0"/>
              <a:cs typeface="Poppins Light" charset="0"/>
            </a:endParaRPr>
          </a:p>
        </p:txBody>
      </p:sp>
      <p:sp>
        <p:nvSpPr>
          <p:cNvPr id="18" name="TextBox 17"/>
          <p:cNvSpPr txBox="1"/>
          <p:nvPr/>
        </p:nvSpPr>
        <p:spPr>
          <a:xfrm>
            <a:off x="18332829" y="3448316"/>
            <a:ext cx="3679212"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UNITED STATES OFFICE</a:t>
            </a:r>
            <a:endParaRPr lang="en-US" sz="2400" b="1" dirty="0">
              <a:solidFill>
                <a:schemeClr val="bg1"/>
              </a:solidFill>
              <a:latin typeface="Poppins SemiBold" charset="0"/>
              <a:ea typeface="Poppins SemiBold" charset="0"/>
              <a:cs typeface="Poppins SemiBold" charset="0"/>
            </a:endParaRPr>
          </a:p>
        </p:txBody>
      </p:sp>
      <p:sp>
        <p:nvSpPr>
          <p:cNvPr id="21" name="Shape 2934"/>
          <p:cNvSpPr/>
          <p:nvPr/>
        </p:nvSpPr>
        <p:spPr>
          <a:xfrm>
            <a:off x="17562831" y="343219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 name="Shape 2934"/>
          <p:cNvSpPr/>
          <p:nvPr/>
        </p:nvSpPr>
        <p:spPr>
          <a:xfrm>
            <a:off x="17562831" y="831654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934"/>
          <p:cNvSpPr/>
          <p:nvPr/>
        </p:nvSpPr>
        <p:spPr>
          <a:xfrm>
            <a:off x="17562831" y="591933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3988464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83269"/>
            <a:ext cx="135937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General</a:t>
            </a:r>
          </a:p>
        </p:txBody>
      </p:sp>
      <p:sp>
        <p:nvSpPr>
          <p:cNvPr id="117"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01978469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7" name="Shape 2707"/>
          <p:cNvSpPr/>
          <p:nvPr/>
        </p:nvSpPr>
        <p:spPr>
          <a:xfrm>
            <a:off x="11062635" y="1783269"/>
            <a:ext cx="1858679"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8" name="Shape 2788"/>
          <p:cNvSpPr/>
          <p:nvPr/>
        </p:nvSpPr>
        <p:spPr>
          <a:xfrm>
            <a:off x="10762180" y="7142114"/>
            <a:ext cx="2382084"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Miscellaneous</a:t>
            </a:r>
          </a:p>
        </p:txBody>
      </p:sp>
    </p:spTree>
    <p:extLst>
      <p:ext uri="{BB962C8B-B14F-4D97-AF65-F5344CB8AC3E}">
        <p14:creationId xmlns:p14="http://schemas.microsoft.com/office/powerpoint/2010/main" val="124729350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83269"/>
            <a:ext cx="219233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92277"/>
            <a:ext cx="861550"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Web</a:t>
            </a:r>
          </a:p>
        </p:txBody>
      </p:sp>
    </p:spTree>
    <p:extLst>
      <p:ext uri="{BB962C8B-B14F-4D97-AF65-F5344CB8AC3E}">
        <p14:creationId xmlns:p14="http://schemas.microsoft.com/office/powerpoint/2010/main" val="16741105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96388"/>
            <a:ext cx="128495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21976"/>
            <a:ext cx="1467712"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208637"/>
            <a:ext cx="152694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t>Weather</a:t>
            </a:r>
          </a:p>
        </p:txBody>
      </p:sp>
    </p:spTree>
    <p:extLst>
      <p:ext uri="{BB962C8B-B14F-4D97-AF65-F5344CB8AC3E}">
        <p14:creationId xmlns:p14="http://schemas.microsoft.com/office/powerpoint/2010/main" val="4459263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2159402" y="1811586"/>
            <a:ext cx="3784198" cy="1406534"/>
            <a:chOff x="3279542" y="4006146"/>
            <a:chExt cx="18188774" cy="6760514"/>
          </a:xfrm>
        </p:grpSpPr>
        <p:sp>
          <p:nvSpPr>
            <p:cNvPr id="49" name="Oval 48"/>
            <p:cNvSpPr/>
            <p:nvPr/>
          </p:nvSpPr>
          <p:spPr>
            <a:xfrm>
              <a:off x="13867138" y="4840932"/>
              <a:ext cx="1546697" cy="1547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20" tIns="45709" rIns="91420" bIns="45709" rtlCol="0" anchor="ctr"/>
            <a:lstStyle/>
            <a:p>
              <a:pPr algn="ctr"/>
              <a:endParaRPr lang="en-US" dirty="0"/>
            </a:p>
          </p:txBody>
        </p:sp>
        <p:sp>
          <p:nvSpPr>
            <p:cNvPr id="50" name="Freeform 1"/>
            <p:cNvSpPr>
              <a:spLocks noChangeArrowheads="1"/>
            </p:cNvSpPr>
            <p:nvPr/>
          </p:nvSpPr>
          <p:spPr bwMode="auto">
            <a:xfrm rot="5400000">
              <a:off x="18475115" y="3765537"/>
              <a:ext cx="2752592" cy="3233810"/>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1" name="Freeform 2"/>
            <p:cNvSpPr>
              <a:spLocks noChangeArrowheads="1"/>
            </p:cNvSpPr>
            <p:nvPr/>
          </p:nvSpPr>
          <p:spPr bwMode="auto">
            <a:xfrm rot="5400000">
              <a:off x="16083200" y="5810248"/>
              <a:ext cx="2264156" cy="3193388"/>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2" name="Freeform 3"/>
            <p:cNvSpPr>
              <a:spLocks noChangeArrowheads="1"/>
            </p:cNvSpPr>
            <p:nvPr/>
          </p:nvSpPr>
          <p:spPr bwMode="auto">
            <a:xfrm rot="5400000">
              <a:off x="12724946" y="4237669"/>
              <a:ext cx="3656426" cy="3193386"/>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4" name="Freeform 4"/>
            <p:cNvSpPr>
              <a:spLocks noChangeArrowheads="1"/>
            </p:cNvSpPr>
            <p:nvPr/>
          </p:nvSpPr>
          <p:spPr bwMode="auto">
            <a:xfrm rot="5400000">
              <a:off x="10099014" y="6013717"/>
              <a:ext cx="3624474" cy="3233810"/>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9" name="Freeform 5"/>
            <p:cNvSpPr>
              <a:spLocks noChangeArrowheads="1"/>
            </p:cNvSpPr>
            <p:nvPr/>
          </p:nvSpPr>
          <p:spPr bwMode="auto">
            <a:xfrm rot="5400000">
              <a:off x="6800984" y="4883595"/>
              <a:ext cx="4948276" cy="3193386"/>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0" name="Freeform 6"/>
            <p:cNvSpPr>
              <a:spLocks noChangeArrowheads="1"/>
            </p:cNvSpPr>
            <p:nvPr/>
          </p:nvSpPr>
          <p:spPr bwMode="auto">
            <a:xfrm rot="5400000">
              <a:off x="3258731" y="5769499"/>
              <a:ext cx="6760512" cy="3233810"/>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1" name="Oval 60"/>
            <p:cNvSpPr/>
            <p:nvPr/>
          </p:nvSpPr>
          <p:spPr>
            <a:xfrm>
              <a:off x="5948203" y="8426608"/>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2" name="Oval 61"/>
            <p:cNvSpPr/>
            <p:nvPr/>
          </p:nvSpPr>
          <p:spPr>
            <a:xfrm>
              <a:off x="8591446" y="4840932"/>
              <a:ext cx="1546697" cy="1547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3" name="Oval 62"/>
            <p:cNvSpPr/>
            <p:nvPr/>
          </p:nvSpPr>
          <p:spPr>
            <a:xfrm>
              <a:off x="11231968" y="7254900"/>
              <a:ext cx="1546697" cy="1547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4" name="Oval 63"/>
            <p:cNvSpPr/>
            <p:nvPr/>
          </p:nvSpPr>
          <p:spPr>
            <a:xfrm>
              <a:off x="19153631" y="4840932"/>
              <a:ext cx="1546697" cy="1547100"/>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5" name="Oval 64"/>
            <p:cNvSpPr/>
            <p:nvPr/>
          </p:nvSpPr>
          <p:spPr>
            <a:xfrm>
              <a:off x="16550359" y="6369206"/>
              <a:ext cx="1546697" cy="15471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6" name="Oval 65"/>
            <p:cNvSpPr/>
            <p:nvPr/>
          </p:nvSpPr>
          <p:spPr>
            <a:xfrm>
              <a:off x="3279542" y="4068864"/>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grpSp>
      <p:grpSp>
        <p:nvGrpSpPr>
          <p:cNvPr id="2" name="Group 1"/>
          <p:cNvGrpSpPr/>
          <p:nvPr/>
        </p:nvGrpSpPr>
        <p:grpSpPr>
          <a:xfrm>
            <a:off x="6760021" y="1431014"/>
            <a:ext cx="2878184" cy="1511688"/>
            <a:chOff x="12369436" y="4991384"/>
            <a:chExt cx="10182696" cy="5348183"/>
          </a:xfrm>
        </p:grpSpPr>
        <p:sp>
          <p:nvSpPr>
            <p:cNvPr id="68" name="Rectangle 67"/>
            <p:cNvSpPr/>
            <p:nvPr/>
          </p:nvSpPr>
          <p:spPr bwMode="auto">
            <a:xfrm>
              <a:off x="13336667" y="7302282"/>
              <a:ext cx="9215461" cy="74244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69" name="Rectangle 68"/>
            <p:cNvSpPr/>
            <p:nvPr/>
          </p:nvSpPr>
          <p:spPr bwMode="auto">
            <a:xfrm>
              <a:off x="13336667" y="7302282"/>
              <a:ext cx="2303866" cy="7424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1" name="Oval 70"/>
            <p:cNvSpPr/>
            <p:nvPr/>
          </p:nvSpPr>
          <p:spPr>
            <a:xfrm>
              <a:off x="12398861" y="7276986"/>
              <a:ext cx="839131" cy="8393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 </a:t>
              </a:r>
              <a:endParaRPr lang="en-US" dirty="0"/>
            </a:p>
          </p:txBody>
        </p:sp>
        <p:sp>
          <p:nvSpPr>
            <p:cNvPr id="77" name="Rectangle 76"/>
            <p:cNvSpPr/>
            <p:nvPr/>
          </p:nvSpPr>
          <p:spPr bwMode="auto">
            <a:xfrm>
              <a:off x="13336666" y="8430405"/>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8" name="Rectangle 77"/>
            <p:cNvSpPr/>
            <p:nvPr/>
          </p:nvSpPr>
          <p:spPr bwMode="auto">
            <a:xfrm>
              <a:off x="13336666" y="8430405"/>
              <a:ext cx="6868219" cy="7472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80" name="Oval 79"/>
            <p:cNvSpPr/>
            <p:nvPr/>
          </p:nvSpPr>
          <p:spPr>
            <a:xfrm>
              <a:off x="12381245" y="8399549"/>
              <a:ext cx="839127" cy="83934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93" name="Rectangle 92"/>
            <p:cNvSpPr/>
            <p:nvPr/>
          </p:nvSpPr>
          <p:spPr bwMode="auto">
            <a:xfrm>
              <a:off x="13336666" y="6125942"/>
              <a:ext cx="9215462" cy="7472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4" name="Rectangle 93"/>
            <p:cNvSpPr/>
            <p:nvPr/>
          </p:nvSpPr>
          <p:spPr bwMode="auto">
            <a:xfrm>
              <a:off x="13336666" y="6125942"/>
              <a:ext cx="5422278" cy="7472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6" name="Oval 95"/>
            <p:cNvSpPr/>
            <p:nvPr/>
          </p:nvSpPr>
          <p:spPr>
            <a:xfrm>
              <a:off x="12369436" y="6097578"/>
              <a:ext cx="839127" cy="83934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01" name="Rectangle 100"/>
            <p:cNvSpPr/>
            <p:nvPr/>
          </p:nvSpPr>
          <p:spPr bwMode="auto">
            <a:xfrm>
              <a:off x="13336666" y="5012274"/>
              <a:ext cx="9215466" cy="7472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2" name="Rectangle 101"/>
            <p:cNvSpPr/>
            <p:nvPr/>
          </p:nvSpPr>
          <p:spPr bwMode="auto">
            <a:xfrm>
              <a:off x="13336666" y="5012274"/>
              <a:ext cx="4607732" cy="7472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4" name="Oval 103"/>
            <p:cNvSpPr/>
            <p:nvPr/>
          </p:nvSpPr>
          <p:spPr>
            <a:xfrm>
              <a:off x="12369436" y="4991384"/>
              <a:ext cx="839127" cy="839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10" name="Rectangle 109"/>
            <p:cNvSpPr/>
            <p:nvPr/>
          </p:nvSpPr>
          <p:spPr bwMode="auto">
            <a:xfrm>
              <a:off x="13336667" y="9558529"/>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1" name="Rectangle 110"/>
            <p:cNvSpPr/>
            <p:nvPr/>
          </p:nvSpPr>
          <p:spPr bwMode="auto">
            <a:xfrm>
              <a:off x="13336667" y="9558529"/>
              <a:ext cx="3793186" cy="74726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3" name="Oval 112"/>
            <p:cNvSpPr/>
            <p:nvPr/>
          </p:nvSpPr>
          <p:spPr>
            <a:xfrm>
              <a:off x="12428288" y="9500221"/>
              <a:ext cx="839127" cy="83934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grpSp>
      <p:grpSp>
        <p:nvGrpSpPr>
          <p:cNvPr id="3" name="Group 2"/>
          <p:cNvGrpSpPr/>
          <p:nvPr/>
        </p:nvGrpSpPr>
        <p:grpSpPr>
          <a:xfrm>
            <a:off x="10604192" y="1454740"/>
            <a:ext cx="4967594" cy="929526"/>
            <a:chOff x="2260213" y="3756774"/>
            <a:chExt cx="19966827" cy="3736152"/>
          </a:xfrm>
        </p:grpSpPr>
        <p:sp>
          <p:nvSpPr>
            <p:cNvPr id="117" name="Oval 5"/>
            <p:cNvSpPr>
              <a:spLocks noChangeArrowheads="1"/>
            </p:cNvSpPr>
            <p:nvPr/>
          </p:nvSpPr>
          <p:spPr bwMode="auto">
            <a:xfrm>
              <a:off x="2607368" y="4104019"/>
              <a:ext cx="3043073" cy="3043866"/>
            </a:xfrm>
            <a:prstGeom prst="ellipse">
              <a:avLst/>
            </a:pr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18" name="Group 117"/>
            <p:cNvGrpSpPr/>
            <p:nvPr/>
          </p:nvGrpSpPr>
          <p:grpSpPr>
            <a:xfrm>
              <a:off x="2260213" y="3756774"/>
              <a:ext cx="3735179" cy="3736152"/>
              <a:chOff x="1119258" y="2257147"/>
              <a:chExt cx="1868076" cy="1868076"/>
            </a:xfrm>
          </p:grpSpPr>
          <p:sp>
            <p:nvSpPr>
              <p:cNvPr id="11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1" name="Oval 5"/>
            <p:cNvSpPr>
              <a:spLocks noChangeArrowheads="1"/>
            </p:cNvSpPr>
            <p:nvPr/>
          </p:nvSpPr>
          <p:spPr bwMode="auto">
            <a:xfrm>
              <a:off x="7967929" y="4104019"/>
              <a:ext cx="3043073" cy="3043866"/>
            </a:xfrm>
            <a:prstGeom prst="ellipse">
              <a:avLst/>
            </a:pr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32" name="Group 131"/>
            <p:cNvGrpSpPr/>
            <p:nvPr/>
          </p:nvGrpSpPr>
          <p:grpSpPr>
            <a:xfrm>
              <a:off x="7620775" y="3756774"/>
              <a:ext cx="3735179" cy="3736152"/>
              <a:chOff x="3800237" y="2257147"/>
              <a:chExt cx="1868076" cy="1868076"/>
            </a:xfrm>
          </p:grpSpPr>
          <p:sp>
            <p:nvSpPr>
              <p:cNvPr id="133"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4"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5"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7"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8"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9"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0"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5" name="Oval 5"/>
            <p:cNvSpPr>
              <a:spLocks noChangeArrowheads="1"/>
            </p:cNvSpPr>
            <p:nvPr/>
          </p:nvSpPr>
          <p:spPr bwMode="auto">
            <a:xfrm>
              <a:off x="13458851" y="4104019"/>
              <a:ext cx="3043073" cy="3043866"/>
            </a:xfrm>
            <a:prstGeom prst="ellipse">
              <a:avLst/>
            </a:prstGeom>
            <a:solidFill>
              <a:schemeClr val="accent2"/>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46" name="Group 145"/>
            <p:cNvGrpSpPr/>
            <p:nvPr/>
          </p:nvGrpSpPr>
          <p:grpSpPr>
            <a:xfrm>
              <a:off x="13111696" y="3756774"/>
              <a:ext cx="3735179" cy="3736152"/>
              <a:chOff x="6546413" y="2257147"/>
              <a:chExt cx="1868076" cy="1868076"/>
            </a:xfrm>
          </p:grpSpPr>
          <p:sp>
            <p:nvSpPr>
              <p:cNvPr id="147"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8"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9"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0"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1"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2"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3"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9" name="Oval 5"/>
            <p:cNvSpPr>
              <a:spLocks noChangeArrowheads="1"/>
            </p:cNvSpPr>
            <p:nvPr/>
          </p:nvSpPr>
          <p:spPr bwMode="auto">
            <a:xfrm>
              <a:off x="18839016" y="4104019"/>
              <a:ext cx="3043073" cy="3043866"/>
            </a:xfrm>
            <a:prstGeom prst="ellipse">
              <a:avLst/>
            </a:pr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60" name="Group 159"/>
            <p:cNvGrpSpPr/>
            <p:nvPr/>
          </p:nvGrpSpPr>
          <p:grpSpPr>
            <a:xfrm>
              <a:off x="18491861" y="3756774"/>
              <a:ext cx="3735179" cy="3736152"/>
              <a:chOff x="9237196" y="2257147"/>
              <a:chExt cx="1868076" cy="1868076"/>
            </a:xfrm>
          </p:grpSpPr>
          <p:sp>
            <p:nvSpPr>
              <p:cNvPr id="161"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2"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3"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4"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5"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6"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7"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8"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9"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70"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4" name="Group 3"/>
          <p:cNvGrpSpPr/>
          <p:nvPr/>
        </p:nvGrpSpPr>
        <p:grpSpPr>
          <a:xfrm>
            <a:off x="16690617" y="1342083"/>
            <a:ext cx="3014703" cy="948137"/>
            <a:chOff x="2928897" y="3745170"/>
            <a:chExt cx="18575262" cy="5842000"/>
          </a:xfrm>
        </p:grpSpPr>
        <p:sp>
          <p:nvSpPr>
            <p:cNvPr id="173" name="AutoShape 2"/>
            <p:cNvSpPr>
              <a:spLocks/>
            </p:cNvSpPr>
            <p:nvPr/>
          </p:nvSpPr>
          <p:spPr bwMode="auto">
            <a:xfrm>
              <a:off x="15663680" y="3745170"/>
              <a:ext cx="5840479" cy="5842000"/>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4" name="AutoShape 3"/>
            <p:cNvSpPr>
              <a:spLocks/>
            </p:cNvSpPr>
            <p:nvPr/>
          </p:nvSpPr>
          <p:spPr bwMode="auto">
            <a:xfrm>
              <a:off x="11308714" y="3745170"/>
              <a:ext cx="5840479" cy="5842000"/>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5" name="AutoShape 4"/>
            <p:cNvSpPr>
              <a:spLocks/>
            </p:cNvSpPr>
            <p:nvPr/>
          </p:nvSpPr>
          <p:spPr bwMode="auto">
            <a:xfrm>
              <a:off x="7068019" y="3745170"/>
              <a:ext cx="5840479" cy="5842000"/>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6" name="AutoShape 5"/>
            <p:cNvSpPr>
              <a:spLocks/>
            </p:cNvSpPr>
            <p:nvPr/>
          </p:nvSpPr>
          <p:spPr bwMode="auto">
            <a:xfrm>
              <a:off x="2928897" y="3745170"/>
              <a:ext cx="5840479" cy="5842000"/>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dirty="0"/>
            </a:p>
          </p:txBody>
        </p:sp>
      </p:grpSp>
      <p:grpSp>
        <p:nvGrpSpPr>
          <p:cNvPr id="5" name="Group 4"/>
          <p:cNvGrpSpPr/>
          <p:nvPr/>
        </p:nvGrpSpPr>
        <p:grpSpPr>
          <a:xfrm>
            <a:off x="1925152" y="4137803"/>
            <a:ext cx="5517609" cy="1736092"/>
            <a:chOff x="4367373" y="4733288"/>
            <a:chExt cx="15676375" cy="4932504"/>
          </a:xfrm>
        </p:grpSpPr>
        <p:grpSp>
          <p:nvGrpSpPr>
            <p:cNvPr id="177" name="Group 176"/>
            <p:cNvGrpSpPr/>
            <p:nvPr/>
          </p:nvGrpSpPr>
          <p:grpSpPr>
            <a:xfrm>
              <a:off x="4367373" y="7270521"/>
              <a:ext cx="4461536" cy="2382282"/>
              <a:chOff x="1706563" y="4518025"/>
              <a:chExt cx="2605088" cy="1390650"/>
            </a:xfrm>
          </p:grpSpPr>
          <p:sp>
            <p:nvSpPr>
              <p:cNvPr id="178"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0" name="Group 179"/>
            <p:cNvGrpSpPr/>
            <p:nvPr/>
          </p:nvGrpSpPr>
          <p:grpSpPr>
            <a:xfrm>
              <a:off x="6623967" y="5729661"/>
              <a:ext cx="4469694" cy="3923134"/>
              <a:chOff x="3024188" y="3378200"/>
              <a:chExt cx="2609851" cy="2530475"/>
            </a:xfrm>
          </p:grpSpPr>
          <p:sp>
            <p:nvSpPr>
              <p:cNvPr id="18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3" name="Group 182"/>
            <p:cNvGrpSpPr/>
            <p:nvPr/>
          </p:nvGrpSpPr>
          <p:grpSpPr>
            <a:xfrm>
              <a:off x="8875127" y="5518378"/>
              <a:ext cx="4461536" cy="4134420"/>
              <a:chOff x="4338638" y="2257425"/>
              <a:chExt cx="2605088" cy="3651250"/>
            </a:xfrm>
          </p:grpSpPr>
          <p:sp>
            <p:nvSpPr>
              <p:cNvPr id="18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6" name="Group 185"/>
            <p:cNvGrpSpPr/>
            <p:nvPr/>
          </p:nvGrpSpPr>
          <p:grpSpPr>
            <a:xfrm>
              <a:off x="11139881" y="6291507"/>
              <a:ext cx="4461536" cy="3361298"/>
              <a:chOff x="5661026" y="3946525"/>
              <a:chExt cx="2605088" cy="1962150"/>
            </a:xfrm>
          </p:grpSpPr>
          <p:sp>
            <p:nvSpPr>
              <p:cNvPr id="187" name="Freeform 186"/>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187"/>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9" name="Group 188"/>
            <p:cNvGrpSpPr/>
            <p:nvPr/>
          </p:nvGrpSpPr>
          <p:grpSpPr>
            <a:xfrm>
              <a:off x="13369287" y="5330523"/>
              <a:ext cx="4469696" cy="4334878"/>
              <a:chOff x="3024188" y="3378200"/>
              <a:chExt cx="2609852" cy="2530475"/>
            </a:xfrm>
          </p:grpSpPr>
          <p:sp>
            <p:nvSpPr>
              <p:cNvPr id="19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92" name="Group 191"/>
            <p:cNvGrpSpPr/>
            <p:nvPr/>
          </p:nvGrpSpPr>
          <p:grpSpPr>
            <a:xfrm>
              <a:off x="15582212" y="4733288"/>
              <a:ext cx="4461536" cy="4932504"/>
              <a:chOff x="4338638" y="2257425"/>
              <a:chExt cx="2605088" cy="3651250"/>
            </a:xfrm>
          </p:grpSpPr>
          <p:sp>
            <p:nvSpPr>
              <p:cNvPr id="193"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7" name="Group 6"/>
          <p:cNvGrpSpPr/>
          <p:nvPr/>
        </p:nvGrpSpPr>
        <p:grpSpPr>
          <a:xfrm>
            <a:off x="1928681" y="6946151"/>
            <a:ext cx="5318283" cy="2169233"/>
            <a:chOff x="4276284" y="5402699"/>
            <a:chExt cx="18631279" cy="7599367"/>
          </a:xfrm>
        </p:grpSpPr>
        <p:grpSp>
          <p:nvGrpSpPr>
            <p:cNvPr id="237" name="Group 4"/>
            <p:cNvGrpSpPr>
              <a:grpSpLocks noChangeAspect="1"/>
            </p:cNvGrpSpPr>
            <p:nvPr/>
          </p:nvGrpSpPr>
          <p:grpSpPr bwMode="auto">
            <a:xfrm>
              <a:off x="4276284" y="10587997"/>
              <a:ext cx="4265345" cy="2414068"/>
              <a:chOff x="2814" y="1405"/>
              <a:chExt cx="2052" cy="1510"/>
            </a:xfrm>
          </p:grpSpPr>
          <p:sp>
            <p:nvSpPr>
              <p:cNvPr id="238"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0" name="Group 239"/>
            <p:cNvGrpSpPr>
              <a:grpSpLocks noChangeAspect="1"/>
            </p:cNvGrpSpPr>
            <p:nvPr/>
          </p:nvGrpSpPr>
          <p:grpSpPr bwMode="auto">
            <a:xfrm>
              <a:off x="7149472" y="9862517"/>
              <a:ext cx="4265345" cy="3139548"/>
              <a:chOff x="2814" y="1405"/>
              <a:chExt cx="2052" cy="1510"/>
            </a:xfrm>
          </p:grpSpPr>
          <p:sp>
            <p:nvSpPr>
              <p:cNvPr id="241" name="Freeform 240"/>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3" name="Group 4"/>
            <p:cNvGrpSpPr>
              <a:grpSpLocks noChangeAspect="1"/>
            </p:cNvGrpSpPr>
            <p:nvPr/>
          </p:nvGrpSpPr>
          <p:grpSpPr bwMode="auto">
            <a:xfrm>
              <a:off x="10022659" y="8459674"/>
              <a:ext cx="4265345" cy="4542390"/>
              <a:chOff x="2814" y="1405"/>
              <a:chExt cx="2052" cy="1510"/>
            </a:xfrm>
          </p:grpSpPr>
          <p:sp>
            <p:nvSpPr>
              <p:cNvPr id="244"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4"/>
            <p:cNvGrpSpPr>
              <a:grpSpLocks noChangeAspect="1"/>
            </p:cNvGrpSpPr>
            <p:nvPr/>
          </p:nvGrpSpPr>
          <p:grpSpPr bwMode="auto">
            <a:xfrm>
              <a:off x="12895843" y="10833538"/>
              <a:ext cx="4265345" cy="2168526"/>
              <a:chOff x="2814" y="1405"/>
              <a:chExt cx="2052" cy="1510"/>
            </a:xfrm>
          </p:grpSpPr>
          <p:sp>
            <p:nvSpPr>
              <p:cNvPr id="247"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9" name="Group 4"/>
            <p:cNvGrpSpPr>
              <a:grpSpLocks noChangeAspect="1"/>
            </p:cNvGrpSpPr>
            <p:nvPr/>
          </p:nvGrpSpPr>
          <p:grpSpPr bwMode="auto">
            <a:xfrm>
              <a:off x="15769033" y="7747440"/>
              <a:ext cx="4265345" cy="5254626"/>
              <a:chOff x="2814" y="1405"/>
              <a:chExt cx="2052" cy="1510"/>
            </a:xfrm>
          </p:grpSpPr>
          <p:sp>
            <p:nvSpPr>
              <p:cNvPr id="25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4"/>
            <p:cNvGrpSpPr>
              <a:grpSpLocks noChangeAspect="1"/>
            </p:cNvGrpSpPr>
            <p:nvPr/>
          </p:nvGrpSpPr>
          <p:grpSpPr bwMode="auto">
            <a:xfrm>
              <a:off x="18642218" y="9404789"/>
              <a:ext cx="4265345" cy="3597276"/>
              <a:chOff x="2814" y="1405"/>
              <a:chExt cx="2052" cy="1510"/>
            </a:xfrm>
          </p:grpSpPr>
          <p:sp>
            <p:nvSpPr>
              <p:cNvPr id="253"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5" name="Oval 5"/>
            <p:cNvSpPr>
              <a:spLocks noChangeArrowheads="1"/>
            </p:cNvSpPr>
            <p:nvPr/>
          </p:nvSpPr>
          <p:spPr bwMode="auto">
            <a:xfrm>
              <a:off x="8695906" y="5402699"/>
              <a:ext cx="1212330" cy="1210578"/>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6" name="Freeform 6"/>
            <p:cNvSpPr>
              <a:spLocks/>
            </p:cNvSpPr>
            <p:nvPr/>
          </p:nvSpPr>
          <p:spPr bwMode="auto">
            <a:xfrm rot="10800000">
              <a:off x="887382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Oval 5"/>
            <p:cNvSpPr>
              <a:spLocks noChangeArrowheads="1"/>
            </p:cNvSpPr>
            <p:nvPr/>
          </p:nvSpPr>
          <p:spPr bwMode="auto">
            <a:xfrm>
              <a:off x="11539379" y="5424785"/>
              <a:ext cx="1212330" cy="1210578"/>
            </a:xfrm>
            <a:prstGeom prst="ellipse">
              <a:avLst/>
            </a:pr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8" name="Freeform 6"/>
            <p:cNvSpPr>
              <a:spLocks/>
            </p:cNvSpPr>
            <p:nvPr/>
          </p:nvSpPr>
          <p:spPr bwMode="auto">
            <a:xfrm rot="10800000">
              <a:off x="11717298" y="645946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Oval 5"/>
            <p:cNvSpPr>
              <a:spLocks noChangeArrowheads="1"/>
            </p:cNvSpPr>
            <p:nvPr/>
          </p:nvSpPr>
          <p:spPr bwMode="auto">
            <a:xfrm>
              <a:off x="14400270" y="5403095"/>
              <a:ext cx="1212330" cy="1210578"/>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60" name="Freeform 6"/>
            <p:cNvSpPr>
              <a:spLocks/>
            </p:cNvSpPr>
            <p:nvPr/>
          </p:nvSpPr>
          <p:spPr bwMode="auto">
            <a:xfrm rot="10800000">
              <a:off x="14578189" y="643777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5"/>
            <p:cNvSpPr>
              <a:spLocks noChangeArrowheads="1"/>
            </p:cNvSpPr>
            <p:nvPr/>
          </p:nvSpPr>
          <p:spPr bwMode="auto">
            <a:xfrm>
              <a:off x="17311226" y="5402699"/>
              <a:ext cx="1212330" cy="1210578"/>
            </a:xfrm>
            <a:prstGeom prst="ellipse">
              <a:avLst/>
            </a:pr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2" name="Freeform 6"/>
            <p:cNvSpPr>
              <a:spLocks/>
            </p:cNvSpPr>
            <p:nvPr/>
          </p:nvSpPr>
          <p:spPr bwMode="auto">
            <a:xfrm rot="10800000">
              <a:off x="1748914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Oval 5"/>
            <p:cNvSpPr>
              <a:spLocks noChangeArrowheads="1"/>
            </p:cNvSpPr>
            <p:nvPr/>
          </p:nvSpPr>
          <p:spPr bwMode="auto">
            <a:xfrm>
              <a:off x="20188852" y="5409979"/>
              <a:ext cx="1212330" cy="1210578"/>
            </a:xfrm>
            <a:prstGeom prst="ellipse">
              <a:avLst/>
            </a:pr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4" name="Freeform 6"/>
            <p:cNvSpPr>
              <a:spLocks/>
            </p:cNvSpPr>
            <p:nvPr/>
          </p:nvSpPr>
          <p:spPr bwMode="auto">
            <a:xfrm rot="10800000">
              <a:off x="20366771" y="644466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5"/>
            <p:cNvSpPr>
              <a:spLocks noChangeArrowheads="1"/>
            </p:cNvSpPr>
            <p:nvPr/>
          </p:nvSpPr>
          <p:spPr bwMode="auto">
            <a:xfrm>
              <a:off x="5792049" y="5402699"/>
              <a:ext cx="1212330" cy="121057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a:cs typeface="Lato Black"/>
              </a:endParaRPr>
            </a:p>
          </p:txBody>
        </p:sp>
        <p:sp>
          <p:nvSpPr>
            <p:cNvPr id="266" name="Freeform 6"/>
            <p:cNvSpPr>
              <a:spLocks/>
            </p:cNvSpPr>
            <p:nvPr/>
          </p:nvSpPr>
          <p:spPr bwMode="auto">
            <a:xfrm rot="10800000">
              <a:off x="5969968"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267" name="Straight Connector 266"/>
            <p:cNvCxnSpPr/>
            <p:nvPr/>
          </p:nvCxnSpPr>
          <p:spPr>
            <a:xfrm>
              <a:off x="6408957" y="7149261"/>
              <a:ext cx="0" cy="343873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H="1">
              <a:off x="9278317" y="7149261"/>
              <a:ext cx="3827" cy="2713256"/>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a:off x="12155332" y="7149261"/>
              <a:ext cx="0" cy="1310412"/>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a:off x="15028516" y="7149261"/>
              <a:ext cx="0" cy="3684276"/>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17901705" y="7149262"/>
              <a:ext cx="0" cy="655206"/>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flipH="1">
              <a:off x="20794102" y="7149261"/>
              <a:ext cx="3827" cy="2255528"/>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8737370" y="5450077"/>
            <a:ext cx="2748548" cy="2553002"/>
            <a:chOff x="13184722" y="3316318"/>
            <a:chExt cx="9334794" cy="8670668"/>
          </a:xfrm>
        </p:grpSpPr>
        <p:sp>
          <p:nvSpPr>
            <p:cNvPr id="274" name="Rectangle 273"/>
            <p:cNvSpPr/>
            <p:nvPr/>
          </p:nvSpPr>
          <p:spPr>
            <a:xfrm>
              <a:off x="13184724"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5" name="Rectangle 274"/>
            <p:cNvSpPr/>
            <p:nvPr/>
          </p:nvSpPr>
          <p:spPr>
            <a:xfrm>
              <a:off x="13184722" y="5617209"/>
              <a:ext cx="1070665" cy="6369768"/>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9" name="Rectangle 278"/>
            <p:cNvSpPr/>
            <p:nvPr/>
          </p:nvSpPr>
          <p:spPr>
            <a:xfrm>
              <a:off x="14839538"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0" name="Rectangle 279"/>
            <p:cNvSpPr/>
            <p:nvPr/>
          </p:nvSpPr>
          <p:spPr>
            <a:xfrm>
              <a:off x="14839538" y="7074345"/>
              <a:ext cx="1070665" cy="491263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4" name="Rectangle 283"/>
            <p:cNvSpPr/>
            <p:nvPr/>
          </p:nvSpPr>
          <p:spPr>
            <a:xfrm>
              <a:off x="16494351"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5" name="Rectangle 284"/>
            <p:cNvSpPr/>
            <p:nvPr/>
          </p:nvSpPr>
          <p:spPr>
            <a:xfrm>
              <a:off x="16494353" y="4483878"/>
              <a:ext cx="1070665" cy="75031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9" name="Rectangle 288"/>
            <p:cNvSpPr/>
            <p:nvPr/>
          </p:nvSpPr>
          <p:spPr>
            <a:xfrm>
              <a:off x="18144193"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0" name="Rectangle 289"/>
            <p:cNvSpPr/>
            <p:nvPr/>
          </p:nvSpPr>
          <p:spPr>
            <a:xfrm>
              <a:off x="18144195" y="4923328"/>
              <a:ext cx="1070665" cy="70636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6" name="Rectangle 295"/>
            <p:cNvSpPr/>
            <p:nvPr/>
          </p:nvSpPr>
          <p:spPr>
            <a:xfrm>
              <a:off x="19799009"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7" name="Rectangle 296"/>
            <p:cNvSpPr/>
            <p:nvPr/>
          </p:nvSpPr>
          <p:spPr>
            <a:xfrm>
              <a:off x="19799009" y="4483880"/>
              <a:ext cx="1070665" cy="750310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2" name="Rectangle 301"/>
            <p:cNvSpPr/>
            <p:nvPr/>
          </p:nvSpPr>
          <p:spPr>
            <a:xfrm>
              <a:off x="21448851"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3" name="Rectangle 302"/>
            <p:cNvSpPr/>
            <p:nvPr/>
          </p:nvSpPr>
          <p:spPr>
            <a:xfrm>
              <a:off x="21448851" y="5617207"/>
              <a:ext cx="1070665" cy="6369774"/>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10" name="Group 9"/>
          <p:cNvGrpSpPr/>
          <p:nvPr/>
        </p:nvGrpSpPr>
        <p:grpSpPr>
          <a:xfrm>
            <a:off x="18034560" y="3394704"/>
            <a:ext cx="4593665" cy="1019427"/>
            <a:chOff x="6577005" y="9624673"/>
            <a:chExt cx="13626646" cy="3024028"/>
          </a:xfrm>
        </p:grpSpPr>
        <p:sp>
          <p:nvSpPr>
            <p:cNvPr id="305" name="Freeform 304"/>
            <p:cNvSpPr/>
            <p:nvPr/>
          </p:nvSpPr>
          <p:spPr>
            <a:xfrm>
              <a:off x="922477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6" name="Freeform 305"/>
            <p:cNvSpPr/>
            <p:nvPr/>
          </p:nvSpPr>
          <p:spPr>
            <a:xfrm flipV="1">
              <a:off x="6577005"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7" name="Freeform 306"/>
            <p:cNvSpPr/>
            <p:nvPr/>
          </p:nvSpPr>
          <p:spPr>
            <a:xfrm>
              <a:off x="1452030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8" name="Freeform 307"/>
            <p:cNvSpPr/>
            <p:nvPr/>
          </p:nvSpPr>
          <p:spPr>
            <a:xfrm flipV="1">
              <a:off x="11872536"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9" name="Freeform 308"/>
            <p:cNvSpPr/>
            <p:nvPr/>
          </p:nvSpPr>
          <p:spPr>
            <a:xfrm flipV="1">
              <a:off x="17168067"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10" name="Oval 309"/>
            <p:cNvSpPr>
              <a:spLocks noChangeAspect="1"/>
            </p:cNvSpPr>
            <p:nvPr/>
          </p:nvSpPr>
          <p:spPr>
            <a:xfrm>
              <a:off x="7306892" y="10343502"/>
              <a:ext cx="1568716" cy="15691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1" name="Oval 310"/>
            <p:cNvSpPr>
              <a:spLocks noChangeAspect="1"/>
            </p:cNvSpPr>
            <p:nvPr/>
          </p:nvSpPr>
          <p:spPr>
            <a:xfrm>
              <a:off x="9957669" y="10343502"/>
              <a:ext cx="1568716" cy="15691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2" name="Oval 311"/>
            <p:cNvSpPr>
              <a:spLocks noChangeAspect="1"/>
            </p:cNvSpPr>
            <p:nvPr/>
          </p:nvSpPr>
          <p:spPr>
            <a:xfrm>
              <a:off x="12605434" y="10343502"/>
              <a:ext cx="1568716" cy="15691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3" name="Oval 312"/>
            <p:cNvSpPr>
              <a:spLocks noChangeAspect="1"/>
            </p:cNvSpPr>
            <p:nvPr/>
          </p:nvSpPr>
          <p:spPr>
            <a:xfrm>
              <a:off x="15253199" y="10343502"/>
              <a:ext cx="1568716" cy="15691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4" name="Oval 313"/>
            <p:cNvSpPr>
              <a:spLocks noChangeAspect="1"/>
            </p:cNvSpPr>
            <p:nvPr/>
          </p:nvSpPr>
          <p:spPr>
            <a:xfrm>
              <a:off x="17900965" y="10343502"/>
              <a:ext cx="1568716" cy="15691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r>
                <a:rPr lang="en-AU" sz="6400" dirty="0">
                  <a:solidFill>
                    <a:schemeClr val="bg1"/>
                  </a:solidFill>
                  <a:latin typeface="Lato Regular"/>
                  <a:cs typeface="Lato Regular"/>
                </a:rPr>
                <a:t></a:t>
              </a:r>
              <a:endParaRPr lang="en-US" sz="6400" dirty="0">
                <a:solidFill>
                  <a:schemeClr val="bg1"/>
                </a:solidFill>
                <a:latin typeface="Lato Regular"/>
                <a:cs typeface="Lato Regular"/>
              </a:endParaRPr>
            </a:p>
          </p:txBody>
        </p:sp>
      </p:grpSp>
      <p:grpSp>
        <p:nvGrpSpPr>
          <p:cNvPr id="336" name="Group 335"/>
          <p:cNvGrpSpPr/>
          <p:nvPr/>
        </p:nvGrpSpPr>
        <p:grpSpPr>
          <a:xfrm>
            <a:off x="2498166" y="10083955"/>
            <a:ext cx="1554546" cy="1930491"/>
            <a:chOff x="9152481" y="4161629"/>
            <a:chExt cx="6110782" cy="7588586"/>
          </a:xfrm>
        </p:grpSpPr>
        <p:sp>
          <p:nvSpPr>
            <p:cNvPr id="337" name="Freeform 17"/>
            <p:cNvSpPr>
              <a:spLocks noChangeArrowheads="1"/>
            </p:cNvSpPr>
            <p:nvPr/>
          </p:nvSpPr>
          <p:spPr bwMode="auto">
            <a:xfrm>
              <a:off x="10998164" y="4161629"/>
              <a:ext cx="2745973" cy="1313791"/>
            </a:xfrm>
            <a:custGeom>
              <a:avLst/>
              <a:gdLst>
                <a:gd name="T0" fmla="*/ 3314 w 6713"/>
                <a:gd name="T1" fmla="*/ 10 h 3210"/>
                <a:gd name="T2" fmla="*/ 3314 w 6713"/>
                <a:gd name="T3" fmla="*/ 10 h 3210"/>
                <a:gd name="T4" fmla="*/ 3220 w 6713"/>
                <a:gd name="T5" fmla="*/ 0 h 3210"/>
                <a:gd name="T6" fmla="*/ 3136 w 6713"/>
                <a:gd name="T7" fmla="*/ 10 h 3210"/>
                <a:gd name="T8" fmla="*/ 0 w 6713"/>
                <a:gd name="T9" fmla="*/ 3209 h 3210"/>
                <a:gd name="T10" fmla="*/ 472 w 6713"/>
                <a:gd name="T11" fmla="*/ 3209 h 3210"/>
                <a:gd name="T12" fmla="*/ 3314 w 6713"/>
                <a:gd name="T13" fmla="*/ 629 h 3210"/>
                <a:gd name="T14" fmla="*/ 6209 w 6713"/>
                <a:gd name="T15" fmla="*/ 3209 h 3210"/>
                <a:gd name="T16" fmla="*/ 6712 w 6713"/>
                <a:gd name="T17" fmla="*/ 3209 h 3210"/>
                <a:gd name="T18" fmla="*/ 3314 w 6713"/>
                <a:gd name="T19" fmla="*/ 10 h 3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13" h="3210">
                  <a:moveTo>
                    <a:pt x="3314" y="10"/>
                  </a:moveTo>
                  <a:lnTo>
                    <a:pt x="3314" y="10"/>
                  </a:lnTo>
                  <a:cubicBezTo>
                    <a:pt x="3283" y="0"/>
                    <a:pt x="3251" y="0"/>
                    <a:pt x="3220" y="0"/>
                  </a:cubicBezTo>
                  <a:cubicBezTo>
                    <a:pt x="3189" y="0"/>
                    <a:pt x="3167" y="0"/>
                    <a:pt x="3136" y="10"/>
                  </a:cubicBezTo>
                  <a:cubicBezTo>
                    <a:pt x="1416" y="52"/>
                    <a:pt x="220" y="1489"/>
                    <a:pt x="0" y="3209"/>
                  </a:cubicBezTo>
                  <a:cubicBezTo>
                    <a:pt x="472" y="3209"/>
                    <a:pt x="472" y="3209"/>
                    <a:pt x="472" y="3209"/>
                  </a:cubicBezTo>
                  <a:cubicBezTo>
                    <a:pt x="651" y="1930"/>
                    <a:pt x="1783" y="629"/>
                    <a:pt x="3314" y="629"/>
                  </a:cubicBezTo>
                  <a:cubicBezTo>
                    <a:pt x="4888" y="629"/>
                    <a:pt x="5790" y="1961"/>
                    <a:pt x="6209" y="3209"/>
                  </a:cubicBezTo>
                  <a:cubicBezTo>
                    <a:pt x="6712" y="3209"/>
                    <a:pt x="6712" y="3209"/>
                    <a:pt x="6712" y="3209"/>
                  </a:cubicBezTo>
                  <a:cubicBezTo>
                    <a:pt x="6261" y="1604"/>
                    <a:pt x="5066" y="52"/>
                    <a:pt x="3314" y="1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8" name="Freeform 18"/>
            <p:cNvSpPr>
              <a:spLocks noChangeArrowheads="1"/>
            </p:cNvSpPr>
            <p:nvPr/>
          </p:nvSpPr>
          <p:spPr bwMode="auto">
            <a:xfrm>
              <a:off x="12298983" y="4564068"/>
              <a:ext cx="1086121" cy="1422070"/>
            </a:xfrm>
            <a:custGeom>
              <a:avLst/>
              <a:gdLst>
                <a:gd name="T0" fmla="*/ 2653 w 2654"/>
                <a:gd name="T1" fmla="*/ 2224 h 3473"/>
                <a:gd name="T2" fmla="*/ 2653 w 2654"/>
                <a:gd name="T3" fmla="*/ 2224 h 3473"/>
                <a:gd name="T4" fmla="*/ 1804 w 2654"/>
                <a:gd name="T5" fmla="*/ 766 h 3473"/>
                <a:gd name="T6" fmla="*/ 136 w 2654"/>
                <a:gd name="T7" fmla="*/ 0 h 3473"/>
                <a:gd name="T8" fmla="*/ 63 w 2654"/>
                <a:gd name="T9" fmla="*/ 0 h 3473"/>
                <a:gd name="T10" fmla="*/ 0 w 2654"/>
                <a:gd name="T11" fmla="*/ 0 h 3473"/>
                <a:gd name="T12" fmla="*/ 0 w 2654"/>
                <a:gd name="T13" fmla="*/ 746 h 3473"/>
                <a:gd name="T14" fmla="*/ 105 w 2654"/>
                <a:gd name="T15" fmla="*/ 746 h 3473"/>
                <a:gd name="T16" fmla="*/ 220 w 2654"/>
                <a:gd name="T17" fmla="*/ 672 h 3473"/>
                <a:gd name="T18" fmla="*/ 577 w 2654"/>
                <a:gd name="T19" fmla="*/ 546 h 3473"/>
                <a:gd name="T20" fmla="*/ 975 w 2654"/>
                <a:gd name="T21" fmla="*/ 672 h 3473"/>
                <a:gd name="T22" fmla="*/ 1164 w 2654"/>
                <a:gd name="T23" fmla="*/ 1134 h 3473"/>
                <a:gd name="T24" fmla="*/ 975 w 2654"/>
                <a:gd name="T25" fmla="*/ 1595 h 3473"/>
                <a:gd name="T26" fmla="*/ 577 w 2654"/>
                <a:gd name="T27" fmla="*/ 1721 h 3473"/>
                <a:gd name="T28" fmla="*/ 220 w 2654"/>
                <a:gd name="T29" fmla="*/ 1574 h 3473"/>
                <a:gd name="T30" fmla="*/ 84 w 2654"/>
                <a:gd name="T31" fmla="*/ 1480 h 3473"/>
                <a:gd name="T32" fmla="*/ 0 w 2654"/>
                <a:gd name="T33" fmla="*/ 1480 h 3473"/>
                <a:gd name="T34" fmla="*/ 0 w 2654"/>
                <a:gd name="T35" fmla="*/ 2224 h 3473"/>
                <a:gd name="T36" fmla="*/ 1479 w 2654"/>
                <a:gd name="T37" fmla="*/ 2224 h 3473"/>
                <a:gd name="T38" fmla="*/ 1479 w 2654"/>
                <a:gd name="T39" fmla="*/ 2623 h 3473"/>
                <a:gd name="T40" fmla="*/ 1479 w 2654"/>
                <a:gd name="T41" fmla="*/ 2633 h 3473"/>
                <a:gd name="T42" fmla="*/ 1342 w 2654"/>
                <a:gd name="T43" fmla="*/ 2895 h 3473"/>
                <a:gd name="T44" fmla="*/ 1248 w 2654"/>
                <a:gd name="T45" fmla="*/ 3105 h 3473"/>
                <a:gd name="T46" fmla="*/ 1322 w 2654"/>
                <a:gd name="T47" fmla="*/ 3357 h 3473"/>
                <a:gd name="T48" fmla="*/ 1605 w 2654"/>
                <a:gd name="T49" fmla="*/ 3472 h 3473"/>
                <a:gd name="T50" fmla="*/ 1877 w 2654"/>
                <a:gd name="T51" fmla="*/ 3367 h 3473"/>
                <a:gd name="T52" fmla="*/ 1951 w 2654"/>
                <a:gd name="T53" fmla="*/ 3105 h 3473"/>
                <a:gd name="T54" fmla="*/ 1867 w 2654"/>
                <a:gd name="T55" fmla="*/ 2895 h 3473"/>
                <a:gd name="T56" fmla="*/ 1751 w 2654"/>
                <a:gd name="T57" fmla="*/ 2643 h 3473"/>
                <a:gd name="T58" fmla="*/ 1751 w 2654"/>
                <a:gd name="T59" fmla="*/ 2224 h 3473"/>
                <a:gd name="T60" fmla="*/ 2653 w 2654"/>
                <a:gd name="T61" fmla="*/ 2224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54" h="3473">
                  <a:moveTo>
                    <a:pt x="2653" y="2224"/>
                  </a:moveTo>
                  <a:lnTo>
                    <a:pt x="2653" y="2224"/>
                  </a:lnTo>
                  <a:cubicBezTo>
                    <a:pt x="2454" y="1700"/>
                    <a:pt x="2181" y="1165"/>
                    <a:pt x="1804" y="766"/>
                  </a:cubicBezTo>
                  <a:cubicBezTo>
                    <a:pt x="1374" y="305"/>
                    <a:pt x="850" y="0"/>
                    <a:pt x="136" y="0"/>
                  </a:cubicBezTo>
                  <a:cubicBezTo>
                    <a:pt x="116" y="0"/>
                    <a:pt x="84" y="0"/>
                    <a:pt x="63" y="0"/>
                  </a:cubicBezTo>
                  <a:cubicBezTo>
                    <a:pt x="42" y="0"/>
                    <a:pt x="21" y="0"/>
                    <a:pt x="0" y="0"/>
                  </a:cubicBezTo>
                  <a:cubicBezTo>
                    <a:pt x="0" y="746"/>
                    <a:pt x="0" y="746"/>
                    <a:pt x="0" y="746"/>
                  </a:cubicBezTo>
                  <a:cubicBezTo>
                    <a:pt x="105" y="746"/>
                    <a:pt x="105" y="746"/>
                    <a:pt x="105" y="746"/>
                  </a:cubicBezTo>
                  <a:cubicBezTo>
                    <a:pt x="126" y="746"/>
                    <a:pt x="136" y="746"/>
                    <a:pt x="220" y="672"/>
                  </a:cubicBezTo>
                  <a:cubicBezTo>
                    <a:pt x="304" y="619"/>
                    <a:pt x="420" y="546"/>
                    <a:pt x="577" y="546"/>
                  </a:cubicBezTo>
                  <a:cubicBezTo>
                    <a:pt x="703" y="546"/>
                    <a:pt x="850" y="567"/>
                    <a:pt x="975" y="672"/>
                  </a:cubicBezTo>
                  <a:cubicBezTo>
                    <a:pt x="1091" y="756"/>
                    <a:pt x="1175" y="934"/>
                    <a:pt x="1164" y="1134"/>
                  </a:cubicBezTo>
                  <a:cubicBezTo>
                    <a:pt x="1164" y="1333"/>
                    <a:pt x="1080" y="1501"/>
                    <a:pt x="975" y="1595"/>
                  </a:cubicBezTo>
                  <a:cubicBezTo>
                    <a:pt x="850" y="1689"/>
                    <a:pt x="713" y="1721"/>
                    <a:pt x="577" y="1721"/>
                  </a:cubicBezTo>
                  <a:cubicBezTo>
                    <a:pt x="420" y="1721"/>
                    <a:pt x="293" y="1637"/>
                    <a:pt x="220" y="1574"/>
                  </a:cubicBezTo>
                  <a:cubicBezTo>
                    <a:pt x="126" y="1501"/>
                    <a:pt x="105" y="1480"/>
                    <a:pt x="84" y="1480"/>
                  </a:cubicBezTo>
                  <a:cubicBezTo>
                    <a:pt x="0" y="1480"/>
                    <a:pt x="0" y="1480"/>
                    <a:pt x="0" y="1480"/>
                  </a:cubicBezTo>
                  <a:cubicBezTo>
                    <a:pt x="0" y="2224"/>
                    <a:pt x="0" y="2224"/>
                    <a:pt x="0" y="2224"/>
                  </a:cubicBezTo>
                  <a:cubicBezTo>
                    <a:pt x="1479" y="2224"/>
                    <a:pt x="1479" y="2224"/>
                    <a:pt x="1479" y="2224"/>
                  </a:cubicBezTo>
                  <a:cubicBezTo>
                    <a:pt x="1479" y="2623"/>
                    <a:pt x="1479" y="2623"/>
                    <a:pt x="1479" y="2623"/>
                  </a:cubicBezTo>
                  <a:cubicBezTo>
                    <a:pt x="1490" y="2633"/>
                    <a:pt x="1490" y="2633"/>
                    <a:pt x="1479" y="2633"/>
                  </a:cubicBezTo>
                  <a:cubicBezTo>
                    <a:pt x="1468" y="2759"/>
                    <a:pt x="1395" y="2822"/>
                    <a:pt x="1342" y="2895"/>
                  </a:cubicBezTo>
                  <a:cubicBezTo>
                    <a:pt x="1290" y="2959"/>
                    <a:pt x="1248" y="3021"/>
                    <a:pt x="1248" y="3105"/>
                  </a:cubicBezTo>
                  <a:cubicBezTo>
                    <a:pt x="1248" y="3210"/>
                    <a:pt x="1269" y="3294"/>
                    <a:pt x="1322" y="3357"/>
                  </a:cubicBezTo>
                  <a:cubicBezTo>
                    <a:pt x="1374" y="3420"/>
                    <a:pt x="1447" y="3462"/>
                    <a:pt x="1605" y="3472"/>
                  </a:cubicBezTo>
                  <a:cubicBezTo>
                    <a:pt x="1751" y="3472"/>
                    <a:pt x="1825" y="3430"/>
                    <a:pt x="1877" y="3367"/>
                  </a:cubicBezTo>
                  <a:cubicBezTo>
                    <a:pt x="1929" y="3294"/>
                    <a:pt x="1951" y="3210"/>
                    <a:pt x="1951" y="3105"/>
                  </a:cubicBezTo>
                  <a:cubicBezTo>
                    <a:pt x="1951" y="3021"/>
                    <a:pt x="1919" y="2959"/>
                    <a:pt x="1867" y="2895"/>
                  </a:cubicBezTo>
                  <a:cubicBezTo>
                    <a:pt x="1825" y="2832"/>
                    <a:pt x="1751" y="2759"/>
                    <a:pt x="1751" y="2643"/>
                  </a:cubicBezTo>
                  <a:cubicBezTo>
                    <a:pt x="1751" y="2224"/>
                    <a:pt x="1751" y="2224"/>
                    <a:pt x="1751" y="2224"/>
                  </a:cubicBezTo>
                  <a:lnTo>
                    <a:pt x="2653" y="2224"/>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9" name="Freeform 19"/>
            <p:cNvSpPr>
              <a:spLocks noChangeArrowheads="1"/>
            </p:cNvSpPr>
            <p:nvPr/>
          </p:nvSpPr>
          <p:spPr bwMode="auto">
            <a:xfrm>
              <a:off x="11340960" y="4582115"/>
              <a:ext cx="1338707" cy="1404023"/>
            </a:xfrm>
            <a:custGeom>
              <a:avLst/>
              <a:gdLst>
                <a:gd name="T0" fmla="*/ 3167 w 3274"/>
                <a:gd name="T1" fmla="*/ 807 h 3430"/>
                <a:gd name="T2" fmla="*/ 3167 w 3274"/>
                <a:gd name="T3" fmla="*/ 807 h 3430"/>
                <a:gd name="T4" fmla="*/ 2916 w 3274"/>
                <a:gd name="T5" fmla="*/ 734 h 3430"/>
                <a:gd name="T6" fmla="*/ 2695 w 3274"/>
                <a:gd name="T7" fmla="*/ 818 h 3430"/>
                <a:gd name="T8" fmla="*/ 2444 w 3274"/>
                <a:gd name="T9" fmla="*/ 943 h 3430"/>
                <a:gd name="T10" fmla="*/ 2067 w 3274"/>
                <a:gd name="T11" fmla="*/ 943 h 3430"/>
                <a:gd name="T12" fmla="*/ 2067 w 3274"/>
                <a:gd name="T13" fmla="*/ 0 h 3430"/>
                <a:gd name="T14" fmla="*/ 0 w 3274"/>
                <a:gd name="T15" fmla="*/ 2181 h 3430"/>
                <a:gd name="T16" fmla="*/ 913 w 3274"/>
                <a:gd name="T17" fmla="*/ 2181 h 3430"/>
                <a:gd name="T18" fmla="*/ 913 w 3274"/>
                <a:gd name="T19" fmla="*/ 2580 h 3430"/>
                <a:gd name="T20" fmla="*/ 913 w 3274"/>
                <a:gd name="T21" fmla="*/ 2590 h 3430"/>
                <a:gd name="T22" fmla="*/ 776 w 3274"/>
                <a:gd name="T23" fmla="*/ 2852 h 3430"/>
                <a:gd name="T24" fmla="*/ 682 w 3274"/>
                <a:gd name="T25" fmla="*/ 3062 h 3430"/>
                <a:gd name="T26" fmla="*/ 755 w 3274"/>
                <a:gd name="T27" fmla="*/ 3314 h 3430"/>
                <a:gd name="T28" fmla="*/ 1038 w 3274"/>
                <a:gd name="T29" fmla="*/ 3429 h 3430"/>
                <a:gd name="T30" fmla="*/ 1311 w 3274"/>
                <a:gd name="T31" fmla="*/ 3324 h 3430"/>
                <a:gd name="T32" fmla="*/ 1385 w 3274"/>
                <a:gd name="T33" fmla="*/ 3062 h 3430"/>
                <a:gd name="T34" fmla="*/ 1301 w 3274"/>
                <a:gd name="T35" fmla="*/ 2852 h 3430"/>
                <a:gd name="T36" fmla="*/ 1185 w 3274"/>
                <a:gd name="T37" fmla="*/ 2600 h 3430"/>
                <a:gd name="T38" fmla="*/ 1185 w 3274"/>
                <a:gd name="T39" fmla="*/ 2181 h 3430"/>
                <a:gd name="T40" fmla="*/ 2067 w 3274"/>
                <a:gd name="T41" fmla="*/ 2181 h 3430"/>
                <a:gd name="T42" fmla="*/ 2067 w 3274"/>
                <a:gd name="T43" fmla="*/ 1206 h 3430"/>
                <a:gd name="T44" fmla="*/ 2434 w 3274"/>
                <a:gd name="T45" fmla="*/ 1206 h 3430"/>
                <a:gd name="T46" fmla="*/ 2444 w 3274"/>
                <a:gd name="T47" fmla="*/ 1206 h 3430"/>
                <a:gd name="T48" fmla="*/ 2695 w 3274"/>
                <a:gd name="T49" fmla="*/ 1353 h 3430"/>
                <a:gd name="T50" fmla="*/ 2916 w 3274"/>
                <a:gd name="T51" fmla="*/ 1447 h 3430"/>
                <a:gd name="T52" fmla="*/ 3167 w 3274"/>
                <a:gd name="T53" fmla="*/ 1374 h 3430"/>
                <a:gd name="T54" fmla="*/ 3273 w 3274"/>
                <a:gd name="T55" fmla="*/ 1091 h 3430"/>
                <a:gd name="T56" fmla="*/ 3167 w 3274"/>
                <a:gd name="T57" fmla="*/ 807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74" h="3430">
                  <a:moveTo>
                    <a:pt x="3167" y="807"/>
                  </a:moveTo>
                  <a:lnTo>
                    <a:pt x="3167" y="807"/>
                  </a:lnTo>
                  <a:cubicBezTo>
                    <a:pt x="3105" y="755"/>
                    <a:pt x="3010" y="734"/>
                    <a:pt x="2916" y="734"/>
                  </a:cubicBezTo>
                  <a:cubicBezTo>
                    <a:pt x="2832" y="734"/>
                    <a:pt x="2769" y="776"/>
                    <a:pt x="2695" y="818"/>
                  </a:cubicBezTo>
                  <a:cubicBezTo>
                    <a:pt x="2632" y="870"/>
                    <a:pt x="2559" y="943"/>
                    <a:pt x="2444" y="943"/>
                  </a:cubicBezTo>
                  <a:cubicBezTo>
                    <a:pt x="2067" y="943"/>
                    <a:pt x="2067" y="943"/>
                    <a:pt x="2067" y="943"/>
                  </a:cubicBezTo>
                  <a:cubicBezTo>
                    <a:pt x="2067" y="0"/>
                    <a:pt x="2067" y="0"/>
                    <a:pt x="2067" y="0"/>
                  </a:cubicBezTo>
                  <a:cubicBezTo>
                    <a:pt x="976" y="209"/>
                    <a:pt x="168" y="1216"/>
                    <a:pt x="0" y="2181"/>
                  </a:cubicBezTo>
                  <a:cubicBezTo>
                    <a:pt x="913" y="2181"/>
                    <a:pt x="913" y="2181"/>
                    <a:pt x="913" y="2181"/>
                  </a:cubicBezTo>
                  <a:cubicBezTo>
                    <a:pt x="913" y="2580"/>
                    <a:pt x="913" y="2580"/>
                    <a:pt x="913" y="2580"/>
                  </a:cubicBezTo>
                  <a:cubicBezTo>
                    <a:pt x="913" y="2590"/>
                    <a:pt x="913" y="2590"/>
                    <a:pt x="913" y="2590"/>
                  </a:cubicBezTo>
                  <a:cubicBezTo>
                    <a:pt x="902" y="2716"/>
                    <a:pt x="829" y="2779"/>
                    <a:pt x="776" y="2852"/>
                  </a:cubicBezTo>
                  <a:cubicBezTo>
                    <a:pt x="714" y="2916"/>
                    <a:pt x="682" y="2978"/>
                    <a:pt x="682" y="3062"/>
                  </a:cubicBezTo>
                  <a:cubicBezTo>
                    <a:pt x="682" y="3167"/>
                    <a:pt x="703" y="3251"/>
                    <a:pt x="755" y="3314"/>
                  </a:cubicBezTo>
                  <a:cubicBezTo>
                    <a:pt x="808" y="3377"/>
                    <a:pt x="882" y="3419"/>
                    <a:pt x="1038" y="3429"/>
                  </a:cubicBezTo>
                  <a:cubicBezTo>
                    <a:pt x="1185" y="3429"/>
                    <a:pt x="1259" y="3387"/>
                    <a:pt x="1311" y="3324"/>
                  </a:cubicBezTo>
                  <a:cubicBezTo>
                    <a:pt x="1364" y="3251"/>
                    <a:pt x="1385" y="3167"/>
                    <a:pt x="1385" y="3062"/>
                  </a:cubicBezTo>
                  <a:cubicBezTo>
                    <a:pt x="1385" y="2978"/>
                    <a:pt x="1353" y="2916"/>
                    <a:pt x="1301" y="2852"/>
                  </a:cubicBezTo>
                  <a:cubicBezTo>
                    <a:pt x="1248" y="2789"/>
                    <a:pt x="1185" y="2716"/>
                    <a:pt x="1185" y="2600"/>
                  </a:cubicBezTo>
                  <a:cubicBezTo>
                    <a:pt x="1185" y="2181"/>
                    <a:pt x="1185" y="2181"/>
                    <a:pt x="1185" y="2181"/>
                  </a:cubicBezTo>
                  <a:cubicBezTo>
                    <a:pt x="2067" y="2181"/>
                    <a:pt x="2067" y="2181"/>
                    <a:pt x="2067" y="2181"/>
                  </a:cubicBezTo>
                  <a:cubicBezTo>
                    <a:pt x="2067" y="1206"/>
                    <a:pt x="2067" y="1206"/>
                    <a:pt x="2067" y="1206"/>
                  </a:cubicBezTo>
                  <a:cubicBezTo>
                    <a:pt x="2434" y="1206"/>
                    <a:pt x="2434" y="1206"/>
                    <a:pt x="2434" y="1206"/>
                  </a:cubicBezTo>
                  <a:cubicBezTo>
                    <a:pt x="2434" y="1206"/>
                    <a:pt x="2434" y="1206"/>
                    <a:pt x="2444" y="1206"/>
                  </a:cubicBezTo>
                  <a:cubicBezTo>
                    <a:pt x="2559" y="1216"/>
                    <a:pt x="2632" y="1300"/>
                    <a:pt x="2695" y="1353"/>
                  </a:cubicBezTo>
                  <a:cubicBezTo>
                    <a:pt x="2769" y="1405"/>
                    <a:pt x="2832" y="1447"/>
                    <a:pt x="2916" y="1447"/>
                  </a:cubicBezTo>
                  <a:cubicBezTo>
                    <a:pt x="3010" y="1447"/>
                    <a:pt x="3105" y="1415"/>
                    <a:pt x="3167" y="1374"/>
                  </a:cubicBezTo>
                  <a:cubicBezTo>
                    <a:pt x="3230" y="1321"/>
                    <a:pt x="3273" y="1238"/>
                    <a:pt x="3273" y="1091"/>
                  </a:cubicBezTo>
                  <a:cubicBezTo>
                    <a:pt x="3273" y="943"/>
                    <a:pt x="3230" y="859"/>
                    <a:pt x="3167" y="807"/>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0" name="Freeform 20"/>
            <p:cNvSpPr>
              <a:spLocks noChangeArrowheads="1"/>
            </p:cNvSpPr>
            <p:nvPr/>
          </p:nvSpPr>
          <p:spPr bwMode="auto">
            <a:xfrm>
              <a:off x="10581397" y="5587309"/>
              <a:ext cx="600794" cy="1326424"/>
            </a:xfrm>
            <a:custGeom>
              <a:avLst/>
              <a:gdLst>
                <a:gd name="T0" fmla="*/ 21 w 1469"/>
                <a:gd name="T1" fmla="*/ 1562 h 3242"/>
                <a:gd name="T2" fmla="*/ 21 w 1469"/>
                <a:gd name="T3" fmla="*/ 1562 h 3242"/>
                <a:gd name="T4" fmla="*/ 944 w 1469"/>
                <a:gd name="T5" fmla="*/ 3241 h 3242"/>
                <a:gd name="T6" fmla="*/ 1468 w 1469"/>
                <a:gd name="T7" fmla="*/ 3241 h 3242"/>
                <a:gd name="T8" fmla="*/ 1468 w 1469"/>
                <a:gd name="T9" fmla="*/ 42 h 3242"/>
                <a:gd name="T10" fmla="*/ 1468 w 1469"/>
                <a:gd name="T11" fmla="*/ 0 h 3242"/>
                <a:gd name="T12" fmla="*/ 881 w 1469"/>
                <a:gd name="T13" fmla="*/ 0 h 3242"/>
                <a:gd name="T14" fmla="*/ 21 w 1469"/>
                <a:gd name="T15" fmla="*/ 1562 h 3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9" h="3242">
                  <a:moveTo>
                    <a:pt x="21" y="1562"/>
                  </a:moveTo>
                  <a:lnTo>
                    <a:pt x="21" y="1562"/>
                  </a:lnTo>
                  <a:cubicBezTo>
                    <a:pt x="53" y="2842"/>
                    <a:pt x="409" y="3157"/>
                    <a:pt x="944" y="3241"/>
                  </a:cubicBezTo>
                  <a:cubicBezTo>
                    <a:pt x="1468" y="3241"/>
                    <a:pt x="1468" y="3241"/>
                    <a:pt x="1468" y="3241"/>
                  </a:cubicBezTo>
                  <a:cubicBezTo>
                    <a:pt x="1468" y="42"/>
                    <a:pt x="1468" y="42"/>
                    <a:pt x="1468" y="42"/>
                  </a:cubicBezTo>
                  <a:cubicBezTo>
                    <a:pt x="1468" y="31"/>
                    <a:pt x="1468" y="21"/>
                    <a:pt x="1468" y="0"/>
                  </a:cubicBezTo>
                  <a:cubicBezTo>
                    <a:pt x="881" y="0"/>
                    <a:pt x="881" y="0"/>
                    <a:pt x="881" y="0"/>
                  </a:cubicBezTo>
                  <a:cubicBezTo>
                    <a:pt x="367" y="272"/>
                    <a:pt x="0" y="870"/>
                    <a:pt x="21" y="1562"/>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1" name="Freeform 21"/>
            <p:cNvSpPr>
              <a:spLocks noChangeArrowheads="1"/>
            </p:cNvSpPr>
            <p:nvPr/>
          </p:nvSpPr>
          <p:spPr bwMode="auto">
            <a:xfrm>
              <a:off x="11328331" y="5587309"/>
              <a:ext cx="1114988" cy="1815485"/>
            </a:xfrm>
            <a:custGeom>
              <a:avLst/>
              <a:gdLst>
                <a:gd name="T0" fmla="*/ 1447 w 2727"/>
                <a:gd name="T1" fmla="*/ 146 h 4437"/>
                <a:gd name="T2" fmla="*/ 1447 w 2727"/>
                <a:gd name="T3" fmla="*/ 146 h 4437"/>
                <a:gd name="T4" fmla="*/ 1520 w 2727"/>
                <a:gd name="T5" fmla="*/ 262 h 4437"/>
                <a:gd name="T6" fmla="*/ 1647 w 2727"/>
                <a:gd name="T7" fmla="*/ 608 h 4437"/>
                <a:gd name="T8" fmla="*/ 1520 w 2727"/>
                <a:gd name="T9" fmla="*/ 1007 h 4437"/>
                <a:gd name="T10" fmla="*/ 1059 w 2727"/>
                <a:gd name="T11" fmla="*/ 1206 h 4437"/>
                <a:gd name="T12" fmla="*/ 608 w 2727"/>
                <a:gd name="T13" fmla="*/ 1007 h 4437"/>
                <a:gd name="T14" fmla="*/ 482 w 2727"/>
                <a:gd name="T15" fmla="*/ 608 h 4437"/>
                <a:gd name="T16" fmla="*/ 619 w 2727"/>
                <a:gd name="T17" fmla="*/ 251 h 4437"/>
                <a:gd name="T18" fmla="*/ 713 w 2727"/>
                <a:gd name="T19" fmla="*/ 115 h 4437"/>
                <a:gd name="T20" fmla="*/ 713 w 2727"/>
                <a:gd name="T21" fmla="*/ 0 h 4437"/>
                <a:gd name="T22" fmla="*/ 0 w 2727"/>
                <a:gd name="T23" fmla="*/ 0 h 4437"/>
                <a:gd name="T24" fmla="*/ 0 w 2727"/>
                <a:gd name="T25" fmla="*/ 42 h 4437"/>
                <a:gd name="T26" fmla="*/ 0 w 2727"/>
                <a:gd name="T27" fmla="*/ 52 h 4437"/>
                <a:gd name="T28" fmla="*/ 0 w 2727"/>
                <a:gd name="T29" fmla="*/ 1604 h 4437"/>
                <a:gd name="T30" fmla="*/ 0 w 2727"/>
                <a:gd name="T31" fmla="*/ 3241 h 4437"/>
                <a:gd name="T32" fmla="*/ 1133 w 2727"/>
                <a:gd name="T33" fmla="*/ 3241 h 4437"/>
                <a:gd name="T34" fmla="*/ 1133 w 2727"/>
                <a:gd name="T35" fmla="*/ 3586 h 4437"/>
                <a:gd name="T36" fmla="*/ 1133 w 2727"/>
                <a:gd name="T37" fmla="*/ 3597 h 4437"/>
                <a:gd name="T38" fmla="*/ 985 w 2727"/>
                <a:gd name="T39" fmla="*/ 3859 h 4437"/>
                <a:gd name="T40" fmla="*/ 891 w 2727"/>
                <a:gd name="T41" fmla="*/ 4069 h 4437"/>
                <a:gd name="T42" fmla="*/ 965 w 2727"/>
                <a:gd name="T43" fmla="*/ 4320 h 4437"/>
                <a:gd name="T44" fmla="*/ 1248 w 2727"/>
                <a:gd name="T45" fmla="*/ 4436 h 4437"/>
                <a:gd name="T46" fmla="*/ 1531 w 2727"/>
                <a:gd name="T47" fmla="*/ 4331 h 4437"/>
                <a:gd name="T48" fmla="*/ 1604 w 2727"/>
                <a:gd name="T49" fmla="*/ 4069 h 4437"/>
                <a:gd name="T50" fmla="*/ 1520 w 2727"/>
                <a:gd name="T51" fmla="*/ 3859 h 4437"/>
                <a:gd name="T52" fmla="*/ 1395 w 2727"/>
                <a:gd name="T53" fmla="*/ 3608 h 4437"/>
                <a:gd name="T54" fmla="*/ 1395 w 2727"/>
                <a:gd name="T55" fmla="*/ 3241 h 4437"/>
                <a:gd name="T56" fmla="*/ 2726 w 2727"/>
                <a:gd name="T57" fmla="*/ 3241 h 4437"/>
                <a:gd name="T58" fmla="*/ 2726 w 2727"/>
                <a:gd name="T59" fmla="*/ 1971 h 4437"/>
                <a:gd name="T60" fmla="*/ 2663 w 2727"/>
                <a:gd name="T61" fmla="*/ 1971 h 4437"/>
                <a:gd name="T62" fmla="*/ 2527 w 2727"/>
                <a:gd name="T63" fmla="*/ 2066 h 4437"/>
                <a:gd name="T64" fmla="*/ 2171 w 2727"/>
                <a:gd name="T65" fmla="*/ 2202 h 4437"/>
                <a:gd name="T66" fmla="*/ 1772 w 2727"/>
                <a:gd name="T67" fmla="*/ 2076 h 4437"/>
                <a:gd name="T68" fmla="*/ 1573 w 2727"/>
                <a:gd name="T69" fmla="*/ 1625 h 4437"/>
                <a:gd name="T70" fmla="*/ 1772 w 2727"/>
                <a:gd name="T71" fmla="*/ 1153 h 4437"/>
                <a:gd name="T72" fmla="*/ 2171 w 2727"/>
                <a:gd name="T73" fmla="*/ 1038 h 4437"/>
                <a:gd name="T74" fmla="*/ 2517 w 2727"/>
                <a:gd name="T75" fmla="*/ 1164 h 4437"/>
                <a:gd name="T76" fmla="*/ 2632 w 2727"/>
                <a:gd name="T77" fmla="*/ 1237 h 4437"/>
                <a:gd name="T78" fmla="*/ 2726 w 2727"/>
                <a:gd name="T79" fmla="*/ 1237 h 4437"/>
                <a:gd name="T80" fmla="*/ 2726 w 2727"/>
                <a:gd name="T81" fmla="*/ 0 h 4437"/>
                <a:gd name="T82" fmla="*/ 1447 w 2727"/>
                <a:gd name="T83" fmla="*/ 0 h 4437"/>
                <a:gd name="T84" fmla="*/ 1447 w 2727"/>
                <a:gd name="T85" fmla="*/ 146 h 4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7" h="4437">
                  <a:moveTo>
                    <a:pt x="1447" y="146"/>
                  </a:moveTo>
                  <a:lnTo>
                    <a:pt x="1447" y="146"/>
                  </a:lnTo>
                  <a:cubicBezTo>
                    <a:pt x="1447" y="167"/>
                    <a:pt x="1458" y="167"/>
                    <a:pt x="1520" y="262"/>
                  </a:cubicBezTo>
                  <a:cubicBezTo>
                    <a:pt x="1573" y="335"/>
                    <a:pt x="1647" y="462"/>
                    <a:pt x="1647" y="608"/>
                  </a:cubicBezTo>
                  <a:cubicBezTo>
                    <a:pt x="1647" y="745"/>
                    <a:pt x="1626" y="891"/>
                    <a:pt x="1520" y="1007"/>
                  </a:cubicBezTo>
                  <a:cubicBezTo>
                    <a:pt x="1436" y="1121"/>
                    <a:pt x="1258" y="1206"/>
                    <a:pt x="1059" y="1206"/>
                  </a:cubicBezTo>
                  <a:cubicBezTo>
                    <a:pt x="860" y="1195"/>
                    <a:pt x="692" y="1121"/>
                    <a:pt x="608" y="1007"/>
                  </a:cubicBezTo>
                  <a:cubicBezTo>
                    <a:pt x="503" y="891"/>
                    <a:pt x="482" y="745"/>
                    <a:pt x="482" y="608"/>
                  </a:cubicBezTo>
                  <a:cubicBezTo>
                    <a:pt x="482" y="451"/>
                    <a:pt x="556" y="335"/>
                    <a:pt x="619" y="251"/>
                  </a:cubicBezTo>
                  <a:cubicBezTo>
                    <a:pt x="692" y="157"/>
                    <a:pt x="713" y="146"/>
                    <a:pt x="713" y="115"/>
                  </a:cubicBezTo>
                  <a:cubicBezTo>
                    <a:pt x="713" y="0"/>
                    <a:pt x="713" y="0"/>
                    <a:pt x="713" y="0"/>
                  </a:cubicBezTo>
                  <a:cubicBezTo>
                    <a:pt x="0" y="0"/>
                    <a:pt x="0" y="0"/>
                    <a:pt x="0" y="0"/>
                  </a:cubicBezTo>
                  <a:cubicBezTo>
                    <a:pt x="0" y="21"/>
                    <a:pt x="0" y="31"/>
                    <a:pt x="0" y="42"/>
                  </a:cubicBezTo>
                  <a:cubicBezTo>
                    <a:pt x="0" y="52"/>
                    <a:pt x="0" y="52"/>
                    <a:pt x="0" y="52"/>
                  </a:cubicBezTo>
                  <a:cubicBezTo>
                    <a:pt x="0" y="1604"/>
                    <a:pt x="0" y="1604"/>
                    <a:pt x="0" y="1604"/>
                  </a:cubicBezTo>
                  <a:cubicBezTo>
                    <a:pt x="0" y="3241"/>
                    <a:pt x="0" y="3241"/>
                    <a:pt x="0" y="3241"/>
                  </a:cubicBezTo>
                  <a:cubicBezTo>
                    <a:pt x="1133" y="3241"/>
                    <a:pt x="1133" y="3241"/>
                    <a:pt x="1133" y="3241"/>
                  </a:cubicBezTo>
                  <a:cubicBezTo>
                    <a:pt x="1133" y="3586"/>
                    <a:pt x="1133" y="3586"/>
                    <a:pt x="1133" y="3586"/>
                  </a:cubicBezTo>
                  <a:cubicBezTo>
                    <a:pt x="1133" y="3597"/>
                    <a:pt x="1133" y="3597"/>
                    <a:pt x="1133" y="3597"/>
                  </a:cubicBezTo>
                  <a:cubicBezTo>
                    <a:pt x="1122" y="3712"/>
                    <a:pt x="1038" y="3785"/>
                    <a:pt x="985" y="3859"/>
                  </a:cubicBezTo>
                  <a:cubicBezTo>
                    <a:pt x="933" y="3922"/>
                    <a:pt x="891" y="3985"/>
                    <a:pt x="891" y="4069"/>
                  </a:cubicBezTo>
                  <a:cubicBezTo>
                    <a:pt x="891" y="4174"/>
                    <a:pt x="913" y="4257"/>
                    <a:pt x="965" y="4320"/>
                  </a:cubicBezTo>
                  <a:cubicBezTo>
                    <a:pt x="1017" y="4383"/>
                    <a:pt x="1101" y="4425"/>
                    <a:pt x="1248" y="4436"/>
                  </a:cubicBezTo>
                  <a:cubicBezTo>
                    <a:pt x="1395" y="4436"/>
                    <a:pt x="1479" y="4394"/>
                    <a:pt x="1531" y="4331"/>
                  </a:cubicBezTo>
                  <a:cubicBezTo>
                    <a:pt x="1573" y="4268"/>
                    <a:pt x="1604" y="4174"/>
                    <a:pt x="1604" y="4069"/>
                  </a:cubicBezTo>
                  <a:cubicBezTo>
                    <a:pt x="1604" y="3985"/>
                    <a:pt x="1563" y="3932"/>
                    <a:pt x="1520" y="3859"/>
                  </a:cubicBezTo>
                  <a:cubicBezTo>
                    <a:pt x="1468" y="3796"/>
                    <a:pt x="1395" y="3723"/>
                    <a:pt x="1395" y="3608"/>
                  </a:cubicBezTo>
                  <a:cubicBezTo>
                    <a:pt x="1395" y="3241"/>
                    <a:pt x="1395" y="3241"/>
                    <a:pt x="1395" y="3241"/>
                  </a:cubicBezTo>
                  <a:cubicBezTo>
                    <a:pt x="2726" y="3241"/>
                    <a:pt x="2726" y="3241"/>
                    <a:pt x="2726" y="3241"/>
                  </a:cubicBezTo>
                  <a:cubicBezTo>
                    <a:pt x="2726" y="1971"/>
                    <a:pt x="2726" y="1971"/>
                    <a:pt x="2726" y="1971"/>
                  </a:cubicBezTo>
                  <a:cubicBezTo>
                    <a:pt x="2663" y="1971"/>
                    <a:pt x="2663" y="1971"/>
                    <a:pt x="2663" y="1971"/>
                  </a:cubicBezTo>
                  <a:cubicBezTo>
                    <a:pt x="2642" y="1971"/>
                    <a:pt x="2622" y="1992"/>
                    <a:pt x="2527" y="2066"/>
                  </a:cubicBezTo>
                  <a:cubicBezTo>
                    <a:pt x="2454" y="2118"/>
                    <a:pt x="2328" y="2202"/>
                    <a:pt x="2171" y="2202"/>
                  </a:cubicBezTo>
                  <a:cubicBezTo>
                    <a:pt x="2035" y="2202"/>
                    <a:pt x="1887" y="2181"/>
                    <a:pt x="1772" y="2076"/>
                  </a:cubicBezTo>
                  <a:cubicBezTo>
                    <a:pt x="1657" y="1982"/>
                    <a:pt x="1584" y="1814"/>
                    <a:pt x="1573" y="1625"/>
                  </a:cubicBezTo>
                  <a:cubicBezTo>
                    <a:pt x="1573" y="1426"/>
                    <a:pt x="1657" y="1248"/>
                    <a:pt x="1772" y="1153"/>
                  </a:cubicBezTo>
                  <a:cubicBezTo>
                    <a:pt x="1898" y="1059"/>
                    <a:pt x="2035" y="1038"/>
                    <a:pt x="2171" y="1038"/>
                  </a:cubicBezTo>
                  <a:cubicBezTo>
                    <a:pt x="2318" y="1038"/>
                    <a:pt x="2443" y="1111"/>
                    <a:pt x="2517" y="1164"/>
                  </a:cubicBezTo>
                  <a:cubicBezTo>
                    <a:pt x="2611" y="1227"/>
                    <a:pt x="2622" y="1237"/>
                    <a:pt x="2632" y="1237"/>
                  </a:cubicBezTo>
                  <a:cubicBezTo>
                    <a:pt x="2726" y="1237"/>
                    <a:pt x="2726" y="1237"/>
                    <a:pt x="2726" y="1237"/>
                  </a:cubicBezTo>
                  <a:cubicBezTo>
                    <a:pt x="2726" y="0"/>
                    <a:pt x="2726" y="0"/>
                    <a:pt x="2726" y="0"/>
                  </a:cubicBezTo>
                  <a:cubicBezTo>
                    <a:pt x="1447" y="0"/>
                    <a:pt x="1447" y="0"/>
                    <a:pt x="1447" y="0"/>
                  </a:cubicBezTo>
                  <a:lnTo>
                    <a:pt x="1447" y="146"/>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2" name="Freeform 22"/>
            <p:cNvSpPr>
              <a:spLocks noChangeArrowheads="1"/>
            </p:cNvSpPr>
            <p:nvPr/>
          </p:nvSpPr>
          <p:spPr bwMode="auto">
            <a:xfrm>
              <a:off x="12066242" y="5587309"/>
              <a:ext cx="1344120" cy="1326424"/>
            </a:xfrm>
            <a:custGeom>
              <a:avLst/>
              <a:gdLst>
                <a:gd name="T0" fmla="*/ 2549 w 3284"/>
                <a:gd name="T1" fmla="*/ 146 h 3242"/>
                <a:gd name="T2" fmla="*/ 2549 w 3284"/>
                <a:gd name="T3" fmla="*/ 146 h 3242"/>
                <a:gd name="T4" fmla="*/ 2623 w 3284"/>
                <a:gd name="T5" fmla="*/ 262 h 3242"/>
                <a:gd name="T6" fmla="*/ 2748 w 3284"/>
                <a:gd name="T7" fmla="*/ 608 h 3242"/>
                <a:gd name="T8" fmla="*/ 2633 w 3284"/>
                <a:gd name="T9" fmla="*/ 1007 h 3242"/>
                <a:gd name="T10" fmla="*/ 2161 w 3284"/>
                <a:gd name="T11" fmla="*/ 1206 h 3242"/>
                <a:gd name="T12" fmla="*/ 1710 w 3284"/>
                <a:gd name="T13" fmla="*/ 1007 h 3242"/>
                <a:gd name="T14" fmla="*/ 1585 w 3284"/>
                <a:gd name="T15" fmla="*/ 608 h 3242"/>
                <a:gd name="T16" fmla="*/ 1731 w 3284"/>
                <a:gd name="T17" fmla="*/ 251 h 3242"/>
                <a:gd name="T18" fmla="*/ 1815 w 3284"/>
                <a:gd name="T19" fmla="*/ 115 h 3242"/>
                <a:gd name="T20" fmla="*/ 1815 w 3284"/>
                <a:gd name="T21" fmla="*/ 0 h 3242"/>
                <a:gd name="T22" fmla="*/ 1207 w 3284"/>
                <a:gd name="T23" fmla="*/ 0 h 3242"/>
                <a:gd name="T24" fmla="*/ 1207 w 3284"/>
                <a:gd name="T25" fmla="*/ 1468 h 3242"/>
                <a:gd name="T26" fmla="*/ 829 w 3284"/>
                <a:gd name="T27" fmla="*/ 1468 h 3242"/>
                <a:gd name="T28" fmla="*/ 578 w 3284"/>
                <a:gd name="T29" fmla="*/ 1352 h 3242"/>
                <a:gd name="T30" fmla="*/ 368 w 3284"/>
                <a:gd name="T31" fmla="*/ 1268 h 3242"/>
                <a:gd name="T32" fmla="*/ 116 w 3284"/>
                <a:gd name="T33" fmla="*/ 1342 h 3242"/>
                <a:gd name="T34" fmla="*/ 0 w 3284"/>
                <a:gd name="T35" fmla="*/ 1615 h 3242"/>
                <a:gd name="T36" fmla="*/ 116 w 3284"/>
                <a:gd name="T37" fmla="*/ 1898 h 3242"/>
                <a:gd name="T38" fmla="*/ 368 w 3284"/>
                <a:gd name="T39" fmla="*/ 1971 h 3242"/>
                <a:gd name="T40" fmla="*/ 578 w 3284"/>
                <a:gd name="T41" fmla="*/ 1877 h 3242"/>
                <a:gd name="T42" fmla="*/ 839 w 3284"/>
                <a:gd name="T43" fmla="*/ 1740 h 3242"/>
                <a:gd name="T44" fmla="*/ 850 w 3284"/>
                <a:gd name="T45" fmla="*/ 1740 h 3242"/>
                <a:gd name="T46" fmla="*/ 1207 w 3284"/>
                <a:gd name="T47" fmla="*/ 1740 h 3242"/>
                <a:gd name="T48" fmla="*/ 1207 w 3284"/>
                <a:gd name="T49" fmla="*/ 3241 h 3242"/>
                <a:gd name="T50" fmla="*/ 1815 w 3284"/>
                <a:gd name="T51" fmla="*/ 3241 h 3242"/>
                <a:gd name="T52" fmla="*/ 1815 w 3284"/>
                <a:gd name="T53" fmla="*/ 3104 h 3242"/>
                <a:gd name="T54" fmla="*/ 1731 w 3284"/>
                <a:gd name="T55" fmla="*/ 2968 h 3242"/>
                <a:gd name="T56" fmla="*/ 1585 w 3284"/>
                <a:gd name="T57" fmla="*/ 2611 h 3242"/>
                <a:gd name="T58" fmla="*/ 1710 w 3284"/>
                <a:gd name="T59" fmla="*/ 2202 h 3242"/>
                <a:gd name="T60" fmla="*/ 2161 w 3284"/>
                <a:gd name="T61" fmla="*/ 2013 h 3242"/>
                <a:gd name="T62" fmla="*/ 2633 w 3284"/>
                <a:gd name="T63" fmla="*/ 2202 h 3242"/>
                <a:gd name="T64" fmla="*/ 2748 w 3284"/>
                <a:gd name="T65" fmla="*/ 2611 h 3242"/>
                <a:gd name="T66" fmla="*/ 2623 w 3284"/>
                <a:gd name="T67" fmla="*/ 2957 h 3242"/>
                <a:gd name="T68" fmla="*/ 2549 w 3284"/>
                <a:gd name="T69" fmla="*/ 3073 h 3242"/>
                <a:gd name="T70" fmla="*/ 2549 w 3284"/>
                <a:gd name="T71" fmla="*/ 3241 h 3242"/>
                <a:gd name="T72" fmla="*/ 3179 w 3284"/>
                <a:gd name="T73" fmla="*/ 3241 h 3242"/>
                <a:gd name="T74" fmla="*/ 3283 w 3284"/>
                <a:gd name="T75" fmla="*/ 3073 h 3242"/>
                <a:gd name="T76" fmla="*/ 3283 w 3284"/>
                <a:gd name="T77" fmla="*/ 1363 h 3242"/>
                <a:gd name="T78" fmla="*/ 3283 w 3284"/>
                <a:gd name="T79" fmla="*/ 0 h 3242"/>
                <a:gd name="T80" fmla="*/ 2549 w 3284"/>
                <a:gd name="T81" fmla="*/ 0 h 3242"/>
                <a:gd name="T82" fmla="*/ 2549 w 3284"/>
                <a:gd name="T83" fmla="*/ 146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4" h="3242">
                  <a:moveTo>
                    <a:pt x="2549" y="146"/>
                  </a:moveTo>
                  <a:lnTo>
                    <a:pt x="2549" y="146"/>
                  </a:lnTo>
                  <a:cubicBezTo>
                    <a:pt x="2549" y="167"/>
                    <a:pt x="2560" y="167"/>
                    <a:pt x="2623" y="262"/>
                  </a:cubicBezTo>
                  <a:cubicBezTo>
                    <a:pt x="2685" y="335"/>
                    <a:pt x="2748" y="462"/>
                    <a:pt x="2748" y="608"/>
                  </a:cubicBezTo>
                  <a:cubicBezTo>
                    <a:pt x="2748" y="745"/>
                    <a:pt x="2728" y="891"/>
                    <a:pt x="2633" y="1007"/>
                  </a:cubicBezTo>
                  <a:cubicBezTo>
                    <a:pt x="2539" y="1121"/>
                    <a:pt x="2360" y="1206"/>
                    <a:pt x="2161" y="1206"/>
                  </a:cubicBezTo>
                  <a:cubicBezTo>
                    <a:pt x="1973" y="1195"/>
                    <a:pt x="1805" y="1121"/>
                    <a:pt x="1710" y="1007"/>
                  </a:cubicBezTo>
                  <a:cubicBezTo>
                    <a:pt x="1616" y="891"/>
                    <a:pt x="1585" y="745"/>
                    <a:pt x="1585" y="608"/>
                  </a:cubicBezTo>
                  <a:cubicBezTo>
                    <a:pt x="1585" y="451"/>
                    <a:pt x="1668" y="335"/>
                    <a:pt x="1731" y="251"/>
                  </a:cubicBezTo>
                  <a:cubicBezTo>
                    <a:pt x="1794" y="157"/>
                    <a:pt x="1815" y="146"/>
                    <a:pt x="1815" y="115"/>
                  </a:cubicBezTo>
                  <a:cubicBezTo>
                    <a:pt x="1815" y="0"/>
                    <a:pt x="1815" y="0"/>
                    <a:pt x="1815" y="0"/>
                  </a:cubicBezTo>
                  <a:cubicBezTo>
                    <a:pt x="1207" y="0"/>
                    <a:pt x="1207" y="0"/>
                    <a:pt x="1207" y="0"/>
                  </a:cubicBezTo>
                  <a:cubicBezTo>
                    <a:pt x="1207" y="1468"/>
                    <a:pt x="1207" y="1468"/>
                    <a:pt x="1207" y="1468"/>
                  </a:cubicBezTo>
                  <a:cubicBezTo>
                    <a:pt x="829" y="1468"/>
                    <a:pt x="829" y="1468"/>
                    <a:pt x="829" y="1468"/>
                  </a:cubicBezTo>
                  <a:cubicBezTo>
                    <a:pt x="714" y="1468"/>
                    <a:pt x="651" y="1405"/>
                    <a:pt x="578" y="1352"/>
                  </a:cubicBezTo>
                  <a:cubicBezTo>
                    <a:pt x="515" y="1300"/>
                    <a:pt x="452" y="1268"/>
                    <a:pt x="368" y="1268"/>
                  </a:cubicBezTo>
                  <a:cubicBezTo>
                    <a:pt x="273" y="1268"/>
                    <a:pt x="179" y="1290"/>
                    <a:pt x="116" y="1342"/>
                  </a:cubicBezTo>
                  <a:cubicBezTo>
                    <a:pt x="43" y="1395"/>
                    <a:pt x="0" y="1468"/>
                    <a:pt x="0" y="1615"/>
                  </a:cubicBezTo>
                  <a:cubicBezTo>
                    <a:pt x="11" y="1772"/>
                    <a:pt x="53" y="1846"/>
                    <a:pt x="116" y="1898"/>
                  </a:cubicBezTo>
                  <a:cubicBezTo>
                    <a:pt x="179" y="1951"/>
                    <a:pt x="263" y="1971"/>
                    <a:pt x="368" y="1971"/>
                  </a:cubicBezTo>
                  <a:cubicBezTo>
                    <a:pt x="452" y="1971"/>
                    <a:pt x="515" y="1940"/>
                    <a:pt x="578" y="1877"/>
                  </a:cubicBezTo>
                  <a:cubicBezTo>
                    <a:pt x="651" y="1824"/>
                    <a:pt x="724" y="1751"/>
                    <a:pt x="839" y="1740"/>
                  </a:cubicBezTo>
                  <a:cubicBezTo>
                    <a:pt x="839" y="1740"/>
                    <a:pt x="839" y="1740"/>
                    <a:pt x="850" y="1740"/>
                  </a:cubicBezTo>
                  <a:cubicBezTo>
                    <a:pt x="1207" y="1740"/>
                    <a:pt x="1207" y="1740"/>
                    <a:pt x="1207" y="1740"/>
                  </a:cubicBezTo>
                  <a:cubicBezTo>
                    <a:pt x="1207" y="3241"/>
                    <a:pt x="1207" y="3241"/>
                    <a:pt x="1207" y="3241"/>
                  </a:cubicBezTo>
                  <a:cubicBezTo>
                    <a:pt x="1815" y="3241"/>
                    <a:pt x="1815" y="3241"/>
                    <a:pt x="1815" y="3241"/>
                  </a:cubicBezTo>
                  <a:cubicBezTo>
                    <a:pt x="1815" y="3104"/>
                    <a:pt x="1815" y="3104"/>
                    <a:pt x="1815" y="3104"/>
                  </a:cubicBezTo>
                  <a:cubicBezTo>
                    <a:pt x="1815" y="3073"/>
                    <a:pt x="1794" y="3052"/>
                    <a:pt x="1731" y="2968"/>
                  </a:cubicBezTo>
                  <a:cubicBezTo>
                    <a:pt x="1668" y="2884"/>
                    <a:pt x="1585" y="2758"/>
                    <a:pt x="1585" y="2611"/>
                  </a:cubicBezTo>
                  <a:cubicBezTo>
                    <a:pt x="1585" y="2475"/>
                    <a:pt x="1616" y="2328"/>
                    <a:pt x="1710" y="2202"/>
                  </a:cubicBezTo>
                  <a:cubicBezTo>
                    <a:pt x="1805" y="2097"/>
                    <a:pt x="1973" y="2013"/>
                    <a:pt x="2161" y="2013"/>
                  </a:cubicBezTo>
                  <a:cubicBezTo>
                    <a:pt x="2360" y="2013"/>
                    <a:pt x="2539" y="2097"/>
                    <a:pt x="2633" y="2202"/>
                  </a:cubicBezTo>
                  <a:cubicBezTo>
                    <a:pt x="2728" y="2328"/>
                    <a:pt x="2748" y="2475"/>
                    <a:pt x="2748" y="2611"/>
                  </a:cubicBezTo>
                  <a:cubicBezTo>
                    <a:pt x="2748" y="2758"/>
                    <a:pt x="2685" y="2874"/>
                    <a:pt x="2623" y="2957"/>
                  </a:cubicBezTo>
                  <a:cubicBezTo>
                    <a:pt x="2560" y="3041"/>
                    <a:pt x="2549" y="3052"/>
                    <a:pt x="2549" y="3073"/>
                  </a:cubicBezTo>
                  <a:cubicBezTo>
                    <a:pt x="2549" y="3241"/>
                    <a:pt x="2549" y="3241"/>
                    <a:pt x="2549" y="3241"/>
                  </a:cubicBezTo>
                  <a:cubicBezTo>
                    <a:pt x="3179" y="3241"/>
                    <a:pt x="3179" y="3241"/>
                    <a:pt x="3179" y="3241"/>
                  </a:cubicBezTo>
                  <a:cubicBezTo>
                    <a:pt x="3231" y="3167"/>
                    <a:pt x="3273" y="3114"/>
                    <a:pt x="3283" y="3073"/>
                  </a:cubicBezTo>
                  <a:cubicBezTo>
                    <a:pt x="3283" y="1363"/>
                    <a:pt x="3283" y="1363"/>
                    <a:pt x="3283" y="1363"/>
                  </a:cubicBezTo>
                  <a:cubicBezTo>
                    <a:pt x="3283" y="0"/>
                    <a:pt x="3283" y="0"/>
                    <a:pt x="3283" y="0"/>
                  </a:cubicBezTo>
                  <a:cubicBezTo>
                    <a:pt x="2549" y="0"/>
                    <a:pt x="2549" y="0"/>
                    <a:pt x="2549" y="0"/>
                  </a:cubicBezTo>
                  <a:lnTo>
                    <a:pt x="2549" y="146"/>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3" name="Freeform 23"/>
            <p:cNvSpPr>
              <a:spLocks noChangeArrowheads="1"/>
            </p:cNvSpPr>
            <p:nvPr/>
          </p:nvSpPr>
          <p:spPr bwMode="auto">
            <a:xfrm>
              <a:off x="13545676" y="5587309"/>
              <a:ext cx="600795" cy="1326424"/>
            </a:xfrm>
            <a:custGeom>
              <a:avLst/>
              <a:gdLst>
                <a:gd name="T0" fmla="*/ 599 w 1470"/>
                <a:gd name="T1" fmla="*/ 0 h 3242"/>
                <a:gd name="T2" fmla="*/ 599 w 1470"/>
                <a:gd name="T3" fmla="*/ 0 h 3242"/>
                <a:gd name="T4" fmla="*/ 32 w 1470"/>
                <a:gd name="T5" fmla="*/ 0 h 3242"/>
                <a:gd name="T6" fmla="*/ 32 w 1470"/>
                <a:gd name="T7" fmla="*/ 3177 h 3242"/>
                <a:gd name="T8" fmla="*/ 0 w 1470"/>
                <a:gd name="T9" fmla="*/ 3241 h 3242"/>
                <a:gd name="T10" fmla="*/ 347 w 1470"/>
                <a:gd name="T11" fmla="*/ 3241 h 3242"/>
                <a:gd name="T12" fmla="*/ 358 w 1470"/>
                <a:gd name="T13" fmla="*/ 3220 h 3242"/>
                <a:gd name="T14" fmla="*/ 1469 w 1470"/>
                <a:gd name="T15" fmla="*/ 1562 h 3242"/>
                <a:gd name="T16" fmla="*/ 599 w 1470"/>
                <a:gd name="T17" fmla="*/ 0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0" h="3242">
                  <a:moveTo>
                    <a:pt x="599" y="0"/>
                  </a:moveTo>
                  <a:lnTo>
                    <a:pt x="599" y="0"/>
                  </a:lnTo>
                  <a:cubicBezTo>
                    <a:pt x="32" y="0"/>
                    <a:pt x="32" y="0"/>
                    <a:pt x="32" y="0"/>
                  </a:cubicBezTo>
                  <a:cubicBezTo>
                    <a:pt x="32" y="3177"/>
                    <a:pt x="32" y="3177"/>
                    <a:pt x="32" y="3177"/>
                  </a:cubicBezTo>
                  <a:cubicBezTo>
                    <a:pt x="22" y="3198"/>
                    <a:pt x="11" y="3220"/>
                    <a:pt x="0" y="3241"/>
                  </a:cubicBezTo>
                  <a:cubicBezTo>
                    <a:pt x="347" y="3241"/>
                    <a:pt x="347" y="3241"/>
                    <a:pt x="347" y="3241"/>
                  </a:cubicBezTo>
                  <a:cubicBezTo>
                    <a:pt x="347" y="3230"/>
                    <a:pt x="358" y="3220"/>
                    <a:pt x="358" y="3220"/>
                  </a:cubicBezTo>
                  <a:cubicBezTo>
                    <a:pt x="997" y="3030"/>
                    <a:pt x="1469" y="3052"/>
                    <a:pt x="1469" y="1562"/>
                  </a:cubicBezTo>
                  <a:cubicBezTo>
                    <a:pt x="1469" y="870"/>
                    <a:pt x="1113" y="272"/>
                    <a:pt x="599"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4" name="Freeform 24"/>
            <p:cNvSpPr>
              <a:spLocks noChangeArrowheads="1"/>
            </p:cNvSpPr>
            <p:nvPr/>
          </p:nvSpPr>
          <p:spPr bwMode="auto">
            <a:xfrm>
              <a:off x="11346372" y="6504075"/>
              <a:ext cx="1926872" cy="2069943"/>
            </a:xfrm>
            <a:custGeom>
              <a:avLst/>
              <a:gdLst>
                <a:gd name="T0" fmla="*/ 4079 w 4710"/>
                <a:gd name="T1" fmla="*/ 829 h 5056"/>
                <a:gd name="T2" fmla="*/ 4079 w 4710"/>
                <a:gd name="T3" fmla="*/ 829 h 5056"/>
                <a:gd name="T4" fmla="*/ 4195 w 4710"/>
                <a:gd name="T5" fmla="*/ 577 h 5056"/>
                <a:gd name="T6" fmla="*/ 4279 w 4710"/>
                <a:gd name="T7" fmla="*/ 357 h 5056"/>
                <a:gd name="T8" fmla="*/ 4205 w 4710"/>
                <a:gd name="T9" fmla="*/ 105 h 5056"/>
                <a:gd name="T10" fmla="*/ 3933 w 4710"/>
                <a:gd name="T11" fmla="*/ 0 h 5056"/>
                <a:gd name="T12" fmla="*/ 3650 w 4710"/>
                <a:gd name="T13" fmla="*/ 105 h 5056"/>
                <a:gd name="T14" fmla="*/ 3576 w 4710"/>
                <a:gd name="T15" fmla="*/ 357 h 5056"/>
                <a:gd name="T16" fmla="*/ 3670 w 4710"/>
                <a:gd name="T17" fmla="*/ 577 h 5056"/>
                <a:gd name="T18" fmla="*/ 3807 w 4710"/>
                <a:gd name="T19" fmla="*/ 829 h 5056"/>
                <a:gd name="T20" fmla="*/ 3807 w 4710"/>
                <a:gd name="T21" fmla="*/ 839 h 5056"/>
                <a:gd name="T22" fmla="*/ 3807 w 4710"/>
                <a:gd name="T23" fmla="*/ 1269 h 5056"/>
                <a:gd name="T24" fmla="*/ 1584 w 4710"/>
                <a:gd name="T25" fmla="*/ 1269 h 5056"/>
                <a:gd name="T26" fmla="*/ 1584 w 4710"/>
                <a:gd name="T27" fmla="*/ 1364 h 5056"/>
                <a:gd name="T28" fmla="*/ 1657 w 4710"/>
                <a:gd name="T29" fmla="*/ 1479 h 5056"/>
                <a:gd name="T30" fmla="*/ 1793 w 4710"/>
                <a:gd name="T31" fmla="*/ 1825 h 5056"/>
                <a:gd name="T32" fmla="*/ 1667 w 4710"/>
                <a:gd name="T33" fmla="*/ 2223 h 5056"/>
                <a:gd name="T34" fmla="*/ 1206 w 4710"/>
                <a:gd name="T35" fmla="*/ 2423 h 5056"/>
                <a:gd name="T36" fmla="*/ 744 w 4710"/>
                <a:gd name="T37" fmla="*/ 2223 h 5056"/>
                <a:gd name="T38" fmla="*/ 619 w 4710"/>
                <a:gd name="T39" fmla="*/ 1825 h 5056"/>
                <a:gd name="T40" fmla="*/ 765 w 4710"/>
                <a:gd name="T41" fmla="*/ 1468 h 5056"/>
                <a:gd name="T42" fmla="*/ 859 w 4710"/>
                <a:gd name="T43" fmla="*/ 1332 h 5056"/>
                <a:gd name="T44" fmla="*/ 859 w 4710"/>
                <a:gd name="T45" fmla="*/ 1269 h 5056"/>
                <a:gd name="T46" fmla="*/ 0 w 4710"/>
                <a:gd name="T47" fmla="*/ 1269 h 5056"/>
                <a:gd name="T48" fmla="*/ 200 w 4710"/>
                <a:gd name="T49" fmla="*/ 3555 h 5056"/>
                <a:gd name="T50" fmla="*/ 1562 w 4710"/>
                <a:gd name="T51" fmla="*/ 5055 h 5056"/>
                <a:gd name="T52" fmla="*/ 2317 w 4710"/>
                <a:gd name="T53" fmla="*/ 5055 h 5056"/>
                <a:gd name="T54" fmla="*/ 4269 w 4710"/>
                <a:gd name="T55" fmla="*/ 3545 h 5056"/>
                <a:gd name="T56" fmla="*/ 4205 w 4710"/>
                <a:gd name="T57" fmla="*/ 3146 h 5056"/>
                <a:gd name="T58" fmla="*/ 4195 w 4710"/>
                <a:gd name="T59" fmla="*/ 3146 h 5056"/>
                <a:gd name="T60" fmla="*/ 3891 w 4710"/>
                <a:gd name="T61" fmla="*/ 3304 h 5056"/>
                <a:gd name="T62" fmla="*/ 3880 w 4710"/>
                <a:gd name="T63" fmla="*/ 3304 h 5056"/>
                <a:gd name="T64" fmla="*/ 3723 w 4710"/>
                <a:gd name="T65" fmla="*/ 3377 h 5056"/>
                <a:gd name="T66" fmla="*/ 3723 w 4710"/>
                <a:gd name="T67" fmla="*/ 3377 h 5056"/>
                <a:gd name="T68" fmla="*/ 3702 w 4710"/>
                <a:gd name="T69" fmla="*/ 3387 h 5056"/>
                <a:gd name="T70" fmla="*/ 3670 w 4710"/>
                <a:gd name="T71" fmla="*/ 3397 h 5056"/>
                <a:gd name="T72" fmla="*/ 3670 w 4710"/>
                <a:gd name="T73" fmla="*/ 3387 h 5056"/>
                <a:gd name="T74" fmla="*/ 3503 w 4710"/>
                <a:gd name="T75" fmla="*/ 3419 h 5056"/>
                <a:gd name="T76" fmla="*/ 3367 w 4710"/>
                <a:gd name="T77" fmla="*/ 3597 h 5056"/>
                <a:gd name="T78" fmla="*/ 3072 w 4710"/>
                <a:gd name="T79" fmla="*/ 3755 h 5056"/>
                <a:gd name="T80" fmla="*/ 2957 w 4710"/>
                <a:gd name="T81" fmla="*/ 3776 h 5056"/>
                <a:gd name="T82" fmla="*/ 2947 w 4710"/>
                <a:gd name="T83" fmla="*/ 3776 h 5056"/>
                <a:gd name="T84" fmla="*/ 2433 w 4710"/>
                <a:gd name="T85" fmla="*/ 3838 h 5056"/>
                <a:gd name="T86" fmla="*/ 2423 w 4710"/>
                <a:gd name="T87" fmla="*/ 3838 h 5056"/>
                <a:gd name="T88" fmla="*/ 1982 w 4710"/>
                <a:gd name="T89" fmla="*/ 3745 h 5056"/>
                <a:gd name="T90" fmla="*/ 1698 w 4710"/>
                <a:gd name="T91" fmla="*/ 3304 h 5056"/>
                <a:gd name="T92" fmla="*/ 1698 w 4710"/>
                <a:gd name="T93" fmla="*/ 3293 h 5056"/>
                <a:gd name="T94" fmla="*/ 1678 w 4710"/>
                <a:gd name="T95" fmla="*/ 2874 h 5056"/>
                <a:gd name="T96" fmla="*/ 1877 w 4710"/>
                <a:gd name="T97" fmla="*/ 2412 h 5056"/>
                <a:gd name="T98" fmla="*/ 2297 w 4710"/>
                <a:gd name="T99" fmla="*/ 2223 h 5056"/>
                <a:gd name="T100" fmla="*/ 2307 w 4710"/>
                <a:gd name="T101" fmla="*/ 2223 h 5056"/>
                <a:gd name="T102" fmla="*/ 2832 w 4710"/>
                <a:gd name="T103" fmla="*/ 2181 h 5056"/>
                <a:gd name="T104" fmla="*/ 2832 w 4710"/>
                <a:gd name="T105" fmla="*/ 2181 h 5056"/>
                <a:gd name="T106" fmla="*/ 3283 w 4710"/>
                <a:gd name="T107" fmla="*/ 2287 h 5056"/>
                <a:gd name="T108" fmla="*/ 3324 w 4710"/>
                <a:gd name="T109" fmla="*/ 2328 h 5056"/>
                <a:gd name="T110" fmla="*/ 3324 w 4710"/>
                <a:gd name="T111" fmla="*/ 2318 h 5056"/>
                <a:gd name="T112" fmla="*/ 4446 w 4710"/>
                <a:gd name="T113" fmla="*/ 1563 h 5056"/>
                <a:gd name="T114" fmla="*/ 4709 w 4710"/>
                <a:gd name="T115" fmla="*/ 1269 h 5056"/>
                <a:gd name="T116" fmla="*/ 4079 w 4710"/>
                <a:gd name="T117" fmla="*/ 1269 h 5056"/>
                <a:gd name="T118" fmla="*/ 4079 w 4710"/>
                <a:gd name="T119" fmla="*/ 829 h 5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10" h="5056">
                  <a:moveTo>
                    <a:pt x="4079" y="829"/>
                  </a:moveTo>
                  <a:lnTo>
                    <a:pt x="4079" y="829"/>
                  </a:lnTo>
                  <a:cubicBezTo>
                    <a:pt x="4079" y="713"/>
                    <a:pt x="4153" y="640"/>
                    <a:pt x="4195" y="577"/>
                  </a:cubicBezTo>
                  <a:cubicBezTo>
                    <a:pt x="4247" y="503"/>
                    <a:pt x="4279" y="441"/>
                    <a:pt x="4279" y="357"/>
                  </a:cubicBezTo>
                  <a:cubicBezTo>
                    <a:pt x="4279" y="262"/>
                    <a:pt x="4257" y="168"/>
                    <a:pt x="4205" y="105"/>
                  </a:cubicBezTo>
                  <a:cubicBezTo>
                    <a:pt x="4153" y="42"/>
                    <a:pt x="4079" y="0"/>
                    <a:pt x="3933" y="0"/>
                  </a:cubicBezTo>
                  <a:cubicBezTo>
                    <a:pt x="3775" y="0"/>
                    <a:pt x="3702" y="52"/>
                    <a:pt x="3650" y="105"/>
                  </a:cubicBezTo>
                  <a:cubicBezTo>
                    <a:pt x="3597" y="168"/>
                    <a:pt x="3576" y="262"/>
                    <a:pt x="3576" y="357"/>
                  </a:cubicBezTo>
                  <a:cubicBezTo>
                    <a:pt x="3576" y="451"/>
                    <a:pt x="3618" y="503"/>
                    <a:pt x="3670" y="577"/>
                  </a:cubicBezTo>
                  <a:cubicBezTo>
                    <a:pt x="3723" y="640"/>
                    <a:pt x="3796" y="713"/>
                    <a:pt x="3807" y="829"/>
                  </a:cubicBezTo>
                  <a:cubicBezTo>
                    <a:pt x="3818" y="839"/>
                    <a:pt x="3818" y="839"/>
                    <a:pt x="3807" y="839"/>
                  </a:cubicBezTo>
                  <a:cubicBezTo>
                    <a:pt x="3807" y="1269"/>
                    <a:pt x="3807" y="1269"/>
                    <a:pt x="3807" y="1269"/>
                  </a:cubicBezTo>
                  <a:cubicBezTo>
                    <a:pt x="1584" y="1269"/>
                    <a:pt x="1584" y="1269"/>
                    <a:pt x="1584" y="1269"/>
                  </a:cubicBezTo>
                  <a:cubicBezTo>
                    <a:pt x="1584" y="1364"/>
                    <a:pt x="1584" y="1364"/>
                    <a:pt x="1584" y="1364"/>
                  </a:cubicBezTo>
                  <a:cubicBezTo>
                    <a:pt x="1584" y="1385"/>
                    <a:pt x="1594" y="1385"/>
                    <a:pt x="1657" y="1479"/>
                  </a:cubicBezTo>
                  <a:cubicBezTo>
                    <a:pt x="1720" y="1552"/>
                    <a:pt x="1793" y="1678"/>
                    <a:pt x="1793" y="1825"/>
                  </a:cubicBezTo>
                  <a:cubicBezTo>
                    <a:pt x="1793" y="1961"/>
                    <a:pt x="1761" y="2108"/>
                    <a:pt x="1667" y="2223"/>
                  </a:cubicBezTo>
                  <a:cubicBezTo>
                    <a:pt x="1573" y="2339"/>
                    <a:pt x="1394" y="2423"/>
                    <a:pt x="1206" y="2423"/>
                  </a:cubicBezTo>
                  <a:cubicBezTo>
                    <a:pt x="1007" y="2412"/>
                    <a:pt x="839" y="2339"/>
                    <a:pt x="744" y="2223"/>
                  </a:cubicBezTo>
                  <a:cubicBezTo>
                    <a:pt x="650" y="2108"/>
                    <a:pt x="619" y="1961"/>
                    <a:pt x="619" y="1825"/>
                  </a:cubicBezTo>
                  <a:cubicBezTo>
                    <a:pt x="619" y="1668"/>
                    <a:pt x="703" y="1552"/>
                    <a:pt x="765" y="1468"/>
                  </a:cubicBezTo>
                  <a:cubicBezTo>
                    <a:pt x="839" y="1374"/>
                    <a:pt x="849" y="1364"/>
                    <a:pt x="859" y="1332"/>
                  </a:cubicBezTo>
                  <a:cubicBezTo>
                    <a:pt x="859" y="1269"/>
                    <a:pt x="859" y="1269"/>
                    <a:pt x="859" y="1269"/>
                  </a:cubicBezTo>
                  <a:cubicBezTo>
                    <a:pt x="0" y="1269"/>
                    <a:pt x="0" y="1269"/>
                    <a:pt x="0" y="1269"/>
                  </a:cubicBezTo>
                  <a:cubicBezTo>
                    <a:pt x="200" y="1972"/>
                    <a:pt x="420" y="2360"/>
                    <a:pt x="200" y="3555"/>
                  </a:cubicBezTo>
                  <a:cubicBezTo>
                    <a:pt x="1237" y="4572"/>
                    <a:pt x="1143" y="4814"/>
                    <a:pt x="1562" y="5055"/>
                  </a:cubicBezTo>
                  <a:cubicBezTo>
                    <a:pt x="2317" y="5055"/>
                    <a:pt x="2317" y="5055"/>
                    <a:pt x="2317" y="5055"/>
                  </a:cubicBezTo>
                  <a:cubicBezTo>
                    <a:pt x="2863" y="4730"/>
                    <a:pt x="3586" y="4164"/>
                    <a:pt x="4269" y="3545"/>
                  </a:cubicBezTo>
                  <a:cubicBezTo>
                    <a:pt x="4216" y="3409"/>
                    <a:pt x="4205" y="3272"/>
                    <a:pt x="4205" y="3146"/>
                  </a:cubicBezTo>
                  <a:cubicBezTo>
                    <a:pt x="4195" y="3146"/>
                    <a:pt x="4195" y="3146"/>
                    <a:pt x="4195" y="3146"/>
                  </a:cubicBezTo>
                  <a:cubicBezTo>
                    <a:pt x="4069" y="3210"/>
                    <a:pt x="3974" y="3262"/>
                    <a:pt x="3891" y="3304"/>
                  </a:cubicBezTo>
                  <a:lnTo>
                    <a:pt x="3880" y="3304"/>
                  </a:lnTo>
                  <a:cubicBezTo>
                    <a:pt x="3796" y="3345"/>
                    <a:pt x="3734" y="3366"/>
                    <a:pt x="3723" y="3377"/>
                  </a:cubicBezTo>
                  <a:lnTo>
                    <a:pt x="3723" y="3377"/>
                  </a:lnTo>
                  <a:cubicBezTo>
                    <a:pt x="3712" y="3387"/>
                    <a:pt x="3712" y="3387"/>
                    <a:pt x="3702" y="3387"/>
                  </a:cubicBezTo>
                  <a:lnTo>
                    <a:pt x="3670" y="3397"/>
                  </a:lnTo>
                  <a:cubicBezTo>
                    <a:pt x="3670" y="3387"/>
                    <a:pt x="3670" y="3387"/>
                    <a:pt x="3670" y="3387"/>
                  </a:cubicBezTo>
                  <a:cubicBezTo>
                    <a:pt x="3618" y="3419"/>
                    <a:pt x="3566" y="3419"/>
                    <a:pt x="3503" y="3419"/>
                  </a:cubicBezTo>
                  <a:cubicBezTo>
                    <a:pt x="3471" y="3493"/>
                    <a:pt x="3419" y="3555"/>
                    <a:pt x="3367" y="3597"/>
                  </a:cubicBezTo>
                  <a:cubicBezTo>
                    <a:pt x="3283" y="3671"/>
                    <a:pt x="3188" y="3723"/>
                    <a:pt x="3072" y="3755"/>
                  </a:cubicBezTo>
                  <a:cubicBezTo>
                    <a:pt x="3031" y="3765"/>
                    <a:pt x="2999" y="3776"/>
                    <a:pt x="2957" y="3776"/>
                  </a:cubicBezTo>
                  <a:lnTo>
                    <a:pt x="2947" y="3776"/>
                  </a:lnTo>
                  <a:cubicBezTo>
                    <a:pt x="2433" y="3838"/>
                    <a:pt x="2433" y="3838"/>
                    <a:pt x="2433" y="3838"/>
                  </a:cubicBezTo>
                  <a:cubicBezTo>
                    <a:pt x="2433" y="3838"/>
                    <a:pt x="2433" y="3838"/>
                    <a:pt x="2423" y="3838"/>
                  </a:cubicBezTo>
                  <a:cubicBezTo>
                    <a:pt x="2265" y="3859"/>
                    <a:pt x="2118" y="3828"/>
                    <a:pt x="1982" y="3745"/>
                  </a:cubicBezTo>
                  <a:cubicBezTo>
                    <a:pt x="1845" y="3661"/>
                    <a:pt x="1720" y="3503"/>
                    <a:pt x="1698" y="3304"/>
                  </a:cubicBezTo>
                  <a:lnTo>
                    <a:pt x="1698" y="3293"/>
                  </a:lnTo>
                  <a:cubicBezTo>
                    <a:pt x="1678" y="2874"/>
                    <a:pt x="1678" y="2874"/>
                    <a:pt x="1678" y="2874"/>
                  </a:cubicBezTo>
                  <a:cubicBezTo>
                    <a:pt x="1657" y="2674"/>
                    <a:pt x="1761" y="2517"/>
                    <a:pt x="1877" y="2412"/>
                  </a:cubicBezTo>
                  <a:cubicBezTo>
                    <a:pt x="1993" y="2307"/>
                    <a:pt x="2129" y="2244"/>
                    <a:pt x="2297" y="2223"/>
                  </a:cubicBezTo>
                  <a:cubicBezTo>
                    <a:pt x="2297" y="2223"/>
                    <a:pt x="2297" y="2223"/>
                    <a:pt x="2307" y="2223"/>
                  </a:cubicBezTo>
                  <a:cubicBezTo>
                    <a:pt x="2832" y="2181"/>
                    <a:pt x="2832" y="2181"/>
                    <a:pt x="2832" y="2181"/>
                  </a:cubicBezTo>
                  <a:lnTo>
                    <a:pt x="2832" y="2181"/>
                  </a:lnTo>
                  <a:cubicBezTo>
                    <a:pt x="2999" y="2160"/>
                    <a:pt x="3146" y="2203"/>
                    <a:pt x="3283" y="2287"/>
                  </a:cubicBezTo>
                  <a:cubicBezTo>
                    <a:pt x="3293" y="2297"/>
                    <a:pt x="3314" y="2318"/>
                    <a:pt x="3324" y="2328"/>
                  </a:cubicBezTo>
                  <a:cubicBezTo>
                    <a:pt x="3324" y="2318"/>
                    <a:pt x="3324" y="2318"/>
                    <a:pt x="3324" y="2318"/>
                  </a:cubicBezTo>
                  <a:cubicBezTo>
                    <a:pt x="3324" y="2318"/>
                    <a:pt x="4006" y="2045"/>
                    <a:pt x="4446" y="1563"/>
                  </a:cubicBezTo>
                  <a:cubicBezTo>
                    <a:pt x="4551" y="1458"/>
                    <a:pt x="4635" y="1353"/>
                    <a:pt x="4709" y="1269"/>
                  </a:cubicBezTo>
                  <a:cubicBezTo>
                    <a:pt x="4079" y="1269"/>
                    <a:pt x="4079" y="1269"/>
                    <a:pt x="4079" y="1269"/>
                  </a:cubicBezTo>
                  <a:lnTo>
                    <a:pt x="4079" y="829"/>
                  </a:lnTo>
                </a:path>
              </a:pathLst>
            </a:custGeom>
            <a:solidFill>
              <a:schemeClr val="accent2"/>
            </a:solidFill>
            <a:ln>
              <a:noFill/>
            </a:ln>
            <a:effectLst/>
            <a:extLst/>
          </p:spPr>
          <p:txBody>
            <a:bodyPr wrap="none" lIns="152366" tIns="76183" rIns="152366" bIns="76183" anchor="ctr"/>
            <a:lstStyle/>
            <a:p>
              <a:endParaRPr lang="en-US"/>
            </a:p>
          </p:txBody>
        </p:sp>
        <p:sp>
          <p:nvSpPr>
            <p:cNvPr id="345" name="Freeform 25"/>
            <p:cNvSpPr>
              <a:spLocks noChangeArrowheads="1"/>
            </p:cNvSpPr>
            <p:nvPr/>
          </p:nvSpPr>
          <p:spPr bwMode="auto">
            <a:xfrm>
              <a:off x="11580916" y="8689516"/>
              <a:ext cx="909311" cy="1404023"/>
            </a:xfrm>
            <a:custGeom>
              <a:avLst/>
              <a:gdLst>
                <a:gd name="T0" fmla="*/ 1594 w 2224"/>
                <a:gd name="T1" fmla="*/ 0 h 3431"/>
                <a:gd name="T2" fmla="*/ 1594 w 2224"/>
                <a:gd name="T3" fmla="*/ 0 h 3431"/>
                <a:gd name="T4" fmla="*/ 325 w 2224"/>
                <a:gd name="T5" fmla="*/ 0 h 3431"/>
                <a:gd name="T6" fmla="*/ 157 w 2224"/>
                <a:gd name="T7" fmla="*/ 252 h 3431"/>
                <a:gd name="T8" fmla="*/ 587 w 2224"/>
                <a:gd name="T9" fmla="*/ 1521 h 3431"/>
                <a:gd name="T10" fmla="*/ 314 w 2224"/>
                <a:gd name="T11" fmla="*/ 2192 h 3431"/>
                <a:gd name="T12" fmla="*/ 860 w 2224"/>
                <a:gd name="T13" fmla="*/ 2192 h 3431"/>
                <a:gd name="T14" fmla="*/ 860 w 2224"/>
                <a:gd name="T15" fmla="*/ 2580 h 3431"/>
                <a:gd name="T16" fmla="*/ 860 w 2224"/>
                <a:gd name="T17" fmla="*/ 2590 h 3431"/>
                <a:gd name="T18" fmla="*/ 713 w 2224"/>
                <a:gd name="T19" fmla="*/ 2842 h 3431"/>
                <a:gd name="T20" fmla="*/ 618 w 2224"/>
                <a:gd name="T21" fmla="*/ 3062 h 3431"/>
                <a:gd name="T22" fmla="*/ 692 w 2224"/>
                <a:gd name="T23" fmla="*/ 3315 h 3431"/>
                <a:gd name="T24" fmla="*/ 975 w 2224"/>
                <a:gd name="T25" fmla="*/ 3419 h 3431"/>
                <a:gd name="T26" fmla="*/ 1258 w 2224"/>
                <a:gd name="T27" fmla="*/ 3315 h 3431"/>
                <a:gd name="T28" fmla="*/ 1332 w 2224"/>
                <a:gd name="T29" fmla="*/ 3062 h 3431"/>
                <a:gd name="T30" fmla="*/ 1248 w 2224"/>
                <a:gd name="T31" fmla="*/ 2842 h 3431"/>
                <a:gd name="T32" fmla="*/ 1121 w 2224"/>
                <a:gd name="T33" fmla="*/ 2590 h 3431"/>
                <a:gd name="T34" fmla="*/ 1121 w 2224"/>
                <a:gd name="T35" fmla="*/ 2192 h 3431"/>
                <a:gd name="T36" fmla="*/ 1751 w 2224"/>
                <a:gd name="T37" fmla="*/ 2192 h 3431"/>
                <a:gd name="T38" fmla="*/ 1783 w 2224"/>
                <a:gd name="T39" fmla="*/ 1279 h 3431"/>
                <a:gd name="T40" fmla="*/ 2139 w 2224"/>
                <a:gd name="T41" fmla="*/ 263 h 3431"/>
                <a:gd name="T42" fmla="*/ 1594 w 2224"/>
                <a:gd name="T43" fmla="*/ 0 h 3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24" h="3431">
                  <a:moveTo>
                    <a:pt x="1594" y="0"/>
                  </a:moveTo>
                  <a:lnTo>
                    <a:pt x="1594" y="0"/>
                  </a:lnTo>
                  <a:cubicBezTo>
                    <a:pt x="325" y="0"/>
                    <a:pt x="325" y="0"/>
                    <a:pt x="325" y="0"/>
                  </a:cubicBezTo>
                  <a:cubicBezTo>
                    <a:pt x="251" y="63"/>
                    <a:pt x="198" y="147"/>
                    <a:pt x="157" y="252"/>
                  </a:cubicBezTo>
                  <a:cubicBezTo>
                    <a:pt x="0" y="671"/>
                    <a:pt x="545" y="1080"/>
                    <a:pt x="587" y="1521"/>
                  </a:cubicBezTo>
                  <a:cubicBezTo>
                    <a:pt x="503" y="1773"/>
                    <a:pt x="409" y="1982"/>
                    <a:pt x="314" y="2192"/>
                  </a:cubicBezTo>
                  <a:cubicBezTo>
                    <a:pt x="860" y="2192"/>
                    <a:pt x="860" y="2192"/>
                    <a:pt x="860" y="2192"/>
                  </a:cubicBezTo>
                  <a:cubicBezTo>
                    <a:pt x="860" y="2580"/>
                    <a:pt x="860" y="2580"/>
                    <a:pt x="860" y="2580"/>
                  </a:cubicBezTo>
                  <a:lnTo>
                    <a:pt x="860" y="2590"/>
                  </a:lnTo>
                  <a:cubicBezTo>
                    <a:pt x="849" y="2706"/>
                    <a:pt x="765" y="2780"/>
                    <a:pt x="713" y="2842"/>
                  </a:cubicBezTo>
                  <a:cubicBezTo>
                    <a:pt x="660" y="2916"/>
                    <a:pt x="618" y="2979"/>
                    <a:pt x="618" y="3062"/>
                  </a:cubicBezTo>
                  <a:cubicBezTo>
                    <a:pt x="618" y="3157"/>
                    <a:pt x="639" y="3251"/>
                    <a:pt x="692" y="3315"/>
                  </a:cubicBezTo>
                  <a:cubicBezTo>
                    <a:pt x="744" y="3377"/>
                    <a:pt x="828" y="3419"/>
                    <a:pt x="975" y="3419"/>
                  </a:cubicBezTo>
                  <a:cubicBezTo>
                    <a:pt x="1121" y="3430"/>
                    <a:pt x="1205" y="3377"/>
                    <a:pt x="1258" y="3315"/>
                  </a:cubicBezTo>
                  <a:cubicBezTo>
                    <a:pt x="1300" y="3251"/>
                    <a:pt x="1332" y="3157"/>
                    <a:pt x="1332" y="3062"/>
                  </a:cubicBezTo>
                  <a:cubicBezTo>
                    <a:pt x="1332" y="2979"/>
                    <a:pt x="1289" y="2916"/>
                    <a:pt x="1248" y="2842"/>
                  </a:cubicBezTo>
                  <a:cubicBezTo>
                    <a:pt x="1195" y="2780"/>
                    <a:pt x="1121" y="2706"/>
                    <a:pt x="1121" y="2590"/>
                  </a:cubicBezTo>
                  <a:cubicBezTo>
                    <a:pt x="1121" y="2192"/>
                    <a:pt x="1121" y="2192"/>
                    <a:pt x="1121" y="2192"/>
                  </a:cubicBezTo>
                  <a:cubicBezTo>
                    <a:pt x="1751" y="2192"/>
                    <a:pt x="1751" y="2192"/>
                    <a:pt x="1751" y="2192"/>
                  </a:cubicBezTo>
                  <a:cubicBezTo>
                    <a:pt x="1751" y="1909"/>
                    <a:pt x="1762" y="1615"/>
                    <a:pt x="1783" y="1279"/>
                  </a:cubicBezTo>
                  <a:cubicBezTo>
                    <a:pt x="1877" y="818"/>
                    <a:pt x="2223" y="598"/>
                    <a:pt x="2139" y="263"/>
                  </a:cubicBezTo>
                  <a:cubicBezTo>
                    <a:pt x="2066" y="11"/>
                    <a:pt x="1814" y="73"/>
                    <a:pt x="1594" y="0"/>
                  </a:cubicBezTo>
                </a:path>
              </a:pathLst>
            </a:custGeom>
            <a:solidFill>
              <a:schemeClr val="accent2"/>
            </a:solidFill>
            <a:ln>
              <a:noFill/>
            </a:ln>
            <a:effectLst/>
            <a:extLst/>
          </p:spPr>
          <p:txBody>
            <a:bodyPr wrap="none" lIns="152366" tIns="76183" rIns="152366" bIns="76183" anchor="ctr"/>
            <a:lstStyle/>
            <a:p>
              <a:endParaRPr lang="en-US"/>
            </a:p>
          </p:txBody>
        </p:sp>
        <p:sp>
          <p:nvSpPr>
            <p:cNvPr id="346" name="Freeform 26"/>
            <p:cNvSpPr>
              <a:spLocks noChangeArrowheads="1"/>
            </p:cNvSpPr>
            <p:nvPr/>
          </p:nvSpPr>
          <p:spPr bwMode="auto">
            <a:xfrm>
              <a:off x="12701316" y="7023816"/>
              <a:ext cx="923744" cy="750738"/>
            </a:xfrm>
            <a:custGeom>
              <a:avLst/>
              <a:gdLst>
                <a:gd name="T0" fmla="*/ 1395 w 2256"/>
                <a:gd name="T1" fmla="*/ 546 h 1836"/>
                <a:gd name="T2" fmla="*/ 1395 w 2256"/>
                <a:gd name="T3" fmla="*/ 546 h 1836"/>
                <a:gd name="T4" fmla="*/ 136 w 2256"/>
                <a:gd name="T5" fmla="*/ 1395 h 1836"/>
                <a:gd name="T6" fmla="*/ 21 w 2256"/>
                <a:gd name="T7" fmla="*/ 1657 h 1836"/>
                <a:gd name="T8" fmla="*/ 230 w 2256"/>
                <a:gd name="T9" fmla="*/ 1793 h 1836"/>
                <a:gd name="T10" fmla="*/ 1604 w 2256"/>
                <a:gd name="T11" fmla="*/ 860 h 1836"/>
                <a:gd name="T12" fmla="*/ 2255 w 2256"/>
                <a:gd name="T13" fmla="*/ 0 h 1836"/>
                <a:gd name="T14" fmla="*/ 1888 w 2256"/>
                <a:gd name="T15" fmla="*/ 0 h 1836"/>
                <a:gd name="T16" fmla="*/ 1395 w 2256"/>
                <a:gd name="T17" fmla="*/ 546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6" h="1836">
                  <a:moveTo>
                    <a:pt x="1395" y="546"/>
                  </a:moveTo>
                  <a:lnTo>
                    <a:pt x="1395" y="546"/>
                  </a:lnTo>
                  <a:cubicBezTo>
                    <a:pt x="881" y="1112"/>
                    <a:pt x="136" y="1395"/>
                    <a:pt x="136" y="1395"/>
                  </a:cubicBezTo>
                  <a:cubicBezTo>
                    <a:pt x="53" y="1416"/>
                    <a:pt x="0" y="1541"/>
                    <a:pt x="21" y="1657"/>
                  </a:cubicBezTo>
                  <a:cubicBezTo>
                    <a:pt x="42" y="1762"/>
                    <a:pt x="157" y="1835"/>
                    <a:pt x="230" y="1793"/>
                  </a:cubicBezTo>
                  <a:cubicBezTo>
                    <a:pt x="230" y="1793"/>
                    <a:pt x="1017" y="1500"/>
                    <a:pt x="1604" y="860"/>
                  </a:cubicBezTo>
                  <a:cubicBezTo>
                    <a:pt x="1919" y="524"/>
                    <a:pt x="2129" y="220"/>
                    <a:pt x="2255" y="0"/>
                  </a:cubicBezTo>
                  <a:cubicBezTo>
                    <a:pt x="1888" y="0"/>
                    <a:pt x="1888" y="0"/>
                    <a:pt x="1888" y="0"/>
                  </a:cubicBezTo>
                  <a:cubicBezTo>
                    <a:pt x="1762" y="147"/>
                    <a:pt x="1604" y="325"/>
                    <a:pt x="1395" y="546"/>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7" name="Freeform 27"/>
            <p:cNvSpPr>
              <a:spLocks noChangeArrowheads="1"/>
            </p:cNvSpPr>
            <p:nvPr/>
          </p:nvSpPr>
          <p:spPr bwMode="auto">
            <a:xfrm>
              <a:off x="12174494" y="7539949"/>
              <a:ext cx="488935" cy="400634"/>
            </a:xfrm>
            <a:custGeom>
              <a:avLst/>
              <a:gdLst>
                <a:gd name="T0" fmla="*/ 871 w 1196"/>
                <a:gd name="T1" fmla="*/ 11 h 977"/>
                <a:gd name="T2" fmla="*/ 871 w 1196"/>
                <a:gd name="T3" fmla="*/ 11 h 977"/>
                <a:gd name="T4" fmla="*/ 849 w 1196"/>
                <a:gd name="T5" fmla="*/ 11 h 977"/>
                <a:gd name="T6" fmla="*/ 304 w 1196"/>
                <a:gd name="T7" fmla="*/ 53 h 977"/>
                <a:gd name="T8" fmla="*/ 10 w 1196"/>
                <a:gd name="T9" fmla="*/ 326 h 977"/>
                <a:gd name="T10" fmla="*/ 42 w 1196"/>
                <a:gd name="T11" fmla="*/ 756 h 977"/>
                <a:gd name="T12" fmla="*/ 367 w 1196"/>
                <a:gd name="T13" fmla="*/ 954 h 977"/>
                <a:gd name="T14" fmla="*/ 891 w 1196"/>
                <a:gd name="T15" fmla="*/ 892 h 977"/>
                <a:gd name="T16" fmla="*/ 1195 w 1196"/>
                <a:gd name="T17" fmla="*/ 619 h 977"/>
                <a:gd name="T18" fmla="*/ 1164 w 1196"/>
                <a:gd name="T19" fmla="*/ 211 h 977"/>
                <a:gd name="T20" fmla="*/ 871 w 1196"/>
                <a:gd name="T21" fmla="*/ 11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6" h="977">
                  <a:moveTo>
                    <a:pt x="871" y="11"/>
                  </a:moveTo>
                  <a:lnTo>
                    <a:pt x="871" y="11"/>
                  </a:lnTo>
                  <a:cubicBezTo>
                    <a:pt x="871" y="11"/>
                    <a:pt x="860" y="11"/>
                    <a:pt x="849" y="11"/>
                  </a:cubicBezTo>
                  <a:cubicBezTo>
                    <a:pt x="304" y="53"/>
                    <a:pt x="304" y="53"/>
                    <a:pt x="304" y="53"/>
                  </a:cubicBezTo>
                  <a:cubicBezTo>
                    <a:pt x="147" y="74"/>
                    <a:pt x="0" y="200"/>
                    <a:pt x="10" y="326"/>
                  </a:cubicBezTo>
                  <a:cubicBezTo>
                    <a:pt x="42" y="756"/>
                    <a:pt x="42" y="756"/>
                    <a:pt x="42" y="756"/>
                  </a:cubicBezTo>
                  <a:cubicBezTo>
                    <a:pt x="53" y="882"/>
                    <a:pt x="209" y="976"/>
                    <a:pt x="367" y="954"/>
                  </a:cubicBezTo>
                  <a:cubicBezTo>
                    <a:pt x="891" y="892"/>
                    <a:pt x="891" y="892"/>
                    <a:pt x="891" y="892"/>
                  </a:cubicBezTo>
                  <a:cubicBezTo>
                    <a:pt x="1059" y="882"/>
                    <a:pt x="1195" y="745"/>
                    <a:pt x="1195" y="619"/>
                  </a:cubicBezTo>
                  <a:cubicBezTo>
                    <a:pt x="1164" y="211"/>
                    <a:pt x="1164" y="211"/>
                    <a:pt x="1164" y="211"/>
                  </a:cubicBezTo>
                  <a:cubicBezTo>
                    <a:pt x="1154" y="95"/>
                    <a:pt x="1027" y="0"/>
                    <a:pt x="871" y="11"/>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8" name="Freeform 28"/>
            <p:cNvSpPr>
              <a:spLocks noChangeArrowheads="1"/>
            </p:cNvSpPr>
            <p:nvPr/>
          </p:nvSpPr>
          <p:spPr bwMode="auto">
            <a:xfrm>
              <a:off x="12710338" y="8187821"/>
              <a:ext cx="992303" cy="1404023"/>
            </a:xfrm>
            <a:custGeom>
              <a:avLst/>
              <a:gdLst>
                <a:gd name="T0" fmla="*/ 1049 w 2424"/>
                <a:gd name="T1" fmla="*/ 0 h 3430"/>
                <a:gd name="T2" fmla="*/ 1049 w 2424"/>
                <a:gd name="T3" fmla="*/ 0 h 3430"/>
                <a:gd name="T4" fmla="*/ 0 w 2424"/>
                <a:gd name="T5" fmla="*/ 3419 h 3430"/>
                <a:gd name="T6" fmla="*/ 1059 w 2424"/>
                <a:gd name="T7" fmla="*/ 3419 h 3430"/>
                <a:gd name="T8" fmla="*/ 1059 w 2424"/>
                <a:gd name="T9" fmla="*/ 3314 h 3430"/>
                <a:gd name="T10" fmla="*/ 986 w 2424"/>
                <a:gd name="T11" fmla="*/ 3188 h 3430"/>
                <a:gd name="T12" fmla="*/ 860 w 2424"/>
                <a:gd name="T13" fmla="*/ 2842 h 3430"/>
                <a:gd name="T14" fmla="*/ 986 w 2424"/>
                <a:gd name="T15" fmla="*/ 2444 h 3430"/>
                <a:gd name="T16" fmla="*/ 1447 w 2424"/>
                <a:gd name="T17" fmla="*/ 2255 h 3430"/>
                <a:gd name="T18" fmla="*/ 1898 w 2424"/>
                <a:gd name="T19" fmla="*/ 2444 h 3430"/>
                <a:gd name="T20" fmla="*/ 2024 w 2424"/>
                <a:gd name="T21" fmla="*/ 2842 h 3430"/>
                <a:gd name="T22" fmla="*/ 1888 w 2424"/>
                <a:gd name="T23" fmla="*/ 3199 h 3430"/>
                <a:gd name="T24" fmla="*/ 1793 w 2424"/>
                <a:gd name="T25" fmla="*/ 3335 h 3430"/>
                <a:gd name="T26" fmla="*/ 1793 w 2424"/>
                <a:gd name="T27" fmla="*/ 3419 h 3430"/>
                <a:gd name="T28" fmla="*/ 2391 w 2424"/>
                <a:gd name="T29" fmla="*/ 3419 h 3430"/>
                <a:gd name="T30" fmla="*/ 2423 w 2424"/>
                <a:gd name="T31" fmla="*/ 3429 h 3430"/>
                <a:gd name="T32" fmla="*/ 2423 w 2424"/>
                <a:gd name="T33" fmla="*/ 1101 h 3430"/>
                <a:gd name="T34" fmla="*/ 1049 w 2424"/>
                <a:gd name="T35" fmla="*/ 0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4" h="3430">
                  <a:moveTo>
                    <a:pt x="1049" y="0"/>
                  </a:moveTo>
                  <a:lnTo>
                    <a:pt x="1049" y="0"/>
                  </a:lnTo>
                  <a:cubicBezTo>
                    <a:pt x="828" y="1269"/>
                    <a:pt x="409" y="2307"/>
                    <a:pt x="0" y="3419"/>
                  </a:cubicBezTo>
                  <a:cubicBezTo>
                    <a:pt x="1059" y="3419"/>
                    <a:pt x="1059" y="3419"/>
                    <a:pt x="1059" y="3419"/>
                  </a:cubicBezTo>
                  <a:cubicBezTo>
                    <a:pt x="1059" y="3314"/>
                    <a:pt x="1059" y="3314"/>
                    <a:pt x="1059" y="3314"/>
                  </a:cubicBezTo>
                  <a:cubicBezTo>
                    <a:pt x="1059" y="3293"/>
                    <a:pt x="1049" y="3283"/>
                    <a:pt x="986" y="3188"/>
                  </a:cubicBezTo>
                  <a:cubicBezTo>
                    <a:pt x="934" y="3115"/>
                    <a:pt x="860" y="3000"/>
                    <a:pt x="860" y="2842"/>
                  </a:cubicBezTo>
                  <a:cubicBezTo>
                    <a:pt x="860" y="2706"/>
                    <a:pt x="881" y="2569"/>
                    <a:pt x="986" y="2444"/>
                  </a:cubicBezTo>
                  <a:cubicBezTo>
                    <a:pt x="1070" y="2329"/>
                    <a:pt x="1248" y="2245"/>
                    <a:pt x="1447" y="2255"/>
                  </a:cubicBezTo>
                  <a:cubicBezTo>
                    <a:pt x="1636" y="2255"/>
                    <a:pt x="1814" y="2329"/>
                    <a:pt x="1898" y="2444"/>
                  </a:cubicBezTo>
                  <a:cubicBezTo>
                    <a:pt x="2003" y="2559"/>
                    <a:pt x="2024" y="2706"/>
                    <a:pt x="2024" y="2842"/>
                  </a:cubicBezTo>
                  <a:cubicBezTo>
                    <a:pt x="2024" y="3000"/>
                    <a:pt x="1940" y="3125"/>
                    <a:pt x="1888" y="3199"/>
                  </a:cubicBezTo>
                  <a:cubicBezTo>
                    <a:pt x="1814" y="3293"/>
                    <a:pt x="1793" y="3314"/>
                    <a:pt x="1793" y="3335"/>
                  </a:cubicBezTo>
                  <a:cubicBezTo>
                    <a:pt x="1793" y="3419"/>
                    <a:pt x="1793" y="3419"/>
                    <a:pt x="1793" y="3419"/>
                  </a:cubicBezTo>
                  <a:cubicBezTo>
                    <a:pt x="2391" y="3419"/>
                    <a:pt x="2391" y="3419"/>
                    <a:pt x="2391" y="3419"/>
                  </a:cubicBezTo>
                  <a:cubicBezTo>
                    <a:pt x="2402" y="3419"/>
                    <a:pt x="2412" y="3419"/>
                    <a:pt x="2423" y="3429"/>
                  </a:cubicBezTo>
                  <a:cubicBezTo>
                    <a:pt x="2423" y="1101"/>
                    <a:pt x="2423" y="1101"/>
                    <a:pt x="2423" y="1101"/>
                  </a:cubicBezTo>
                  <a:cubicBezTo>
                    <a:pt x="1741" y="671"/>
                    <a:pt x="1174" y="283"/>
                    <a:pt x="1049" y="0"/>
                  </a:cubicBezTo>
                </a:path>
              </a:pathLst>
            </a:custGeom>
            <a:solidFill>
              <a:schemeClr val="accent2"/>
            </a:solidFill>
            <a:ln>
              <a:noFill/>
            </a:ln>
            <a:effectLst/>
            <a:extLst/>
          </p:spPr>
          <p:txBody>
            <a:bodyPr wrap="none" lIns="152366" tIns="76183" rIns="152366" bIns="76183" anchor="ctr"/>
            <a:lstStyle/>
            <a:p>
              <a:endParaRPr lang="en-US"/>
            </a:p>
          </p:txBody>
        </p:sp>
        <p:sp>
          <p:nvSpPr>
            <p:cNvPr id="349" name="Freeform 29"/>
            <p:cNvSpPr>
              <a:spLocks noChangeArrowheads="1"/>
            </p:cNvSpPr>
            <p:nvPr/>
          </p:nvSpPr>
          <p:spPr bwMode="auto">
            <a:xfrm>
              <a:off x="9392437" y="8393551"/>
              <a:ext cx="1845684" cy="1709010"/>
            </a:xfrm>
            <a:custGeom>
              <a:avLst/>
              <a:gdLst>
                <a:gd name="T0" fmla="*/ 0 w 4511"/>
                <a:gd name="T1" fmla="*/ 2915 h 4175"/>
                <a:gd name="T2" fmla="*/ 0 w 4511"/>
                <a:gd name="T3" fmla="*/ 2915 h 4175"/>
                <a:gd name="T4" fmla="*/ 2999 w 4511"/>
                <a:gd name="T5" fmla="*/ 2915 h 4175"/>
                <a:gd name="T6" fmla="*/ 2999 w 4511"/>
                <a:gd name="T7" fmla="*/ 3324 h 4175"/>
                <a:gd name="T8" fmla="*/ 2999 w 4511"/>
                <a:gd name="T9" fmla="*/ 3335 h 4175"/>
                <a:gd name="T10" fmla="*/ 2852 w 4511"/>
                <a:gd name="T11" fmla="*/ 3597 h 4175"/>
                <a:gd name="T12" fmla="*/ 2759 w 4511"/>
                <a:gd name="T13" fmla="*/ 3806 h 4175"/>
                <a:gd name="T14" fmla="*/ 2832 w 4511"/>
                <a:gd name="T15" fmla="*/ 4058 h 4175"/>
                <a:gd name="T16" fmla="*/ 3115 w 4511"/>
                <a:gd name="T17" fmla="*/ 4163 h 4175"/>
                <a:gd name="T18" fmla="*/ 3398 w 4511"/>
                <a:gd name="T19" fmla="*/ 4058 h 4175"/>
                <a:gd name="T20" fmla="*/ 3471 w 4511"/>
                <a:gd name="T21" fmla="*/ 3806 h 4175"/>
                <a:gd name="T22" fmla="*/ 3387 w 4511"/>
                <a:gd name="T23" fmla="*/ 3597 h 4175"/>
                <a:gd name="T24" fmla="*/ 3262 w 4511"/>
                <a:gd name="T25" fmla="*/ 3335 h 4175"/>
                <a:gd name="T26" fmla="*/ 3262 w 4511"/>
                <a:gd name="T27" fmla="*/ 2915 h 4175"/>
                <a:gd name="T28" fmla="*/ 4447 w 4511"/>
                <a:gd name="T29" fmla="*/ 2915 h 4175"/>
                <a:gd name="T30" fmla="*/ 4437 w 4511"/>
                <a:gd name="T31" fmla="*/ 0 h 4175"/>
                <a:gd name="T32" fmla="*/ 0 w 4511"/>
                <a:gd name="T33" fmla="*/ 2915 h 4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11" h="4175">
                  <a:moveTo>
                    <a:pt x="0" y="2915"/>
                  </a:moveTo>
                  <a:lnTo>
                    <a:pt x="0" y="2915"/>
                  </a:lnTo>
                  <a:cubicBezTo>
                    <a:pt x="2999" y="2915"/>
                    <a:pt x="2999" y="2915"/>
                    <a:pt x="2999" y="2915"/>
                  </a:cubicBezTo>
                  <a:cubicBezTo>
                    <a:pt x="2999" y="3324"/>
                    <a:pt x="2999" y="3324"/>
                    <a:pt x="2999" y="3324"/>
                  </a:cubicBezTo>
                  <a:cubicBezTo>
                    <a:pt x="2999" y="3335"/>
                    <a:pt x="2999" y="3335"/>
                    <a:pt x="2999" y="3335"/>
                  </a:cubicBezTo>
                  <a:cubicBezTo>
                    <a:pt x="2989" y="3450"/>
                    <a:pt x="2905" y="3523"/>
                    <a:pt x="2852" y="3597"/>
                  </a:cubicBezTo>
                  <a:cubicBezTo>
                    <a:pt x="2800" y="3659"/>
                    <a:pt x="2759" y="3722"/>
                    <a:pt x="2759" y="3806"/>
                  </a:cubicBezTo>
                  <a:cubicBezTo>
                    <a:pt x="2759" y="3911"/>
                    <a:pt x="2780" y="3995"/>
                    <a:pt x="2832" y="4058"/>
                  </a:cubicBezTo>
                  <a:cubicBezTo>
                    <a:pt x="2884" y="4122"/>
                    <a:pt x="2968" y="4163"/>
                    <a:pt x="3115" y="4163"/>
                  </a:cubicBezTo>
                  <a:cubicBezTo>
                    <a:pt x="3262" y="4174"/>
                    <a:pt x="3346" y="4132"/>
                    <a:pt x="3398" y="4058"/>
                  </a:cubicBezTo>
                  <a:cubicBezTo>
                    <a:pt x="3440" y="3995"/>
                    <a:pt x="3471" y="3901"/>
                    <a:pt x="3471" y="3806"/>
                  </a:cubicBezTo>
                  <a:cubicBezTo>
                    <a:pt x="3471" y="3722"/>
                    <a:pt x="3430" y="3659"/>
                    <a:pt x="3387" y="3597"/>
                  </a:cubicBezTo>
                  <a:cubicBezTo>
                    <a:pt x="3335" y="3523"/>
                    <a:pt x="3262" y="3450"/>
                    <a:pt x="3262" y="3335"/>
                  </a:cubicBezTo>
                  <a:cubicBezTo>
                    <a:pt x="3262" y="2915"/>
                    <a:pt x="3262" y="2915"/>
                    <a:pt x="3262" y="2915"/>
                  </a:cubicBezTo>
                  <a:cubicBezTo>
                    <a:pt x="4447" y="2915"/>
                    <a:pt x="4447" y="2915"/>
                    <a:pt x="4447" y="2915"/>
                  </a:cubicBezTo>
                  <a:cubicBezTo>
                    <a:pt x="4468" y="2013"/>
                    <a:pt x="4510" y="1079"/>
                    <a:pt x="4437" y="0"/>
                  </a:cubicBezTo>
                  <a:cubicBezTo>
                    <a:pt x="3262" y="628"/>
                    <a:pt x="577" y="1719"/>
                    <a:pt x="0" y="2915"/>
                  </a:cubicBezTo>
                </a:path>
              </a:pathLst>
            </a:custGeom>
            <a:solidFill>
              <a:schemeClr val="accent2"/>
            </a:solidFill>
            <a:ln>
              <a:noFill/>
            </a:ln>
            <a:effectLst/>
            <a:extLst/>
          </p:spPr>
          <p:txBody>
            <a:bodyPr wrap="none" lIns="152366" tIns="76183" rIns="152366" bIns="76183" anchor="ctr"/>
            <a:lstStyle/>
            <a:p>
              <a:endParaRPr lang="en-US"/>
            </a:p>
          </p:txBody>
        </p:sp>
        <p:sp>
          <p:nvSpPr>
            <p:cNvPr id="350" name="Freeform 30"/>
            <p:cNvSpPr>
              <a:spLocks noChangeArrowheads="1"/>
            </p:cNvSpPr>
            <p:nvPr/>
          </p:nvSpPr>
          <p:spPr bwMode="auto">
            <a:xfrm>
              <a:off x="13818109" y="8711171"/>
              <a:ext cx="1322469" cy="2485013"/>
            </a:xfrm>
            <a:custGeom>
              <a:avLst/>
              <a:gdLst>
                <a:gd name="T0" fmla="*/ 3230 w 3231"/>
                <a:gd name="T1" fmla="*/ 4867 h 6074"/>
                <a:gd name="T2" fmla="*/ 3230 w 3231"/>
                <a:gd name="T3" fmla="*/ 4867 h 6074"/>
                <a:gd name="T4" fmla="*/ 2821 w 3231"/>
                <a:gd name="T5" fmla="*/ 2371 h 6074"/>
                <a:gd name="T6" fmla="*/ 0 w 3231"/>
                <a:gd name="T7" fmla="*/ 0 h 6074"/>
                <a:gd name="T8" fmla="*/ 0 w 3231"/>
                <a:gd name="T9" fmla="*/ 3347 h 6074"/>
                <a:gd name="T10" fmla="*/ 125 w 3231"/>
                <a:gd name="T11" fmla="*/ 3347 h 6074"/>
                <a:gd name="T12" fmla="*/ 241 w 3231"/>
                <a:gd name="T13" fmla="*/ 3273 h 6074"/>
                <a:gd name="T14" fmla="*/ 587 w 3231"/>
                <a:gd name="T15" fmla="*/ 3147 h 6074"/>
                <a:gd name="T16" fmla="*/ 996 w 3231"/>
                <a:gd name="T17" fmla="*/ 3273 h 6074"/>
                <a:gd name="T18" fmla="*/ 1184 w 3231"/>
                <a:gd name="T19" fmla="*/ 3734 h 6074"/>
                <a:gd name="T20" fmla="*/ 985 w 3231"/>
                <a:gd name="T21" fmla="*/ 4196 h 6074"/>
                <a:gd name="T22" fmla="*/ 587 w 3231"/>
                <a:gd name="T23" fmla="*/ 4321 h 6074"/>
                <a:gd name="T24" fmla="*/ 230 w 3231"/>
                <a:gd name="T25" fmla="*/ 4174 h 6074"/>
                <a:gd name="T26" fmla="*/ 94 w 3231"/>
                <a:gd name="T27" fmla="*/ 4080 h 6074"/>
                <a:gd name="T28" fmla="*/ 0 w 3231"/>
                <a:gd name="T29" fmla="*/ 4080 h 6074"/>
                <a:gd name="T30" fmla="*/ 0 w 3231"/>
                <a:gd name="T31" fmla="*/ 4867 h 6074"/>
                <a:gd name="T32" fmla="*/ 1458 w 3231"/>
                <a:gd name="T33" fmla="*/ 4867 h 6074"/>
                <a:gd name="T34" fmla="*/ 1458 w 3231"/>
                <a:gd name="T35" fmla="*/ 5224 h 6074"/>
                <a:gd name="T36" fmla="*/ 1458 w 3231"/>
                <a:gd name="T37" fmla="*/ 5234 h 6074"/>
                <a:gd name="T38" fmla="*/ 1321 w 3231"/>
                <a:gd name="T39" fmla="*/ 5496 h 6074"/>
                <a:gd name="T40" fmla="*/ 1227 w 3231"/>
                <a:gd name="T41" fmla="*/ 5706 h 6074"/>
                <a:gd name="T42" fmla="*/ 1300 w 3231"/>
                <a:gd name="T43" fmla="*/ 5958 h 6074"/>
                <a:gd name="T44" fmla="*/ 1583 w 3231"/>
                <a:gd name="T45" fmla="*/ 6073 h 6074"/>
                <a:gd name="T46" fmla="*/ 1856 w 3231"/>
                <a:gd name="T47" fmla="*/ 5968 h 6074"/>
                <a:gd name="T48" fmla="*/ 1930 w 3231"/>
                <a:gd name="T49" fmla="*/ 5706 h 6074"/>
                <a:gd name="T50" fmla="*/ 1846 w 3231"/>
                <a:gd name="T51" fmla="*/ 5496 h 6074"/>
                <a:gd name="T52" fmla="*/ 1730 w 3231"/>
                <a:gd name="T53" fmla="*/ 5244 h 6074"/>
                <a:gd name="T54" fmla="*/ 1730 w 3231"/>
                <a:gd name="T55" fmla="*/ 4867 h 6074"/>
                <a:gd name="T56" fmla="*/ 3230 w 3231"/>
                <a:gd name="T57" fmla="*/ 4867 h 6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1" h="6074">
                  <a:moveTo>
                    <a:pt x="3230" y="4867"/>
                  </a:moveTo>
                  <a:lnTo>
                    <a:pt x="3230" y="4867"/>
                  </a:lnTo>
                  <a:cubicBezTo>
                    <a:pt x="2821" y="2371"/>
                    <a:pt x="2821" y="2371"/>
                    <a:pt x="2821" y="2371"/>
                  </a:cubicBezTo>
                  <a:cubicBezTo>
                    <a:pt x="2705" y="1657"/>
                    <a:pt x="1227" y="766"/>
                    <a:pt x="0" y="0"/>
                  </a:cubicBezTo>
                  <a:cubicBezTo>
                    <a:pt x="0" y="3347"/>
                    <a:pt x="0" y="3347"/>
                    <a:pt x="0" y="3347"/>
                  </a:cubicBezTo>
                  <a:cubicBezTo>
                    <a:pt x="125" y="3347"/>
                    <a:pt x="125" y="3347"/>
                    <a:pt x="125" y="3347"/>
                  </a:cubicBezTo>
                  <a:cubicBezTo>
                    <a:pt x="146" y="3347"/>
                    <a:pt x="146" y="3347"/>
                    <a:pt x="241" y="3273"/>
                  </a:cubicBezTo>
                  <a:cubicBezTo>
                    <a:pt x="325" y="3220"/>
                    <a:pt x="440" y="3147"/>
                    <a:pt x="587" y="3147"/>
                  </a:cubicBezTo>
                  <a:cubicBezTo>
                    <a:pt x="723" y="3147"/>
                    <a:pt x="870" y="3167"/>
                    <a:pt x="996" y="3273"/>
                  </a:cubicBezTo>
                  <a:cubicBezTo>
                    <a:pt x="1100" y="3357"/>
                    <a:pt x="1184" y="3535"/>
                    <a:pt x="1184" y="3734"/>
                  </a:cubicBezTo>
                  <a:cubicBezTo>
                    <a:pt x="1184" y="3934"/>
                    <a:pt x="1100" y="4101"/>
                    <a:pt x="985" y="4196"/>
                  </a:cubicBezTo>
                  <a:cubicBezTo>
                    <a:pt x="870" y="4290"/>
                    <a:pt x="723" y="4321"/>
                    <a:pt x="587" y="4321"/>
                  </a:cubicBezTo>
                  <a:cubicBezTo>
                    <a:pt x="440" y="4321"/>
                    <a:pt x="314" y="4237"/>
                    <a:pt x="230" y="4174"/>
                  </a:cubicBezTo>
                  <a:cubicBezTo>
                    <a:pt x="146" y="4101"/>
                    <a:pt x="125" y="4080"/>
                    <a:pt x="94" y="4080"/>
                  </a:cubicBezTo>
                  <a:cubicBezTo>
                    <a:pt x="0" y="4080"/>
                    <a:pt x="0" y="4080"/>
                    <a:pt x="0" y="4080"/>
                  </a:cubicBezTo>
                  <a:cubicBezTo>
                    <a:pt x="0" y="4867"/>
                    <a:pt x="0" y="4867"/>
                    <a:pt x="0" y="4867"/>
                  </a:cubicBezTo>
                  <a:cubicBezTo>
                    <a:pt x="1458" y="4867"/>
                    <a:pt x="1458" y="4867"/>
                    <a:pt x="1458" y="4867"/>
                  </a:cubicBezTo>
                  <a:cubicBezTo>
                    <a:pt x="1458" y="5224"/>
                    <a:pt x="1458" y="5224"/>
                    <a:pt x="1458" y="5224"/>
                  </a:cubicBezTo>
                  <a:cubicBezTo>
                    <a:pt x="1458" y="5234"/>
                    <a:pt x="1458" y="5234"/>
                    <a:pt x="1458" y="5234"/>
                  </a:cubicBezTo>
                  <a:cubicBezTo>
                    <a:pt x="1447" y="5349"/>
                    <a:pt x="1374" y="5423"/>
                    <a:pt x="1321" y="5496"/>
                  </a:cubicBezTo>
                  <a:cubicBezTo>
                    <a:pt x="1258" y="5559"/>
                    <a:pt x="1227" y="5622"/>
                    <a:pt x="1227" y="5706"/>
                  </a:cubicBezTo>
                  <a:cubicBezTo>
                    <a:pt x="1227" y="5811"/>
                    <a:pt x="1247" y="5895"/>
                    <a:pt x="1300" y="5958"/>
                  </a:cubicBezTo>
                  <a:cubicBezTo>
                    <a:pt x="1352" y="6020"/>
                    <a:pt x="1426" y="6062"/>
                    <a:pt x="1583" y="6073"/>
                  </a:cubicBezTo>
                  <a:cubicBezTo>
                    <a:pt x="1730" y="6073"/>
                    <a:pt x="1803" y="6031"/>
                    <a:pt x="1856" y="5968"/>
                  </a:cubicBezTo>
                  <a:cubicBezTo>
                    <a:pt x="1908" y="5895"/>
                    <a:pt x="1930" y="5800"/>
                    <a:pt x="1930" y="5706"/>
                  </a:cubicBezTo>
                  <a:cubicBezTo>
                    <a:pt x="1930" y="5622"/>
                    <a:pt x="1898" y="5559"/>
                    <a:pt x="1846" y="5496"/>
                  </a:cubicBezTo>
                  <a:cubicBezTo>
                    <a:pt x="1803" y="5423"/>
                    <a:pt x="1730" y="5360"/>
                    <a:pt x="1730" y="5244"/>
                  </a:cubicBezTo>
                  <a:cubicBezTo>
                    <a:pt x="1730" y="4867"/>
                    <a:pt x="1730" y="4867"/>
                    <a:pt x="1730" y="4867"/>
                  </a:cubicBezTo>
                  <a:lnTo>
                    <a:pt x="3230" y="4867"/>
                  </a:lnTo>
                </a:path>
              </a:pathLst>
            </a:custGeom>
            <a:solidFill>
              <a:schemeClr val="accent2"/>
            </a:solidFill>
            <a:ln>
              <a:noFill/>
            </a:ln>
            <a:effectLst/>
            <a:extLst/>
          </p:spPr>
          <p:txBody>
            <a:bodyPr wrap="none" lIns="152366" tIns="76183" rIns="152366" bIns="76183" anchor="ctr"/>
            <a:lstStyle/>
            <a:p>
              <a:endParaRPr lang="en-US"/>
            </a:p>
          </p:txBody>
        </p:sp>
        <p:sp>
          <p:nvSpPr>
            <p:cNvPr id="351" name="Freeform 31"/>
            <p:cNvSpPr>
              <a:spLocks noChangeArrowheads="1"/>
            </p:cNvSpPr>
            <p:nvPr/>
          </p:nvSpPr>
          <p:spPr bwMode="auto">
            <a:xfrm>
              <a:off x="12387388" y="9200233"/>
              <a:ext cx="1820425" cy="1503280"/>
            </a:xfrm>
            <a:custGeom>
              <a:avLst/>
              <a:gdLst>
                <a:gd name="T0" fmla="*/ 4342 w 4448"/>
                <a:gd name="T1" fmla="*/ 2255 h 3672"/>
                <a:gd name="T2" fmla="*/ 4342 w 4448"/>
                <a:gd name="T3" fmla="*/ 2255 h 3672"/>
                <a:gd name="T4" fmla="*/ 4080 w 4448"/>
                <a:gd name="T5" fmla="*/ 2182 h 3672"/>
                <a:gd name="T6" fmla="*/ 3870 w 4448"/>
                <a:gd name="T7" fmla="*/ 2265 h 3672"/>
                <a:gd name="T8" fmla="*/ 3618 w 4448"/>
                <a:gd name="T9" fmla="*/ 2391 h 3672"/>
                <a:gd name="T10" fmla="*/ 3210 w 4448"/>
                <a:gd name="T11" fmla="*/ 2391 h 3672"/>
                <a:gd name="T12" fmla="*/ 3210 w 4448"/>
                <a:gd name="T13" fmla="*/ 1216 h 3672"/>
                <a:gd name="T14" fmla="*/ 3178 w 4448"/>
                <a:gd name="T15" fmla="*/ 1228 h 3672"/>
                <a:gd name="T16" fmla="*/ 2349 w 4448"/>
                <a:gd name="T17" fmla="*/ 1228 h 3672"/>
                <a:gd name="T18" fmla="*/ 2349 w 4448"/>
                <a:gd name="T19" fmla="*/ 849 h 3672"/>
                <a:gd name="T20" fmla="*/ 2349 w 4448"/>
                <a:gd name="T21" fmla="*/ 839 h 3672"/>
                <a:gd name="T22" fmla="*/ 2486 w 4448"/>
                <a:gd name="T23" fmla="*/ 587 h 3672"/>
                <a:gd name="T24" fmla="*/ 2580 w 4448"/>
                <a:gd name="T25" fmla="*/ 367 h 3672"/>
                <a:gd name="T26" fmla="*/ 2507 w 4448"/>
                <a:gd name="T27" fmla="*/ 115 h 3672"/>
                <a:gd name="T28" fmla="*/ 2224 w 4448"/>
                <a:gd name="T29" fmla="*/ 10 h 3672"/>
                <a:gd name="T30" fmla="*/ 1951 w 4448"/>
                <a:gd name="T31" fmla="*/ 115 h 3672"/>
                <a:gd name="T32" fmla="*/ 1877 w 4448"/>
                <a:gd name="T33" fmla="*/ 367 h 3672"/>
                <a:gd name="T34" fmla="*/ 1961 w 4448"/>
                <a:gd name="T35" fmla="*/ 577 h 3672"/>
                <a:gd name="T36" fmla="*/ 2077 w 4448"/>
                <a:gd name="T37" fmla="*/ 839 h 3672"/>
                <a:gd name="T38" fmla="*/ 2077 w 4448"/>
                <a:gd name="T39" fmla="*/ 1228 h 3672"/>
                <a:gd name="T40" fmla="*/ 692 w 4448"/>
                <a:gd name="T41" fmla="*/ 1228 h 3672"/>
                <a:gd name="T42" fmla="*/ 0 w 4448"/>
                <a:gd name="T43" fmla="*/ 3671 h 3672"/>
                <a:gd name="T44" fmla="*/ 1395 w 4448"/>
                <a:gd name="T45" fmla="*/ 3671 h 3672"/>
                <a:gd name="T46" fmla="*/ 1395 w 4448"/>
                <a:gd name="T47" fmla="*/ 3556 h 3672"/>
                <a:gd name="T48" fmla="*/ 1322 w 4448"/>
                <a:gd name="T49" fmla="*/ 3440 h 3672"/>
                <a:gd name="T50" fmla="*/ 1186 w 4448"/>
                <a:gd name="T51" fmla="*/ 3094 h 3672"/>
                <a:gd name="T52" fmla="*/ 1311 w 4448"/>
                <a:gd name="T53" fmla="*/ 2695 h 3672"/>
                <a:gd name="T54" fmla="*/ 1783 w 4448"/>
                <a:gd name="T55" fmla="*/ 2496 h 3672"/>
                <a:gd name="T56" fmla="*/ 2234 w 4448"/>
                <a:gd name="T57" fmla="*/ 2695 h 3672"/>
                <a:gd name="T58" fmla="*/ 2360 w 4448"/>
                <a:gd name="T59" fmla="*/ 3094 h 3672"/>
                <a:gd name="T60" fmla="*/ 2213 w 4448"/>
                <a:gd name="T61" fmla="*/ 3451 h 3672"/>
                <a:gd name="T62" fmla="*/ 2129 w 4448"/>
                <a:gd name="T63" fmla="*/ 3587 h 3672"/>
                <a:gd name="T64" fmla="*/ 2129 w 4448"/>
                <a:gd name="T65" fmla="*/ 3671 h 3672"/>
                <a:gd name="T66" fmla="*/ 3210 w 4448"/>
                <a:gd name="T67" fmla="*/ 3671 h 3672"/>
                <a:gd name="T68" fmla="*/ 3210 w 4448"/>
                <a:gd name="T69" fmla="*/ 2654 h 3672"/>
                <a:gd name="T70" fmla="*/ 3608 w 4448"/>
                <a:gd name="T71" fmla="*/ 2654 h 3672"/>
                <a:gd name="T72" fmla="*/ 3618 w 4448"/>
                <a:gd name="T73" fmla="*/ 2654 h 3672"/>
                <a:gd name="T74" fmla="*/ 3870 w 4448"/>
                <a:gd name="T75" fmla="*/ 2800 h 3672"/>
                <a:gd name="T76" fmla="*/ 4080 w 4448"/>
                <a:gd name="T77" fmla="*/ 2884 h 3672"/>
                <a:gd name="T78" fmla="*/ 4342 w 4448"/>
                <a:gd name="T79" fmla="*/ 2810 h 3672"/>
                <a:gd name="T80" fmla="*/ 4447 w 4448"/>
                <a:gd name="T81" fmla="*/ 2538 h 3672"/>
                <a:gd name="T82" fmla="*/ 4342 w 4448"/>
                <a:gd name="T83" fmla="*/ 2255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8" h="3672">
                  <a:moveTo>
                    <a:pt x="4342" y="2255"/>
                  </a:moveTo>
                  <a:lnTo>
                    <a:pt x="4342" y="2255"/>
                  </a:lnTo>
                  <a:cubicBezTo>
                    <a:pt x="4279" y="2203"/>
                    <a:pt x="4185" y="2182"/>
                    <a:pt x="4080" y="2182"/>
                  </a:cubicBezTo>
                  <a:cubicBezTo>
                    <a:pt x="4006" y="2182"/>
                    <a:pt x="3944" y="2223"/>
                    <a:pt x="3870" y="2265"/>
                  </a:cubicBezTo>
                  <a:cubicBezTo>
                    <a:pt x="3807" y="2318"/>
                    <a:pt x="3734" y="2391"/>
                    <a:pt x="3618" y="2391"/>
                  </a:cubicBezTo>
                  <a:cubicBezTo>
                    <a:pt x="3210" y="2391"/>
                    <a:pt x="3210" y="2391"/>
                    <a:pt x="3210" y="2391"/>
                  </a:cubicBezTo>
                  <a:cubicBezTo>
                    <a:pt x="3210" y="1216"/>
                    <a:pt x="3210" y="1216"/>
                    <a:pt x="3210" y="1216"/>
                  </a:cubicBezTo>
                  <a:cubicBezTo>
                    <a:pt x="3199" y="1216"/>
                    <a:pt x="3189" y="1228"/>
                    <a:pt x="3178" y="1228"/>
                  </a:cubicBezTo>
                  <a:cubicBezTo>
                    <a:pt x="2349" y="1228"/>
                    <a:pt x="2349" y="1228"/>
                    <a:pt x="2349" y="1228"/>
                  </a:cubicBezTo>
                  <a:cubicBezTo>
                    <a:pt x="2349" y="849"/>
                    <a:pt x="2349" y="849"/>
                    <a:pt x="2349" y="849"/>
                  </a:cubicBezTo>
                  <a:lnTo>
                    <a:pt x="2349" y="839"/>
                  </a:lnTo>
                  <a:cubicBezTo>
                    <a:pt x="2360" y="724"/>
                    <a:pt x="2433" y="650"/>
                    <a:pt x="2486" y="587"/>
                  </a:cubicBezTo>
                  <a:cubicBezTo>
                    <a:pt x="2548" y="514"/>
                    <a:pt x="2580" y="451"/>
                    <a:pt x="2580" y="367"/>
                  </a:cubicBezTo>
                  <a:cubicBezTo>
                    <a:pt x="2580" y="273"/>
                    <a:pt x="2560" y="178"/>
                    <a:pt x="2507" y="115"/>
                  </a:cubicBezTo>
                  <a:cubicBezTo>
                    <a:pt x="2454" y="53"/>
                    <a:pt x="2380" y="10"/>
                    <a:pt x="2224" y="10"/>
                  </a:cubicBezTo>
                  <a:cubicBezTo>
                    <a:pt x="2077" y="0"/>
                    <a:pt x="2003" y="53"/>
                    <a:pt x="1951" y="115"/>
                  </a:cubicBezTo>
                  <a:cubicBezTo>
                    <a:pt x="1898" y="178"/>
                    <a:pt x="1877" y="273"/>
                    <a:pt x="1877" y="367"/>
                  </a:cubicBezTo>
                  <a:cubicBezTo>
                    <a:pt x="1877" y="451"/>
                    <a:pt x="1909" y="514"/>
                    <a:pt x="1961" y="577"/>
                  </a:cubicBezTo>
                  <a:cubicBezTo>
                    <a:pt x="2014" y="650"/>
                    <a:pt x="2077" y="724"/>
                    <a:pt x="2077" y="839"/>
                  </a:cubicBezTo>
                  <a:cubicBezTo>
                    <a:pt x="2077" y="1228"/>
                    <a:pt x="2077" y="1228"/>
                    <a:pt x="2077" y="1228"/>
                  </a:cubicBezTo>
                  <a:cubicBezTo>
                    <a:pt x="692" y="1228"/>
                    <a:pt x="692" y="1228"/>
                    <a:pt x="692" y="1228"/>
                  </a:cubicBezTo>
                  <a:cubicBezTo>
                    <a:pt x="420" y="1971"/>
                    <a:pt x="179" y="2758"/>
                    <a:pt x="0" y="3671"/>
                  </a:cubicBezTo>
                  <a:cubicBezTo>
                    <a:pt x="1395" y="3671"/>
                    <a:pt x="1395" y="3671"/>
                    <a:pt x="1395" y="3671"/>
                  </a:cubicBezTo>
                  <a:cubicBezTo>
                    <a:pt x="1395" y="3556"/>
                    <a:pt x="1395" y="3556"/>
                    <a:pt x="1395" y="3556"/>
                  </a:cubicBezTo>
                  <a:cubicBezTo>
                    <a:pt x="1395" y="3545"/>
                    <a:pt x="1385" y="3535"/>
                    <a:pt x="1322" y="3440"/>
                  </a:cubicBezTo>
                  <a:cubicBezTo>
                    <a:pt x="1259" y="3367"/>
                    <a:pt x="1186" y="3241"/>
                    <a:pt x="1186" y="3094"/>
                  </a:cubicBezTo>
                  <a:cubicBezTo>
                    <a:pt x="1186" y="2957"/>
                    <a:pt x="1217" y="2810"/>
                    <a:pt x="1311" y="2695"/>
                  </a:cubicBezTo>
                  <a:cubicBezTo>
                    <a:pt x="1406" y="2580"/>
                    <a:pt x="1584" y="2496"/>
                    <a:pt x="1783" y="2496"/>
                  </a:cubicBezTo>
                  <a:cubicBezTo>
                    <a:pt x="1972" y="2506"/>
                    <a:pt x="2140" y="2580"/>
                    <a:pt x="2234" y="2695"/>
                  </a:cubicBezTo>
                  <a:cubicBezTo>
                    <a:pt x="2328" y="2810"/>
                    <a:pt x="2360" y="2957"/>
                    <a:pt x="2360" y="3094"/>
                  </a:cubicBezTo>
                  <a:cubicBezTo>
                    <a:pt x="2360" y="3251"/>
                    <a:pt x="2276" y="3377"/>
                    <a:pt x="2213" y="3451"/>
                  </a:cubicBezTo>
                  <a:cubicBezTo>
                    <a:pt x="2150" y="3545"/>
                    <a:pt x="2129" y="3566"/>
                    <a:pt x="2129" y="3587"/>
                  </a:cubicBezTo>
                  <a:cubicBezTo>
                    <a:pt x="2129" y="3671"/>
                    <a:pt x="2129" y="3671"/>
                    <a:pt x="2129" y="3671"/>
                  </a:cubicBezTo>
                  <a:cubicBezTo>
                    <a:pt x="3210" y="3671"/>
                    <a:pt x="3210" y="3671"/>
                    <a:pt x="3210" y="3671"/>
                  </a:cubicBezTo>
                  <a:cubicBezTo>
                    <a:pt x="3210" y="2654"/>
                    <a:pt x="3210" y="2654"/>
                    <a:pt x="3210" y="2654"/>
                  </a:cubicBezTo>
                  <a:cubicBezTo>
                    <a:pt x="3608" y="2654"/>
                    <a:pt x="3608" y="2654"/>
                    <a:pt x="3608" y="2654"/>
                  </a:cubicBezTo>
                  <a:cubicBezTo>
                    <a:pt x="3608" y="2654"/>
                    <a:pt x="3608" y="2654"/>
                    <a:pt x="3618" y="2654"/>
                  </a:cubicBezTo>
                  <a:cubicBezTo>
                    <a:pt x="3734" y="2664"/>
                    <a:pt x="3797" y="2738"/>
                    <a:pt x="3870" y="2800"/>
                  </a:cubicBezTo>
                  <a:cubicBezTo>
                    <a:pt x="3944" y="2853"/>
                    <a:pt x="3996" y="2884"/>
                    <a:pt x="4080" y="2884"/>
                  </a:cubicBezTo>
                  <a:cubicBezTo>
                    <a:pt x="4185" y="2884"/>
                    <a:pt x="4279" y="2863"/>
                    <a:pt x="4342" y="2810"/>
                  </a:cubicBezTo>
                  <a:cubicBezTo>
                    <a:pt x="4394" y="2769"/>
                    <a:pt x="4447" y="2685"/>
                    <a:pt x="4447" y="2538"/>
                  </a:cubicBezTo>
                  <a:cubicBezTo>
                    <a:pt x="4447" y="2381"/>
                    <a:pt x="4405" y="2307"/>
                    <a:pt x="4342" y="2255"/>
                  </a:cubicBezTo>
                </a:path>
              </a:pathLst>
            </a:custGeom>
            <a:solidFill>
              <a:schemeClr val="accent3"/>
            </a:solidFill>
            <a:ln>
              <a:noFill/>
            </a:ln>
            <a:effectLst/>
            <a:extLst/>
          </p:spPr>
          <p:txBody>
            <a:bodyPr wrap="none" lIns="152366" tIns="76183" rIns="152366" bIns="76183" anchor="ctr"/>
            <a:lstStyle/>
            <a:p>
              <a:endParaRPr lang="en-US"/>
            </a:p>
          </p:txBody>
        </p:sp>
        <p:sp>
          <p:nvSpPr>
            <p:cNvPr id="352" name="Freeform 32"/>
            <p:cNvSpPr>
              <a:spLocks noChangeArrowheads="1"/>
            </p:cNvSpPr>
            <p:nvPr/>
          </p:nvSpPr>
          <p:spPr bwMode="auto">
            <a:xfrm>
              <a:off x="9233668" y="9701928"/>
              <a:ext cx="2029711" cy="999780"/>
            </a:xfrm>
            <a:custGeom>
              <a:avLst/>
              <a:gdLst>
                <a:gd name="T0" fmla="*/ 4825 w 4962"/>
                <a:gd name="T1" fmla="*/ 0 h 2444"/>
                <a:gd name="T2" fmla="*/ 4825 w 4962"/>
                <a:gd name="T3" fmla="*/ 0 h 2444"/>
                <a:gd name="T4" fmla="*/ 3880 w 4962"/>
                <a:gd name="T5" fmla="*/ 0 h 2444"/>
                <a:gd name="T6" fmla="*/ 3880 w 4962"/>
                <a:gd name="T7" fmla="*/ 146 h 2444"/>
                <a:gd name="T8" fmla="*/ 3964 w 4962"/>
                <a:gd name="T9" fmla="*/ 261 h 2444"/>
                <a:gd name="T10" fmla="*/ 4090 w 4962"/>
                <a:gd name="T11" fmla="*/ 607 h 2444"/>
                <a:gd name="T12" fmla="*/ 3964 w 4962"/>
                <a:gd name="T13" fmla="*/ 1006 h 2444"/>
                <a:gd name="T14" fmla="*/ 3503 w 4962"/>
                <a:gd name="T15" fmla="*/ 1205 h 2444"/>
                <a:gd name="T16" fmla="*/ 3041 w 4962"/>
                <a:gd name="T17" fmla="*/ 1006 h 2444"/>
                <a:gd name="T18" fmla="*/ 2916 w 4962"/>
                <a:gd name="T19" fmla="*/ 607 h 2444"/>
                <a:gd name="T20" fmla="*/ 3063 w 4962"/>
                <a:gd name="T21" fmla="*/ 251 h 2444"/>
                <a:gd name="T22" fmla="*/ 3157 w 4962"/>
                <a:gd name="T23" fmla="*/ 114 h 2444"/>
                <a:gd name="T24" fmla="*/ 3157 w 4962"/>
                <a:gd name="T25" fmla="*/ 0 h 2444"/>
                <a:gd name="T26" fmla="*/ 304 w 4962"/>
                <a:gd name="T27" fmla="*/ 0 h 2444"/>
                <a:gd name="T28" fmla="*/ 294 w 4962"/>
                <a:gd name="T29" fmla="*/ 62 h 2444"/>
                <a:gd name="T30" fmla="*/ 0 w 4962"/>
                <a:gd name="T31" fmla="*/ 2443 h 2444"/>
                <a:gd name="T32" fmla="*/ 1311 w 4962"/>
                <a:gd name="T33" fmla="*/ 2443 h 2444"/>
                <a:gd name="T34" fmla="*/ 1311 w 4962"/>
                <a:gd name="T35" fmla="*/ 2359 h 2444"/>
                <a:gd name="T36" fmla="*/ 1227 w 4962"/>
                <a:gd name="T37" fmla="*/ 2223 h 2444"/>
                <a:gd name="T38" fmla="*/ 1080 w 4962"/>
                <a:gd name="T39" fmla="*/ 1866 h 2444"/>
                <a:gd name="T40" fmla="*/ 1207 w 4962"/>
                <a:gd name="T41" fmla="*/ 1467 h 2444"/>
                <a:gd name="T42" fmla="*/ 1657 w 4962"/>
                <a:gd name="T43" fmla="*/ 1268 h 2444"/>
                <a:gd name="T44" fmla="*/ 2129 w 4962"/>
                <a:gd name="T45" fmla="*/ 1467 h 2444"/>
                <a:gd name="T46" fmla="*/ 2245 w 4962"/>
                <a:gd name="T47" fmla="*/ 1866 h 2444"/>
                <a:gd name="T48" fmla="*/ 2118 w 4962"/>
                <a:gd name="T49" fmla="*/ 2212 h 2444"/>
                <a:gd name="T50" fmla="*/ 2045 w 4962"/>
                <a:gd name="T51" fmla="*/ 2328 h 2444"/>
                <a:gd name="T52" fmla="*/ 2045 w 4962"/>
                <a:gd name="T53" fmla="*/ 2443 h 2444"/>
                <a:gd name="T54" fmla="*/ 4961 w 4962"/>
                <a:gd name="T55" fmla="*/ 2443 h 2444"/>
                <a:gd name="T56" fmla="*/ 4825 w 4962"/>
                <a:gd name="T57" fmla="*/ 0 h 2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62" h="2444">
                  <a:moveTo>
                    <a:pt x="4825" y="0"/>
                  </a:moveTo>
                  <a:lnTo>
                    <a:pt x="4825" y="0"/>
                  </a:lnTo>
                  <a:cubicBezTo>
                    <a:pt x="3880" y="0"/>
                    <a:pt x="3880" y="0"/>
                    <a:pt x="3880" y="0"/>
                  </a:cubicBezTo>
                  <a:cubicBezTo>
                    <a:pt x="3880" y="146"/>
                    <a:pt x="3880" y="146"/>
                    <a:pt x="3880" y="146"/>
                  </a:cubicBezTo>
                  <a:cubicBezTo>
                    <a:pt x="3880" y="156"/>
                    <a:pt x="3891" y="167"/>
                    <a:pt x="3964" y="261"/>
                  </a:cubicBezTo>
                  <a:cubicBezTo>
                    <a:pt x="4017" y="335"/>
                    <a:pt x="4090" y="460"/>
                    <a:pt x="4090" y="607"/>
                  </a:cubicBezTo>
                  <a:cubicBezTo>
                    <a:pt x="4090" y="743"/>
                    <a:pt x="4058" y="880"/>
                    <a:pt x="3964" y="1006"/>
                  </a:cubicBezTo>
                  <a:cubicBezTo>
                    <a:pt x="3870" y="1121"/>
                    <a:pt x="3691" y="1205"/>
                    <a:pt x="3503" y="1205"/>
                  </a:cubicBezTo>
                  <a:cubicBezTo>
                    <a:pt x="3303" y="1194"/>
                    <a:pt x="3136" y="1121"/>
                    <a:pt x="3041" y="1006"/>
                  </a:cubicBezTo>
                  <a:cubicBezTo>
                    <a:pt x="2947" y="891"/>
                    <a:pt x="2916" y="743"/>
                    <a:pt x="2916" y="607"/>
                  </a:cubicBezTo>
                  <a:cubicBezTo>
                    <a:pt x="2916" y="450"/>
                    <a:pt x="3000" y="324"/>
                    <a:pt x="3063" y="251"/>
                  </a:cubicBezTo>
                  <a:cubicBezTo>
                    <a:pt x="3136" y="156"/>
                    <a:pt x="3147" y="136"/>
                    <a:pt x="3157" y="114"/>
                  </a:cubicBezTo>
                  <a:cubicBezTo>
                    <a:pt x="3157" y="0"/>
                    <a:pt x="3157" y="0"/>
                    <a:pt x="3157" y="0"/>
                  </a:cubicBezTo>
                  <a:cubicBezTo>
                    <a:pt x="304" y="0"/>
                    <a:pt x="304" y="0"/>
                    <a:pt x="304" y="0"/>
                  </a:cubicBezTo>
                  <a:cubicBezTo>
                    <a:pt x="294" y="20"/>
                    <a:pt x="294" y="41"/>
                    <a:pt x="294" y="62"/>
                  </a:cubicBezTo>
                  <a:cubicBezTo>
                    <a:pt x="0" y="2443"/>
                    <a:pt x="0" y="2443"/>
                    <a:pt x="0" y="2443"/>
                  </a:cubicBezTo>
                  <a:cubicBezTo>
                    <a:pt x="1311" y="2443"/>
                    <a:pt x="1311" y="2443"/>
                    <a:pt x="1311" y="2443"/>
                  </a:cubicBezTo>
                  <a:cubicBezTo>
                    <a:pt x="1311" y="2359"/>
                    <a:pt x="1311" y="2359"/>
                    <a:pt x="1311" y="2359"/>
                  </a:cubicBezTo>
                  <a:cubicBezTo>
                    <a:pt x="1311" y="2338"/>
                    <a:pt x="1291" y="2317"/>
                    <a:pt x="1227" y="2223"/>
                  </a:cubicBezTo>
                  <a:cubicBezTo>
                    <a:pt x="1164" y="2149"/>
                    <a:pt x="1080" y="2023"/>
                    <a:pt x="1080" y="1866"/>
                  </a:cubicBezTo>
                  <a:cubicBezTo>
                    <a:pt x="1080" y="1729"/>
                    <a:pt x="1111" y="1582"/>
                    <a:pt x="1207" y="1467"/>
                  </a:cubicBezTo>
                  <a:cubicBezTo>
                    <a:pt x="1301" y="1352"/>
                    <a:pt x="1468" y="1278"/>
                    <a:pt x="1657" y="1268"/>
                  </a:cubicBezTo>
                  <a:cubicBezTo>
                    <a:pt x="1856" y="1268"/>
                    <a:pt x="2034" y="1352"/>
                    <a:pt x="2129" y="1467"/>
                  </a:cubicBezTo>
                  <a:cubicBezTo>
                    <a:pt x="2224" y="1582"/>
                    <a:pt x="2245" y="1729"/>
                    <a:pt x="2245" y="1866"/>
                  </a:cubicBezTo>
                  <a:cubicBezTo>
                    <a:pt x="2245" y="2013"/>
                    <a:pt x="2181" y="2139"/>
                    <a:pt x="2118" y="2212"/>
                  </a:cubicBezTo>
                  <a:cubicBezTo>
                    <a:pt x="2056" y="2307"/>
                    <a:pt x="2045" y="2317"/>
                    <a:pt x="2045" y="2328"/>
                  </a:cubicBezTo>
                  <a:cubicBezTo>
                    <a:pt x="2045" y="2443"/>
                    <a:pt x="2045" y="2443"/>
                    <a:pt x="2045" y="2443"/>
                  </a:cubicBezTo>
                  <a:cubicBezTo>
                    <a:pt x="4961" y="2443"/>
                    <a:pt x="4961" y="2443"/>
                    <a:pt x="4961" y="2443"/>
                  </a:cubicBezTo>
                  <a:cubicBezTo>
                    <a:pt x="4814" y="1582"/>
                    <a:pt x="4803" y="796"/>
                    <a:pt x="4825" y="0"/>
                  </a:cubicBezTo>
                </a:path>
              </a:pathLst>
            </a:custGeom>
            <a:solidFill>
              <a:schemeClr val="accent3"/>
            </a:solidFill>
            <a:ln>
              <a:noFill/>
            </a:ln>
            <a:effectLst/>
            <a:extLst/>
          </p:spPr>
          <p:txBody>
            <a:bodyPr wrap="none" lIns="152366" tIns="76183" rIns="152366" bIns="76183" anchor="ctr"/>
            <a:lstStyle/>
            <a:p>
              <a:endParaRPr lang="en-US"/>
            </a:p>
          </p:txBody>
        </p:sp>
        <p:sp>
          <p:nvSpPr>
            <p:cNvPr id="353" name="Freeform 33"/>
            <p:cNvSpPr>
              <a:spLocks noChangeArrowheads="1"/>
            </p:cNvSpPr>
            <p:nvPr/>
          </p:nvSpPr>
          <p:spPr bwMode="auto">
            <a:xfrm>
              <a:off x="11312092" y="9701928"/>
              <a:ext cx="1055450" cy="1523131"/>
            </a:xfrm>
            <a:custGeom>
              <a:avLst/>
              <a:gdLst>
                <a:gd name="T0" fmla="*/ 2580 w 2581"/>
                <a:gd name="T1" fmla="*/ 2443 h 3723"/>
                <a:gd name="T2" fmla="*/ 2580 w 2581"/>
                <a:gd name="T3" fmla="*/ 2443 h 3723"/>
                <a:gd name="T4" fmla="*/ 2423 w 2581"/>
                <a:gd name="T5" fmla="*/ 0 h 3723"/>
                <a:gd name="T6" fmla="*/ 2013 w 2581"/>
                <a:gd name="T7" fmla="*/ 0 h 3723"/>
                <a:gd name="T8" fmla="*/ 2013 w 2581"/>
                <a:gd name="T9" fmla="*/ 114 h 3723"/>
                <a:gd name="T10" fmla="*/ 2087 w 2581"/>
                <a:gd name="T11" fmla="*/ 240 h 3723"/>
                <a:gd name="T12" fmla="*/ 2223 w 2581"/>
                <a:gd name="T13" fmla="*/ 586 h 3723"/>
                <a:gd name="T14" fmla="*/ 2097 w 2581"/>
                <a:gd name="T15" fmla="*/ 985 h 3723"/>
                <a:gd name="T16" fmla="*/ 1636 w 2581"/>
                <a:gd name="T17" fmla="*/ 1174 h 3723"/>
                <a:gd name="T18" fmla="*/ 1175 w 2581"/>
                <a:gd name="T19" fmla="*/ 985 h 3723"/>
                <a:gd name="T20" fmla="*/ 1049 w 2581"/>
                <a:gd name="T21" fmla="*/ 586 h 3723"/>
                <a:gd name="T22" fmla="*/ 1195 w 2581"/>
                <a:gd name="T23" fmla="*/ 230 h 3723"/>
                <a:gd name="T24" fmla="*/ 1290 w 2581"/>
                <a:gd name="T25" fmla="*/ 93 h 3723"/>
                <a:gd name="T26" fmla="*/ 1290 w 2581"/>
                <a:gd name="T27" fmla="*/ 0 h 3723"/>
                <a:gd name="T28" fmla="*/ 849 w 2581"/>
                <a:gd name="T29" fmla="*/ 0 h 3723"/>
                <a:gd name="T30" fmla="*/ 0 w 2581"/>
                <a:gd name="T31" fmla="*/ 2443 h 3723"/>
                <a:gd name="T32" fmla="*/ 1154 w 2581"/>
                <a:gd name="T33" fmla="*/ 2443 h 3723"/>
                <a:gd name="T34" fmla="*/ 1154 w 2581"/>
                <a:gd name="T35" fmla="*/ 2872 h 3723"/>
                <a:gd name="T36" fmla="*/ 1154 w 2581"/>
                <a:gd name="T37" fmla="*/ 2883 h 3723"/>
                <a:gd name="T38" fmla="*/ 1007 w 2581"/>
                <a:gd name="T39" fmla="*/ 3146 h 3723"/>
                <a:gd name="T40" fmla="*/ 912 w 2581"/>
                <a:gd name="T41" fmla="*/ 3355 h 3723"/>
                <a:gd name="T42" fmla="*/ 986 w 2581"/>
                <a:gd name="T43" fmla="*/ 3607 h 3723"/>
                <a:gd name="T44" fmla="*/ 1269 w 2581"/>
                <a:gd name="T45" fmla="*/ 3711 h 3723"/>
                <a:gd name="T46" fmla="*/ 1542 w 2581"/>
                <a:gd name="T47" fmla="*/ 3607 h 3723"/>
                <a:gd name="T48" fmla="*/ 1615 w 2581"/>
                <a:gd name="T49" fmla="*/ 3355 h 3723"/>
                <a:gd name="T50" fmla="*/ 1531 w 2581"/>
                <a:gd name="T51" fmla="*/ 3146 h 3723"/>
                <a:gd name="T52" fmla="*/ 1416 w 2581"/>
                <a:gd name="T53" fmla="*/ 2893 h 3723"/>
                <a:gd name="T54" fmla="*/ 1416 w 2581"/>
                <a:gd name="T55" fmla="*/ 2443 h 3723"/>
                <a:gd name="T56" fmla="*/ 2580 w 2581"/>
                <a:gd name="T57" fmla="*/ 2443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81" h="3723">
                  <a:moveTo>
                    <a:pt x="2580" y="2443"/>
                  </a:moveTo>
                  <a:lnTo>
                    <a:pt x="2580" y="2443"/>
                  </a:lnTo>
                  <a:cubicBezTo>
                    <a:pt x="2528" y="1541"/>
                    <a:pt x="2444" y="839"/>
                    <a:pt x="2423" y="0"/>
                  </a:cubicBezTo>
                  <a:cubicBezTo>
                    <a:pt x="2013" y="0"/>
                    <a:pt x="2013" y="0"/>
                    <a:pt x="2013" y="0"/>
                  </a:cubicBezTo>
                  <a:cubicBezTo>
                    <a:pt x="2013" y="114"/>
                    <a:pt x="2013" y="114"/>
                    <a:pt x="2013" y="114"/>
                  </a:cubicBezTo>
                  <a:cubicBezTo>
                    <a:pt x="2013" y="136"/>
                    <a:pt x="2024" y="146"/>
                    <a:pt x="2087" y="240"/>
                  </a:cubicBezTo>
                  <a:cubicBezTo>
                    <a:pt x="2150" y="314"/>
                    <a:pt x="2223" y="429"/>
                    <a:pt x="2223" y="586"/>
                  </a:cubicBezTo>
                  <a:cubicBezTo>
                    <a:pt x="2223" y="723"/>
                    <a:pt x="2192" y="859"/>
                    <a:pt x="2097" y="985"/>
                  </a:cubicBezTo>
                  <a:cubicBezTo>
                    <a:pt x="2003" y="1100"/>
                    <a:pt x="1825" y="1184"/>
                    <a:pt x="1636" y="1174"/>
                  </a:cubicBezTo>
                  <a:cubicBezTo>
                    <a:pt x="1437" y="1174"/>
                    <a:pt x="1269" y="1100"/>
                    <a:pt x="1175" y="985"/>
                  </a:cubicBezTo>
                  <a:cubicBezTo>
                    <a:pt x="1080" y="859"/>
                    <a:pt x="1049" y="723"/>
                    <a:pt x="1049" y="586"/>
                  </a:cubicBezTo>
                  <a:cubicBezTo>
                    <a:pt x="1049" y="429"/>
                    <a:pt x="1133" y="304"/>
                    <a:pt x="1195" y="230"/>
                  </a:cubicBezTo>
                  <a:cubicBezTo>
                    <a:pt x="1269" y="136"/>
                    <a:pt x="1279" y="114"/>
                    <a:pt x="1290" y="93"/>
                  </a:cubicBezTo>
                  <a:cubicBezTo>
                    <a:pt x="1290" y="0"/>
                    <a:pt x="1290" y="0"/>
                    <a:pt x="1290" y="0"/>
                  </a:cubicBezTo>
                  <a:cubicBezTo>
                    <a:pt x="849" y="0"/>
                    <a:pt x="849" y="0"/>
                    <a:pt x="849" y="0"/>
                  </a:cubicBezTo>
                  <a:cubicBezTo>
                    <a:pt x="608" y="534"/>
                    <a:pt x="336" y="1163"/>
                    <a:pt x="0" y="2443"/>
                  </a:cubicBezTo>
                  <a:cubicBezTo>
                    <a:pt x="1154" y="2443"/>
                    <a:pt x="1154" y="2443"/>
                    <a:pt x="1154" y="2443"/>
                  </a:cubicBezTo>
                  <a:cubicBezTo>
                    <a:pt x="1154" y="2872"/>
                    <a:pt x="1154" y="2872"/>
                    <a:pt x="1154" y="2872"/>
                  </a:cubicBezTo>
                  <a:lnTo>
                    <a:pt x="1154" y="2883"/>
                  </a:lnTo>
                  <a:cubicBezTo>
                    <a:pt x="1133" y="2999"/>
                    <a:pt x="1059" y="3072"/>
                    <a:pt x="1007" y="3146"/>
                  </a:cubicBezTo>
                  <a:cubicBezTo>
                    <a:pt x="955" y="3208"/>
                    <a:pt x="912" y="3271"/>
                    <a:pt x="912" y="3355"/>
                  </a:cubicBezTo>
                  <a:cubicBezTo>
                    <a:pt x="912" y="3460"/>
                    <a:pt x="933" y="3544"/>
                    <a:pt x="986" y="3607"/>
                  </a:cubicBezTo>
                  <a:cubicBezTo>
                    <a:pt x="1039" y="3670"/>
                    <a:pt x="1111" y="3711"/>
                    <a:pt x="1269" y="3711"/>
                  </a:cubicBezTo>
                  <a:cubicBezTo>
                    <a:pt x="1416" y="3722"/>
                    <a:pt x="1489" y="3670"/>
                    <a:pt x="1542" y="3607"/>
                  </a:cubicBezTo>
                  <a:cubicBezTo>
                    <a:pt x="1594" y="3544"/>
                    <a:pt x="1615" y="3450"/>
                    <a:pt x="1615" y="3355"/>
                  </a:cubicBezTo>
                  <a:cubicBezTo>
                    <a:pt x="1615" y="3271"/>
                    <a:pt x="1584" y="3208"/>
                    <a:pt x="1531" y="3146"/>
                  </a:cubicBezTo>
                  <a:cubicBezTo>
                    <a:pt x="1489" y="3072"/>
                    <a:pt x="1416" y="2999"/>
                    <a:pt x="1416" y="2893"/>
                  </a:cubicBezTo>
                  <a:cubicBezTo>
                    <a:pt x="1416" y="2443"/>
                    <a:pt x="1416" y="2443"/>
                    <a:pt x="1416" y="2443"/>
                  </a:cubicBezTo>
                  <a:lnTo>
                    <a:pt x="2580" y="2443"/>
                  </a:lnTo>
                </a:path>
              </a:pathLst>
            </a:custGeom>
            <a:solidFill>
              <a:schemeClr val="accent3"/>
            </a:solidFill>
            <a:ln>
              <a:noFill/>
            </a:ln>
            <a:effectLst/>
            <a:extLst/>
          </p:spPr>
          <p:txBody>
            <a:bodyPr wrap="none" lIns="152366" tIns="76183" rIns="152366" bIns="76183" anchor="ctr"/>
            <a:lstStyle/>
            <a:p>
              <a:endParaRPr lang="en-US"/>
            </a:p>
          </p:txBody>
        </p:sp>
        <p:sp>
          <p:nvSpPr>
            <p:cNvPr id="354" name="Freeform 34"/>
            <p:cNvSpPr>
              <a:spLocks noChangeArrowheads="1"/>
            </p:cNvSpPr>
            <p:nvPr/>
          </p:nvSpPr>
          <p:spPr bwMode="auto">
            <a:xfrm>
              <a:off x="9152481" y="10315512"/>
              <a:ext cx="2073011" cy="1434703"/>
            </a:xfrm>
            <a:custGeom>
              <a:avLst/>
              <a:gdLst>
                <a:gd name="T0" fmla="*/ 2013 w 5066"/>
                <a:gd name="T1" fmla="*/ 830 h 3505"/>
                <a:gd name="T2" fmla="*/ 2013 w 5066"/>
                <a:gd name="T3" fmla="*/ 830 h 3505"/>
                <a:gd name="T4" fmla="*/ 2129 w 5066"/>
                <a:gd name="T5" fmla="*/ 578 h 3505"/>
                <a:gd name="T6" fmla="*/ 2213 w 5066"/>
                <a:gd name="T7" fmla="*/ 368 h 3505"/>
                <a:gd name="T8" fmla="*/ 2139 w 5066"/>
                <a:gd name="T9" fmla="*/ 116 h 3505"/>
                <a:gd name="T10" fmla="*/ 1867 w 5066"/>
                <a:gd name="T11" fmla="*/ 0 h 3505"/>
                <a:gd name="T12" fmla="*/ 1583 w 5066"/>
                <a:gd name="T13" fmla="*/ 116 h 3505"/>
                <a:gd name="T14" fmla="*/ 1510 w 5066"/>
                <a:gd name="T15" fmla="*/ 368 h 3505"/>
                <a:gd name="T16" fmla="*/ 1604 w 5066"/>
                <a:gd name="T17" fmla="*/ 578 h 3505"/>
                <a:gd name="T18" fmla="*/ 1741 w 5066"/>
                <a:gd name="T19" fmla="*/ 840 h 3505"/>
                <a:gd name="T20" fmla="*/ 1741 w 5066"/>
                <a:gd name="T21" fmla="*/ 850 h 3505"/>
                <a:gd name="T22" fmla="*/ 1741 w 5066"/>
                <a:gd name="T23" fmla="*/ 1228 h 3505"/>
                <a:gd name="T24" fmla="*/ 168 w 5066"/>
                <a:gd name="T25" fmla="*/ 1228 h 3505"/>
                <a:gd name="T26" fmla="*/ 157 w 5066"/>
                <a:gd name="T27" fmla="*/ 1291 h 3505"/>
                <a:gd name="T28" fmla="*/ 3240 w 5066"/>
                <a:gd name="T29" fmla="*/ 3504 h 3505"/>
                <a:gd name="T30" fmla="*/ 5065 w 5066"/>
                <a:gd name="T31" fmla="*/ 3504 h 3505"/>
                <a:gd name="T32" fmla="*/ 5065 w 5066"/>
                <a:gd name="T33" fmla="*/ 2717 h 3505"/>
                <a:gd name="T34" fmla="*/ 4897 w 5066"/>
                <a:gd name="T35" fmla="*/ 2717 h 3505"/>
                <a:gd name="T36" fmla="*/ 4761 w 5066"/>
                <a:gd name="T37" fmla="*/ 2811 h 3505"/>
                <a:gd name="T38" fmla="*/ 4405 w 5066"/>
                <a:gd name="T39" fmla="*/ 2948 h 3505"/>
                <a:gd name="T40" fmla="*/ 4006 w 5066"/>
                <a:gd name="T41" fmla="*/ 2822 h 3505"/>
                <a:gd name="T42" fmla="*/ 3807 w 5066"/>
                <a:gd name="T43" fmla="*/ 2371 h 3505"/>
                <a:gd name="T44" fmla="*/ 4006 w 5066"/>
                <a:gd name="T45" fmla="*/ 1909 h 3505"/>
                <a:gd name="T46" fmla="*/ 4405 w 5066"/>
                <a:gd name="T47" fmla="*/ 1784 h 3505"/>
                <a:gd name="T48" fmla="*/ 4750 w 5066"/>
                <a:gd name="T49" fmla="*/ 1909 h 3505"/>
                <a:gd name="T50" fmla="*/ 4866 w 5066"/>
                <a:gd name="T51" fmla="*/ 1983 h 3505"/>
                <a:gd name="T52" fmla="*/ 5065 w 5066"/>
                <a:gd name="T53" fmla="*/ 1983 h 3505"/>
                <a:gd name="T54" fmla="*/ 5065 w 5066"/>
                <a:gd name="T55" fmla="*/ 1228 h 3505"/>
                <a:gd name="T56" fmla="*/ 2013 w 5066"/>
                <a:gd name="T57" fmla="*/ 1228 h 3505"/>
                <a:gd name="T58" fmla="*/ 2013 w 5066"/>
                <a:gd name="T59" fmla="*/ 830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66" h="3505">
                  <a:moveTo>
                    <a:pt x="2013" y="830"/>
                  </a:moveTo>
                  <a:lnTo>
                    <a:pt x="2013" y="830"/>
                  </a:lnTo>
                  <a:cubicBezTo>
                    <a:pt x="2013" y="725"/>
                    <a:pt x="2087" y="651"/>
                    <a:pt x="2129" y="578"/>
                  </a:cubicBezTo>
                  <a:cubicBezTo>
                    <a:pt x="2181" y="515"/>
                    <a:pt x="2213" y="451"/>
                    <a:pt x="2213" y="368"/>
                  </a:cubicBezTo>
                  <a:cubicBezTo>
                    <a:pt x="2213" y="274"/>
                    <a:pt x="2192" y="179"/>
                    <a:pt x="2139" y="116"/>
                  </a:cubicBezTo>
                  <a:cubicBezTo>
                    <a:pt x="2087" y="43"/>
                    <a:pt x="2013" y="0"/>
                    <a:pt x="1867" y="0"/>
                  </a:cubicBezTo>
                  <a:cubicBezTo>
                    <a:pt x="1709" y="12"/>
                    <a:pt x="1636" y="53"/>
                    <a:pt x="1583" y="116"/>
                  </a:cubicBezTo>
                  <a:cubicBezTo>
                    <a:pt x="1531" y="179"/>
                    <a:pt x="1510" y="263"/>
                    <a:pt x="1510" y="368"/>
                  </a:cubicBezTo>
                  <a:cubicBezTo>
                    <a:pt x="1510" y="451"/>
                    <a:pt x="1542" y="515"/>
                    <a:pt x="1604" y="578"/>
                  </a:cubicBezTo>
                  <a:cubicBezTo>
                    <a:pt x="1657" y="651"/>
                    <a:pt x="1730" y="725"/>
                    <a:pt x="1741" y="840"/>
                  </a:cubicBezTo>
                  <a:cubicBezTo>
                    <a:pt x="1741" y="840"/>
                    <a:pt x="1741" y="840"/>
                    <a:pt x="1741" y="850"/>
                  </a:cubicBezTo>
                  <a:cubicBezTo>
                    <a:pt x="1741" y="1228"/>
                    <a:pt x="1741" y="1228"/>
                    <a:pt x="1741" y="1228"/>
                  </a:cubicBezTo>
                  <a:cubicBezTo>
                    <a:pt x="168" y="1228"/>
                    <a:pt x="168" y="1228"/>
                    <a:pt x="168" y="1228"/>
                  </a:cubicBezTo>
                  <a:cubicBezTo>
                    <a:pt x="157" y="1291"/>
                    <a:pt x="157" y="1291"/>
                    <a:pt x="157" y="1291"/>
                  </a:cubicBezTo>
                  <a:cubicBezTo>
                    <a:pt x="0" y="2791"/>
                    <a:pt x="1814" y="3504"/>
                    <a:pt x="3240" y="3504"/>
                  </a:cubicBezTo>
                  <a:cubicBezTo>
                    <a:pt x="5065" y="3504"/>
                    <a:pt x="5065" y="3504"/>
                    <a:pt x="5065" y="3504"/>
                  </a:cubicBezTo>
                  <a:cubicBezTo>
                    <a:pt x="5065" y="2717"/>
                    <a:pt x="5065" y="2717"/>
                    <a:pt x="5065" y="2717"/>
                  </a:cubicBezTo>
                  <a:cubicBezTo>
                    <a:pt x="4897" y="2717"/>
                    <a:pt x="4897" y="2717"/>
                    <a:pt x="4897" y="2717"/>
                  </a:cubicBezTo>
                  <a:cubicBezTo>
                    <a:pt x="4866" y="2717"/>
                    <a:pt x="4856" y="2738"/>
                    <a:pt x="4761" y="2811"/>
                  </a:cubicBezTo>
                  <a:cubicBezTo>
                    <a:pt x="4688" y="2875"/>
                    <a:pt x="4562" y="2948"/>
                    <a:pt x="4405" y="2948"/>
                  </a:cubicBezTo>
                  <a:cubicBezTo>
                    <a:pt x="4268" y="2948"/>
                    <a:pt x="4121" y="2927"/>
                    <a:pt x="4006" y="2822"/>
                  </a:cubicBezTo>
                  <a:cubicBezTo>
                    <a:pt x="3890" y="2738"/>
                    <a:pt x="3818" y="2560"/>
                    <a:pt x="3807" y="2371"/>
                  </a:cubicBezTo>
                  <a:cubicBezTo>
                    <a:pt x="3807" y="2172"/>
                    <a:pt x="3890" y="1993"/>
                    <a:pt x="4006" y="1909"/>
                  </a:cubicBezTo>
                  <a:cubicBezTo>
                    <a:pt x="4121" y="1805"/>
                    <a:pt x="4268" y="1784"/>
                    <a:pt x="4405" y="1784"/>
                  </a:cubicBezTo>
                  <a:cubicBezTo>
                    <a:pt x="4552" y="1784"/>
                    <a:pt x="4677" y="1857"/>
                    <a:pt x="4750" y="1909"/>
                  </a:cubicBezTo>
                  <a:cubicBezTo>
                    <a:pt x="4845" y="1973"/>
                    <a:pt x="4856" y="1983"/>
                    <a:pt x="4866" y="1983"/>
                  </a:cubicBezTo>
                  <a:cubicBezTo>
                    <a:pt x="5065" y="1983"/>
                    <a:pt x="5065" y="1983"/>
                    <a:pt x="5065" y="1983"/>
                  </a:cubicBezTo>
                  <a:cubicBezTo>
                    <a:pt x="5065" y="1228"/>
                    <a:pt x="5065" y="1228"/>
                    <a:pt x="5065" y="1228"/>
                  </a:cubicBezTo>
                  <a:cubicBezTo>
                    <a:pt x="2013" y="1228"/>
                    <a:pt x="2013" y="1228"/>
                    <a:pt x="2013" y="1228"/>
                  </a:cubicBezTo>
                  <a:lnTo>
                    <a:pt x="2013" y="830"/>
                  </a:lnTo>
                </a:path>
              </a:pathLst>
            </a:custGeom>
            <a:solidFill>
              <a:schemeClr val="accent3"/>
            </a:solidFill>
            <a:ln>
              <a:noFill/>
            </a:ln>
            <a:effectLst/>
            <a:extLst/>
          </p:spPr>
          <p:txBody>
            <a:bodyPr wrap="none" lIns="152366" tIns="76183" rIns="152366" bIns="76183" anchor="ctr"/>
            <a:lstStyle/>
            <a:p>
              <a:endParaRPr lang="en-US"/>
            </a:p>
          </p:txBody>
        </p:sp>
        <p:sp>
          <p:nvSpPr>
            <p:cNvPr id="355" name="Freeform 35"/>
            <p:cNvSpPr>
              <a:spLocks noChangeArrowheads="1"/>
            </p:cNvSpPr>
            <p:nvPr/>
          </p:nvSpPr>
          <p:spPr bwMode="auto">
            <a:xfrm>
              <a:off x="10805116" y="10819011"/>
              <a:ext cx="2047752" cy="931203"/>
            </a:xfrm>
            <a:custGeom>
              <a:avLst/>
              <a:gdLst>
                <a:gd name="T0" fmla="*/ 4887 w 5003"/>
                <a:gd name="T1" fmla="*/ 860 h 2277"/>
                <a:gd name="T2" fmla="*/ 4887 w 5003"/>
                <a:gd name="T3" fmla="*/ 860 h 2277"/>
                <a:gd name="T4" fmla="*/ 4635 w 5003"/>
                <a:gd name="T5" fmla="*/ 786 h 2277"/>
                <a:gd name="T6" fmla="*/ 4425 w 5003"/>
                <a:gd name="T7" fmla="*/ 870 h 2277"/>
                <a:gd name="T8" fmla="*/ 4163 w 5003"/>
                <a:gd name="T9" fmla="*/ 985 h 2277"/>
                <a:gd name="T10" fmla="*/ 3691 w 5003"/>
                <a:gd name="T11" fmla="*/ 985 h 2277"/>
                <a:gd name="T12" fmla="*/ 3691 w 5003"/>
                <a:gd name="T13" fmla="*/ 0 h 2277"/>
                <a:gd name="T14" fmla="*/ 2883 w 5003"/>
                <a:gd name="T15" fmla="*/ 0 h 2277"/>
                <a:gd name="T16" fmla="*/ 2883 w 5003"/>
                <a:gd name="T17" fmla="*/ 167 h 2277"/>
                <a:gd name="T18" fmla="*/ 2957 w 5003"/>
                <a:gd name="T19" fmla="*/ 283 h 2277"/>
                <a:gd name="T20" fmla="*/ 3082 w 5003"/>
                <a:gd name="T21" fmla="*/ 629 h 2277"/>
                <a:gd name="T22" fmla="*/ 2967 w 5003"/>
                <a:gd name="T23" fmla="*/ 1028 h 2277"/>
                <a:gd name="T24" fmla="*/ 2495 w 5003"/>
                <a:gd name="T25" fmla="*/ 1227 h 2277"/>
                <a:gd name="T26" fmla="*/ 2044 w 5003"/>
                <a:gd name="T27" fmla="*/ 1028 h 2277"/>
                <a:gd name="T28" fmla="*/ 1919 w 5003"/>
                <a:gd name="T29" fmla="*/ 629 h 2277"/>
                <a:gd name="T30" fmla="*/ 2065 w 5003"/>
                <a:gd name="T31" fmla="*/ 273 h 2277"/>
                <a:gd name="T32" fmla="*/ 2149 w 5003"/>
                <a:gd name="T33" fmla="*/ 136 h 2277"/>
                <a:gd name="T34" fmla="*/ 2149 w 5003"/>
                <a:gd name="T35" fmla="*/ 0 h 2277"/>
                <a:gd name="T36" fmla="*/ 1310 w 5003"/>
                <a:gd name="T37" fmla="*/ 0 h 2277"/>
                <a:gd name="T38" fmla="*/ 1310 w 5003"/>
                <a:gd name="T39" fmla="*/ 985 h 2277"/>
                <a:gd name="T40" fmla="*/ 828 w 5003"/>
                <a:gd name="T41" fmla="*/ 985 h 2277"/>
                <a:gd name="T42" fmla="*/ 576 w 5003"/>
                <a:gd name="T43" fmla="*/ 870 h 2277"/>
                <a:gd name="T44" fmla="*/ 367 w 5003"/>
                <a:gd name="T45" fmla="*/ 786 h 2277"/>
                <a:gd name="T46" fmla="*/ 104 w 5003"/>
                <a:gd name="T47" fmla="*/ 860 h 2277"/>
                <a:gd name="T48" fmla="*/ 0 w 5003"/>
                <a:gd name="T49" fmla="*/ 1132 h 2277"/>
                <a:gd name="T50" fmla="*/ 115 w 5003"/>
                <a:gd name="T51" fmla="*/ 1416 h 2277"/>
                <a:gd name="T52" fmla="*/ 367 w 5003"/>
                <a:gd name="T53" fmla="*/ 1489 h 2277"/>
                <a:gd name="T54" fmla="*/ 576 w 5003"/>
                <a:gd name="T55" fmla="*/ 1395 h 2277"/>
                <a:gd name="T56" fmla="*/ 838 w 5003"/>
                <a:gd name="T57" fmla="*/ 1259 h 2277"/>
                <a:gd name="T58" fmla="*/ 849 w 5003"/>
                <a:gd name="T59" fmla="*/ 1259 h 2277"/>
                <a:gd name="T60" fmla="*/ 1310 w 5003"/>
                <a:gd name="T61" fmla="*/ 1259 h 2277"/>
                <a:gd name="T62" fmla="*/ 1310 w 5003"/>
                <a:gd name="T63" fmla="*/ 2276 h 2277"/>
                <a:gd name="T64" fmla="*/ 3691 w 5003"/>
                <a:gd name="T65" fmla="*/ 2276 h 2277"/>
                <a:gd name="T66" fmla="*/ 3691 w 5003"/>
                <a:gd name="T67" fmla="*/ 1259 h 2277"/>
                <a:gd name="T68" fmla="*/ 4153 w 5003"/>
                <a:gd name="T69" fmla="*/ 1259 h 2277"/>
                <a:gd name="T70" fmla="*/ 4163 w 5003"/>
                <a:gd name="T71" fmla="*/ 1259 h 2277"/>
                <a:gd name="T72" fmla="*/ 4415 w 5003"/>
                <a:gd name="T73" fmla="*/ 1395 h 2277"/>
                <a:gd name="T74" fmla="*/ 4635 w 5003"/>
                <a:gd name="T75" fmla="*/ 1489 h 2277"/>
                <a:gd name="T76" fmla="*/ 4887 w 5003"/>
                <a:gd name="T77" fmla="*/ 1416 h 2277"/>
                <a:gd name="T78" fmla="*/ 4991 w 5003"/>
                <a:gd name="T79" fmla="*/ 1132 h 2277"/>
                <a:gd name="T80" fmla="*/ 4887 w 5003"/>
                <a:gd name="T81" fmla="*/ 860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03" h="2277">
                  <a:moveTo>
                    <a:pt x="4887" y="860"/>
                  </a:moveTo>
                  <a:lnTo>
                    <a:pt x="4887" y="860"/>
                  </a:lnTo>
                  <a:cubicBezTo>
                    <a:pt x="4824" y="808"/>
                    <a:pt x="4729" y="786"/>
                    <a:pt x="4635" y="786"/>
                  </a:cubicBezTo>
                  <a:cubicBezTo>
                    <a:pt x="4551" y="786"/>
                    <a:pt x="4488" y="818"/>
                    <a:pt x="4425" y="870"/>
                  </a:cubicBezTo>
                  <a:cubicBezTo>
                    <a:pt x="4352" y="923"/>
                    <a:pt x="4278" y="985"/>
                    <a:pt x="4163" y="985"/>
                  </a:cubicBezTo>
                  <a:cubicBezTo>
                    <a:pt x="3691" y="985"/>
                    <a:pt x="3691" y="985"/>
                    <a:pt x="3691" y="985"/>
                  </a:cubicBezTo>
                  <a:cubicBezTo>
                    <a:pt x="3691" y="0"/>
                    <a:pt x="3691" y="0"/>
                    <a:pt x="3691" y="0"/>
                  </a:cubicBezTo>
                  <a:cubicBezTo>
                    <a:pt x="2883" y="0"/>
                    <a:pt x="2883" y="0"/>
                    <a:pt x="2883" y="0"/>
                  </a:cubicBezTo>
                  <a:cubicBezTo>
                    <a:pt x="2883" y="167"/>
                    <a:pt x="2883" y="167"/>
                    <a:pt x="2883" y="167"/>
                  </a:cubicBezTo>
                  <a:cubicBezTo>
                    <a:pt x="2883" y="178"/>
                    <a:pt x="2894" y="189"/>
                    <a:pt x="2957" y="283"/>
                  </a:cubicBezTo>
                  <a:cubicBezTo>
                    <a:pt x="3019" y="357"/>
                    <a:pt x="3082" y="482"/>
                    <a:pt x="3082" y="629"/>
                  </a:cubicBezTo>
                  <a:cubicBezTo>
                    <a:pt x="3082" y="765"/>
                    <a:pt x="3062" y="902"/>
                    <a:pt x="2967" y="1028"/>
                  </a:cubicBezTo>
                  <a:cubicBezTo>
                    <a:pt x="2873" y="1143"/>
                    <a:pt x="2695" y="1227"/>
                    <a:pt x="2495" y="1227"/>
                  </a:cubicBezTo>
                  <a:cubicBezTo>
                    <a:pt x="2307" y="1216"/>
                    <a:pt x="2139" y="1143"/>
                    <a:pt x="2044" y="1028"/>
                  </a:cubicBezTo>
                  <a:cubicBezTo>
                    <a:pt x="1950" y="912"/>
                    <a:pt x="1919" y="765"/>
                    <a:pt x="1919" y="629"/>
                  </a:cubicBezTo>
                  <a:cubicBezTo>
                    <a:pt x="1919" y="472"/>
                    <a:pt x="2003" y="346"/>
                    <a:pt x="2065" y="273"/>
                  </a:cubicBezTo>
                  <a:cubicBezTo>
                    <a:pt x="2128" y="178"/>
                    <a:pt x="2149" y="157"/>
                    <a:pt x="2149" y="136"/>
                  </a:cubicBezTo>
                  <a:cubicBezTo>
                    <a:pt x="2149" y="0"/>
                    <a:pt x="2149" y="0"/>
                    <a:pt x="2149" y="0"/>
                  </a:cubicBezTo>
                  <a:cubicBezTo>
                    <a:pt x="1310" y="0"/>
                    <a:pt x="1310" y="0"/>
                    <a:pt x="1310" y="0"/>
                  </a:cubicBezTo>
                  <a:cubicBezTo>
                    <a:pt x="1310" y="985"/>
                    <a:pt x="1310" y="985"/>
                    <a:pt x="1310" y="985"/>
                  </a:cubicBezTo>
                  <a:cubicBezTo>
                    <a:pt x="828" y="985"/>
                    <a:pt x="828" y="985"/>
                    <a:pt x="828" y="985"/>
                  </a:cubicBezTo>
                  <a:cubicBezTo>
                    <a:pt x="712" y="985"/>
                    <a:pt x="650" y="923"/>
                    <a:pt x="576" y="870"/>
                  </a:cubicBezTo>
                  <a:cubicBezTo>
                    <a:pt x="514" y="818"/>
                    <a:pt x="451" y="786"/>
                    <a:pt x="367" y="786"/>
                  </a:cubicBezTo>
                  <a:cubicBezTo>
                    <a:pt x="262" y="786"/>
                    <a:pt x="178" y="808"/>
                    <a:pt x="104" y="860"/>
                  </a:cubicBezTo>
                  <a:cubicBezTo>
                    <a:pt x="41" y="912"/>
                    <a:pt x="0" y="985"/>
                    <a:pt x="0" y="1132"/>
                  </a:cubicBezTo>
                  <a:cubicBezTo>
                    <a:pt x="0" y="1290"/>
                    <a:pt x="52" y="1364"/>
                    <a:pt x="115" y="1416"/>
                  </a:cubicBezTo>
                  <a:cubicBezTo>
                    <a:pt x="178" y="1468"/>
                    <a:pt x="262" y="1489"/>
                    <a:pt x="367" y="1489"/>
                  </a:cubicBezTo>
                  <a:cubicBezTo>
                    <a:pt x="451" y="1489"/>
                    <a:pt x="514" y="1457"/>
                    <a:pt x="576" y="1395"/>
                  </a:cubicBezTo>
                  <a:cubicBezTo>
                    <a:pt x="650" y="1343"/>
                    <a:pt x="712" y="1269"/>
                    <a:pt x="838" y="1259"/>
                  </a:cubicBezTo>
                  <a:cubicBezTo>
                    <a:pt x="838" y="1259"/>
                    <a:pt x="838" y="1259"/>
                    <a:pt x="849" y="1259"/>
                  </a:cubicBezTo>
                  <a:cubicBezTo>
                    <a:pt x="1310" y="1259"/>
                    <a:pt x="1310" y="1259"/>
                    <a:pt x="1310" y="1259"/>
                  </a:cubicBezTo>
                  <a:cubicBezTo>
                    <a:pt x="1310" y="2276"/>
                    <a:pt x="1310" y="2276"/>
                    <a:pt x="1310" y="2276"/>
                  </a:cubicBezTo>
                  <a:cubicBezTo>
                    <a:pt x="3691" y="2276"/>
                    <a:pt x="3691" y="2276"/>
                    <a:pt x="3691" y="2276"/>
                  </a:cubicBezTo>
                  <a:cubicBezTo>
                    <a:pt x="3691" y="1259"/>
                    <a:pt x="3691" y="1259"/>
                    <a:pt x="3691" y="1259"/>
                  </a:cubicBezTo>
                  <a:cubicBezTo>
                    <a:pt x="4153" y="1259"/>
                    <a:pt x="4153" y="1259"/>
                    <a:pt x="4153" y="1259"/>
                  </a:cubicBezTo>
                  <a:lnTo>
                    <a:pt x="4163" y="1259"/>
                  </a:lnTo>
                  <a:cubicBezTo>
                    <a:pt x="4278" y="1269"/>
                    <a:pt x="4352" y="1343"/>
                    <a:pt x="4415" y="1395"/>
                  </a:cubicBezTo>
                  <a:cubicBezTo>
                    <a:pt x="4488" y="1457"/>
                    <a:pt x="4551" y="1489"/>
                    <a:pt x="4635" y="1489"/>
                  </a:cubicBezTo>
                  <a:cubicBezTo>
                    <a:pt x="4729" y="1489"/>
                    <a:pt x="4824" y="1468"/>
                    <a:pt x="4887" y="1416"/>
                  </a:cubicBezTo>
                  <a:cubicBezTo>
                    <a:pt x="4949" y="1364"/>
                    <a:pt x="4991" y="1290"/>
                    <a:pt x="4991" y="1132"/>
                  </a:cubicBezTo>
                  <a:cubicBezTo>
                    <a:pt x="5002" y="985"/>
                    <a:pt x="4949" y="912"/>
                    <a:pt x="4887" y="860"/>
                  </a:cubicBezTo>
                </a:path>
              </a:pathLst>
            </a:custGeom>
            <a:solidFill>
              <a:schemeClr val="accent3"/>
            </a:solidFill>
            <a:ln>
              <a:noFill/>
            </a:ln>
            <a:effectLst/>
            <a:extLst/>
          </p:spPr>
          <p:txBody>
            <a:bodyPr wrap="none" lIns="152366" tIns="76183" rIns="152366" bIns="76183" anchor="ctr"/>
            <a:lstStyle/>
            <a:p>
              <a:endParaRPr lang="en-US"/>
            </a:p>
          </p:txBody>
        </p:sp>
        <p:sp>
          <p:nvSpPr>
            <p:cNvPr id="356" name="Freeform 36"/>
            <p:cNvSpPr>
              <a:spLocks noChangeArrowheads="1"/>
            </p:cNvSpPr>
            <p:nvPr/>
          </p:nvSpPr>
          <p:spPr bwMode="auto">
            <a:xfrm>
              <a:off x="12430689" y="10315512"/>
              <a:ext cx="2832574" cy="1434703"/>
            </a:xfrm>
            <a:custGeom>
              <a:avLst/>
              <a:gdLst>
                <a:gd name="T0" fmla="*/ 6670 w 6923"/>
                <a:gd name="T1" fmla="*/ 1228 h 3505"/>
                <a:gd name="T2" fmla="*/ 6670 w 6923"/>
                <a:gd name="T3" fmla="*/ 1228 h 3505"/>
                <a:gd name="T4" fmla="*/ 5349 w 6923"/>
                <a:gd name="T5" fmla="*/ 1228 h 3505"/>
                <a:gd name="T6" fmla="*/ 5349 w 6923"/>
                <a:gd name="T7" fmla="*/ 1322 h 3505"/>
                <a:gd name="T8" fmla="*/ 5422 w 6923"/>
                <a:gd name="T9" fmla="*/ 1438 h 3505"/>
                <a:gd name="T10" fmla="*/ 5548 w 6923"/>
                <a:gd name="T11" fmla="*/ 1784 h 3505"/>
                <a:gd name="T12" fmla="*/ 5422 w 6923"/>
                <a:gd name="T13" fmla="*/ 2182 h 3505"/>
                <a:gd name="T14" fmla="*/ 4960 w 6923"/>
                <a:gd name="T15" fmla="*/ 2381 h 3505"/>
                <a:gd name="T16" fmla="*/ 4510 w 6923"/>
                <a:gd name="T17" fmla="*/ 2182 h 3505"/>
                <a:gd name="T18" fmla="*/ 4384 w 6923"/>
                <a:gd name="T19" fmla="*/ 1784 h 3505"/>
                <a:gd name="T20" fmla="*/ 4520 w 6923"/>
                <a:gd name="T21" fmla="*/ 1427 h 3505"/>
                <a:gd name="T22" fmla="*/ 4615 w 6923"/>
                <a:gd name="T23" fmla="*/ 1291 h 3505"/>
                <a:gd name="T24" fmla="*/ 4615 w 6923"/>
                <a:gd name="T25" fmla="*/ 1228 h 3505"/>
                <a:gd name="T26" fmla="*/ 3272 w 6923"/>
                <a:gd name="T27" fmla="*/ 1228 h 3505"/>
                <a:gd name="T28" fmla="*/ 3220 w 6923"/>
                <a:gd name="T29" fmla="*/ 1228 h 3505"/>
                <a:gd name="T30" fmla="*/ 1783 w 6923"/>
                <a:gd name="T31" fmla="*/ 1228 h 3505"/>
                <a:gd name="T32" fmla="*/ 1783 w 6923"/>
                <a:gd name="T33" fmla="*/ 850 h 3505"/>
                <a:gd name="T34" fmla="*/ 1783 w 6923"/>
                <a:gd name="T35" fmla="*/ 840 h 3505"/>
                <a:gd name="T36" fmla="*/ 1930 w 6923"/>
                <a:gd name="T37" fmla="*/ 578 h 3505"/>
                <a:gd name="T38" fmla="*/ 2024 w 6923"/>
                <a:gd name="T39" fmla="*/ 368 h 3505"/>
                <a:gd name="T40" fmla="*/ 1951 w 6923"/>
                <a:gd name="T41" fmla="*/ 116 h 3505"/>
                <a:gd name="T42" fmla="*/ 1668 w 6923"/>
                <a:gd name="T43" fmla="*/ 0 h 3505"/>
                <a:gd name="T44" fmla="*/ 1395 w 6923"/>
                <a:gd name="T45" fmla="*/ 116 h 3505"/>
                <a:gd name="T46" fmla="*/ 1321 w 6923"/>
                <a:gd name="T47" fmla="*/ 368 h 3505"/>
                <a:gd name="T48" fmla="*/ 1405 w 6923"/>
                <a:gd name="T49" fmla="*/ 578 h 3505"/>
                <a:gd name="T50" fmla="*/ 1520 w 6923"/>
                <a:gd name="T51" fmla="*/ 830 h 3505"/>
                <a:gd name="T52" fmla="*/ 1520 w 6923"/>
                <a:gd name="T53" fmla="*/ 1228 h 3505"/>
                <a:gd name="T54" fmla="*/ 0 w 6923"/>
                <a:gd name="T55" fmla="*/ 1228 h 3505"/>
                <a:gd name="T56" fmla="*/ 0 w 6923"/>
                <a:gd name="T57" fmla="*/ 1983 h 3505"/>
                <a:gd name="T58" fmla="*/ 199 w 6923"/>
                <a:gd name="T59" fmla="*/ 1983 h 3505"/>
                <a:gd name="T60" fmla="*/ 315 w 6923"/>
                <a:gd name="T61" fmla="*/ 1909 h 3505"/>
                <a:gd name="T62" fmla="*/ 661 w 6923"/>
                <a:gd name="T63" fmla="*/ 1784 h 3505"/>
                <a:gd name="T64" fmla="*/ 1059 w 6923"/>
                <a:gd name="T65" fmla="*/ 1909 h 3505"/>
                <a:gd name="T66" fmla="*/ 1249 w 6923"/>
                <a:gd name="T67" fmla="*/ 2371 h 3505"/>
                <a:gd name="T68" fmla="*/ 1059 w 6923"/>
                <a:gd name="T69" fmla="*/ 2822 h 3505"/>
                <a:gd name="T70" fmla="*/ 661 w 6923"/>
                <a:gd name="T71" fmla="*/ 2948 h 3505"/>
                <a:gd name="T72" fmla="*/ 304 w 6923"/>
                <a:gd name="T73" fmla="*/ 2811 h 3505"/>
                <a:gd name="T74" fmla="*/ 168 w 6923"/>
                <a:gd name="T75" fmla="*/ 2717 h 3505"/>
                <a:gd name="T76" fmla="*/ 0 w 6923"/>
                <a:gd name="T77" fmla="*/ 2717 h 3505"/>
                <a:gd name="T78" fmla="*/ 0 w 6923"/>
                <a:gd name="T79" fmla="*/ 3504 h 3505"/>
                <a:gd name="T80" fmla="*/ 3587 w 6923"/>
                <a:gd name="T81" fmla="*/ 3504 h 3505"/>
                <a:gd name="T82" fmla="*/ 6670 w 6923"/>
                <a:gd name="T83" fmla="*/ 1291 h 3505"/>
                <a:gd name="T84" fmla="*/ 6670 w 6923"/>
                <a:gd name="T85" fmla="*/ 1228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23" h="3505">
                  <a:moveTo>
                    <a:pt x="6670" y="1228"/>
                  </a:moveTo>
                  <a:lnTo>
                    <a:pt x="6670" y="1228"/>
                  </a:lnTo>
                  <a:cubicBezTo>
                    <a:pt x="5349" y="1228"/>
                    <a:pt x="5349" y="1228"/>
                    <a:pt x="5349" y="1228"/>
                  </a:cubicBezTo>
                  <a:cubicBezTo>
                    <a:pt x="5349" y="1322"/>
                    <a:pt x="5349" y="1322"/>
                    <a:pt x="5349" y="1322"/>
                  </a:cubicBezTo>
                  <a:cubicBezTo>
                    <a:pt x="5349" y="1333"/>
                    <a:pt x="5359" y="1343"/>
                    <a:pt x="5422" y="1438"/>
                  </a:cubicBezTo>
                  <a:cubicBezTo>
                    <a:pt x="5474" y="1511"/>
                    <a:pt x="5548" y="1637"/>
                    <a:pt x="5548" y="1784"/>
                  </a:cubicBezTo>
                  <a:cubicBezTo>
                    <a:pt x="5548" y="1920"/>
                    <a:pt x="5527" y="2067"/>
                    <a:pt x="5422" y="2182"/>
                  </a:cubicBezTo>
                  <a:cubicBezTo>
                    <a:pt x="5338" y="2297"/>
                    <a:pt x="5160" y="2381"/>
                    <a:pt x="4960" y="2381"/>
                  </a:cubicBezTo>
                  <a:cubicBezTo>
                    <a:pt x="4772" y="2371"/>
                    <a:pt x="4594" y="2297"/>
                    <a:pt x="4510" y="2182"/>
                  </a:cubicBezTo>
                  <a:cubicBezTo>
                    <a:pt x="4405" y="2067"/>
                    <a:pt x="4384" y="1920"/>
                    <a:pt x="4384" y="1784"/>
                  </a:cubicBezTo>
                  <a:cubicBezTo>
                    <a:pt x="4384" y="1626"/>
                    <a:pt x="4468" y="1511"/>
                    <a:pt x="4520" y="1427"/>
                  </a:cubicBezTo>
                  <a:cubicBezTo>
                    <a:pt x="4594" y="1333"/>
                    <a:pt x="4615" y="1322"/>
                    <a:pt x="4615" y="1291"/>
                  </a:cubicBezTo>
                  <a:cubicBezTo>
                    <a:pt x="4615" y="1228"/>
                    <a:pt x="4615" y="1228"/>
                    <a:pt x="4615" y="1228"/>
                  </a:cubicBezTo>
                  <a:cubicBezTo>
                    <a:pt x="3272" y="1228"/>
                    <a:pt x="3272" y="1228"/>
                    <a:pt x="3272" y="1228"/>
                  </a:cubicBezTo>
                  <a:cubicBezTo>
                    <a:pt x="3262" y="1228"/>
                    <a:pt x="3241" y="1228"/>
                    <a:pt x="3220" y="1228"/>
                  </a:cubicBezTo>
                  <a:cubicBezTo>
                    <a:pt x="1783" y="1228"/>
                    <a:pt x="1783" y="1228"/>
                    <a:pt x="1783" y="1228"/>
                  </a:cubicBezTo>
                  <a:cubicBezTo>
                    <a:pt x="1783" y="850"/>
                    <a:pt x="1783" y="850"/>
                    <a:pt x="1783" y="850"/>
                  </a:cubicBezTo>
                  <a:cubicBezTo>
                    <a:pt x="1783" y="840"/>
                    <a:pt x="1783" y="840"/>
                    <a:pt x="1783" y="840"/>
                  </a:cubicBezTo>
                  <a:cubicBezTo>
                    <a:pt x="1804" y="725"/>
                    <a:pt x="1877" y="651"/>
                    <a:pt x="1930" y="578"/>
                  </a:cubicBezTo>
                  <a:cubicBezTo>
                    <a:pt x="1982" y="515"/>
                    <a:pt x="2024" y="451"/>
                    <a:pt x="2024" y="368"/>
                  </a:cubicBezTo>
                  <a:cubicBezTo>
                    <a:pt x="2024" y="263"/>
                    <a:pt x="2003" y="179"/>
                    <a:pt x="1951" y="116"/>
                  </a:cubicBezTo>
                  <a:cubicBezTo>
                    <a:pt x="1898" y="53"/>
                    <a:pt x="1814" y="12"/>
                    <a:pt x="1668" y="0"/>
                  </a:cubicBezTo>
                  <a:cubicBezTo>
                    <a:pt x="1520" y="0"/>
                    <a:pt x="1448" y="43"/>
                    <a:pt x="1395" y="116"/>
                  </a:cubicBezTo>
                  <a:cubicBezTo>
                    <a:pt x="1342" y="179"/>
                    <a:pt x="1321" y="274"/>
                    <a:pt x="1321" y="368"/>
                  </a:cubicBezTo>
                  <a:cubicBezTo>
                    <a:pt x="1321" y="451"/>
                    <a:pt x="1353" y="515"/>
                    <a:pt x="1405" y="578"/>
                  </a:cubicBezTo>
                  <a:cubicBezTo>
                    <a:pt x="1448" y="651"/>
                    <a:pt x="1520" y="714"/>
                    <a:pt x="1520" y="830"/>
                  </a:cubicBezTo>
                  <a:cubicBezTo>
                    <a:pt x="1520" y="1228"/>
                    <a:pt x="1520" y="1228"/>
                    <a:pt x="1520" y="1228"/>
                  </a:cubicBezTo>
                  <a:cubicBezTo>
                    <a:pt x="0" y="1228"/>
                    <a:pt x="0" y="1228"/>
                    <a:pt x="0" y="1228"/>
                  </a:cubicBezTo>
                  <a:cubicBezTo>
                    <a:pt x="0" y="1983"/>
                    <a:pt x="0" y="1983"/>
                    <a:pt x="0" y="1983"/>
                  </a:cubicBezTo>
                  <a:cubicBezTo>
                    <a:pt x="199" y="1983"/>
                    <a:pt x="199" y="1983"/>
                    <a:pt x="199" y="1983"/>
                  </a:cubicBezTo>
                  <a:cubicBezTo>
                    <a:pt x="210" y="1983"/>
                    <a:pt x="220" y="1973"/>
                    <a:pt x="315" y="1909"/>
                  </a:cubicBezTo>
                  <a:cubicBezTo>
                    <a:pt x="388" y="1857"/>
                    <a:pt x="503" y="1784"/>
                    <a:pt x="661" y="1784"/>
                  </a:cubicBezTo>
                  <a:cubicBezTo>
                    <a:pt x="797" y="1784"/>
                    <a:pt x="933" y="1805"/>
                    <a:pt x="1059" y="1909"/>
                  </a:cubicBezTo>
                  <a:cubicBezTo>
                    <a:pt x="1175" y="1993"/>
                    <a:pt x="1259" y="2172"/>
                    <a:pt x="1249" y="2371"/>
                  </a:cubicBezTo>
                  <a:cubicBezTo>
                    <a:pt x="1249" y="2560"/>
                    <a:pt x="1175" y="2738"/>
                    <a:pt x="1059" y="2822"/>
                  </a:cubicBezTo>
                  <a:cubicBezTo>
                    <a:pt x="944" y="2927"/>
                    <a:pt x="797" y="2948"/>
                    <a:pt x="661" y="2948"/>
                  </a:cubicBezTo>
                  <a:cubicBezTo>
                    <a:pt x="503" y="2948"/>
                    <a:pt x="378" y="2875"/>
                    <a:pt x="304" y="2811"/>
                  </a:cubicBezTo>
                  <a:cubicBezTo>
                    <a:pt x="210" y="2738"/>
                    <a:pt x="189" y="2717"/>
                    <a:pt x="168" y="2717"/>
                  </a:cubicBezTo>
                  <a:cubicBezTo>
                    <a:pt x="0" y="2717"/>
                    <a:pt x="0" y="2717"/>
                    <a:pt x="0" y="2717"/>
                  </a:cubicBezTo>
                  <a:cubicBezTo>
                    <a:pt x="0" y="3504"/>
                    <a:pt x="0" y="3504"/>
                    <a:pt x="0" y="3504"/>
                  </a:cubicBezTo>
                  <a:cubicBezTo>
                    <a:pt x="3587" y="3504"/>
                    <a:pt x="3587" y="3504"/>
                    <a:pt x="3587" y="3504"/>
                  </a:cubicBezTo>
                  <a:cubicBezTo>
                    <a:pt x="5023" y="3504"/>
                    <a:pt x="6922" y="2780"/>
                    <a:pt x="6670" y="1291"/>
                  </a:cubicBezTo>
                  <a:lnTo>
                    <a:pt x="6670" y="1228"/>
                  </a:lnTo>
                </a:path>
              </a:pathLst>
            </a:custGeom>
            <a:solidFill>
              <a:schemeClr val="accent3"/>
            </a:solidFill>
            <a:ln>
              <a:noFill/>
            </a:ln>
            <a:effectLst/>
            <a:extLst/>
          </p:spPr>
          <p:txBody>
            <a:bodyPr wrap="none" lIns="152366" tIns="76183" rIns="152366" bIns="76183" anchor="ctr"/>
            <a:lstStyle/>
            <a:p>
              <a:endParaRPr lang="en-US"/>
            </a:p>
          </p:txBody>
        </p:sp>
      </p:grpSp>
      <p:grpSp>
        <p:nvGrpSpPr>
          <p:cNvPr id="11" name="Group 10"/>
          <p:cNvGrpSpPr/>
          <p:nvPr/>
        </p:nvGrpSpPr>
        <p:grpSpPr>
          <a:xfrm>
            <a:off x="18213062" y="6198013"/>
            <a:ext cx="4236300" cy="3267881"/>
            <a:chOff x="1611355" y="3816436"/>
            <a:chExt cx="10195084" cy="7864485"/>
          </a:xfrm>
        </p:grpSpPr>
        <p:sp>
          <p:nvSpPr>
            <p:cNvPr id="357" name="Freeform 12"/>
            <p:cNvSpPr>
              <a:spLocks noEditPoints="1"/>
            </p:cNvSpPr>
            <p:nvPr/>
          </p:nvSpPr>
          <p:spPr bwMode="auto">
            <a:xfrm rot="20456457">
              <a:off x="1611355" y="8862921"/>
              <a:ext cx="2880752" cy="2818000"/>
            </a:xfrm>
            <a:custGeom>
              <a:avLst/>
              <a:gdLst>
                <a:gd name="T0" fmla="*/ 2384 w 2506"/>
                <a:gd name="T1" fmla="*/ 122 h 2453"/>
                <a:gd name="T2" fmla="*/ 2190 w 2506"/>
                <a:gd name="T3" fmla="*/ 0 h 2453"/>
                <a:gd name="T4" fmla="*/ 1389 w 2506"/>
                <a:gd name="T5" fmla="*/ 432 h 2453"/>
                <a:gd name="T6" fmla="*/ 1145 w 2506"/>
                <a:gd name="T7" fmla="*/ 382 h 2453"/>
                <a:gd name="T8" fmla="*/ 220 w 2506"/>
                <a:gd name="T9" fmla="*/ 477 h 2453"/>
                <a:gd name="T10" fmla="*/ 0 w 2506"/>
                <a:gd name="T11" fmla="*/ 819 h 2453"/>
                <a:gd name="T12" fmla="*/ 104 w 2506"/>
                <a:gd name="T13" fmla="*/ 1388 h 2453"/>
                <a:gd name="T14" fmla="*/ 434 w 2506"/>
                <a:gd name="T15" fmla="*/ 1654 h 2453"/>
                <a:gd name="T16" fmla="*/ 833 w 2506"/>
                <a:gd name="T17" fmla="*/ 2453 h 2453"/>
                <a:gd name="T18" fmla="*/ 1168 w 2506"/>
                <a:gd name="T19" fmla="*/ 2358 h 2453"/>
                <a:gd name="T20" fmla="*/ 1305 w 2506"/>
                <a:gd name="T21" fmla="*/ 2109 h 2453"/>
                <a:gd name="T22" fmla="*/ 1274 w 2506"/>
                <a:gd name="T23" fmla="*/ 1904 h 2453"/>
                <a:gd name="T24" fmla="*/ 1312 w 2506"/>
                <a:gd name="T25" fmla="*/ 1739 h 2453"/>
                <a:gd name="T26" fmla="*/ 1237 w 2506"/>
                <a:gd name="T27" fmla="*/ 1618 h 2453"/>
                <a:gd name="T28" fmla="*/ 1389 w 2506"/>
                <a:gd name="T29" fmla="*/ 1606 h 2453"/>
                <a:gd name="T30" fmla="*/ 2190 w 2506"/>
                <a:gd name="T31" fmla="*/ 2051 h 2453"/>
                <a:gd name="T32" fmla="*/ 2384 w 2506"/>
                <a:gd name="T33" fmla="*/ 1928 h 2453"/>
                <a:gd name="T34" fmla="*/ 2506 w 2506"/>
                <a:gd name="T35" fmla="*/ 1017 h 2453"/>
                <a:gd name="T36" fmla="*/ 833 w 2506"/>
                <a:gd name="T37" fmla="*/ 2318 h 2453"/>
                <a:gd name="T38" fmla="*/ 556 w 2506"/>
                <a:gd name="T39" fmla="*/ 1592 h 2453"/>
                <a:gd name="T40" fmla="*/ 1176 w 2506"/>
                <a:gd name="T41" fmla="*/ 2149 h 2453"/>
                <a:gd name="T42" fmla="*/ 1128 w 2506"/>
                <a:gd name="T43" fmla="*/ 2229 h 2453"/>
                <a:gd name="T44" fmla="*/ 833 w 2506"/>
                <a:gd name="T45" fmla="*/ 2318 h 2453"/>
                <a:gd name="T46" fmla="*/ 136 w 2506"/>
                <a:gd name="T47" fmla="*/ 819 h 2453"/>
                <a:gd name="T48" fmla="*/ 147 w 2506"/>
                <a:gd name="T49" fmla="*/ 1253 h 2453"/>
                <a:gd name="T50" fmla="*/ 219 w 2506"/>
                <a:gd name="T51" fmla="*/ 1264 h 2453"/>
                <a:gd name="T52" fmla="*/ 476 w 2506"/>
                <a:gd name="T53" fmla="*/ 517 h 2453"/>
                <a:gd name="T54" fmla="*/ 1140 w 2506"/>
                <a:gd name="T55" fmla="*/ 1521 h 2453"/>
                <a:gd name="T56" fmla="*/ 476 w 2506"/>
                <a:gd name="T57" fmla="*/ 1521 h 2453"/>
                <a:gd name="T58" fmla="*/ 1090 w 2506"/>
                <a:gd name="T59" fmla="*/ 1638 h 2453"/>
                <a:gd name="T60" fmla="*/ 1148 w 2506"/>
                <a:gd name="T61" fmla="*/ 1823 h 2453"/>
                <a:gd name="T62" fmla="*/ 1212 w 2506"/>
                <a:gd name="T63" fmla="*/ 567 h 2453"/>
                <a:gd name="T64" fmla="*/ 2132 w 2506"/>
                <a:gd name="T65" fmla="*/ 201 h 2453"/>
                <a:gd name="T66" fmla="*/ 1421 w 2506"/>
                <a:gd name="T67" fmla="*/ 1471 h 2453"/>
                <a:gd name="T68" fmla="*/ 1212 w 2506"/>
                <a:gd name="T69" fmla="*/ 567 h 2453"/>
                <a:gd name="T70" fmla="*/ 2248 w 2506"/>
                <a:gd name="T71" fmla="*/ 135 h 2453"/>
                <a:gd name="T72" fmla="*/ 2203 w 2506"/>
                <a:gd name="T73" fmla="*/ 1915 h 2453"/>
                <a:gd name="T74" fmla="*/ 2319 w 2506"/>
                <a:gd name="T75" fmla="*/ 1169 h 2453"/>
                <a:gd name="T76" fmla="*/ 2371 w 2506"/>
                <a:gd name="T77" fmla="*/ 1017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06" h="2453">
                  <a:moveTo>
                    <a:pt x="2384" y="735"/>
                  </a:moveTo>
                  <a:cubicBezTo>
                    <a:pt x="2384" y="122"/>
                    <a:pt x="2384" y="122"/>
                    <a:pt x="2384" y="122"/>
                  </a:cubicBezTo>
                  <a:cubicBezTo>
                    <a:pt x="2384" y="54"/>
                    <a:pt x="2329" y="0"/>
                    <a:pt x="2261" y="0"/>
                  </a:cubicBezTo>
                  <a:cubicBezTo>
                    <a:pt x="2190" y="0"/>
                    <a:pt x="2190" y="0"/>
                    <a:pt x="2190" y="0"/>
                  </a:cubicBezTo>
                  <a:cubicBezTo>
                    <a:pt x="2138" y="0"/>
                    <a:pt x="2094" y="32"/>
                    <a:pt x="2076" y="78"/>
                  </a:cubicBezTo>
                  <a:cubicBezTo>
                    <a:pt x="1389" y="432"/>
                    <a:pt x="1389" y="432"/>
                    <a:pt x="1389" y="432"/>
                  </a:cubicBezTo>
                  <a:cubicBezTo>
                    <a:pt x="1248" y="432"/>
                    <a:pt x="1248" y="432"/>
                    <a:pt x="1248" y="432"/>
                  </a:cubicBezTo>
                  <a:cubicBezTo>
                    <a:pt x="1224" y="401"/>
                    <a:pt x="1186" y="382"/>
                    <a:pt x="1145" y="382"/>
                  </a:cubicBezTo>
                  <a:cubicBezTo>
                    <a:pt x="476" y="382"/>
                    <a:pt x="476" y="382"/>
                    <a:pt x="476" y="382"/>
                  </a:cubicBezTo>
                  <a:cubicBezTo>
                    <a:pt x="382" y="382"/>
                    <a:pt x="291" y="416"/>
                    <a:pt x="220" y="477"/>
                  </a:cubicBezTo>
                  <a:cubicBezTo>
                    <a:pt x="166" y="523"/>
                    <a:pt x="126" y="583"/>
                    <a:pt x="104" y="650"/>
                  </a:cubicBezTo>
                  <a:cubicBezTo>
                    <a:pt x="42" y="682"/>
                    <a:pt x="0" y="746"/>
                    <a:pt x="0" y="819"/>
                  </a:cubicBezTo>
                  <a:cubicBezTo>
                    <a:pt x="0" y="1219"/>
                    <a:pt x="0" y="1219"/>
                    <a:pt x="0" y="1219"/>
                  </a:cubicBezTo>
                  <a:cubicBezTo>
                    <a:pt x="0" y="1293"/>
                    <a:pt x="42" y="1357"/>
                    <a:pt x="104" y="1388"/>
                  </a:cubicBezTo>
                  <a:cubicBezTo>
                    <a:pt x="126" y="1455"/>
                    <a:pt x="166" y="1515"/>
                    <a:pt x="220" y="1561"/>
                  </a:cubicBezTo>
                  <a:cubicBezTo>
                    <a:pt x="280" y="1613"/>
                    <a:pt x="355" y="1646"/>
                    <a:pt x="434" y="1654"/>
                  </a:cubicBezTo>
                  <a:cubicBezTo>
                    <a:pt x="642" y="2317"/>
                    <a:pt x="642" y="2317"/>
                    <a:pt x="642" y="2317"/>
                  </a:cubicBezTo>
                  <a:cubicBezTo>
                    <a:pt x="668" y="2398"/>
                    <a:pt x="744" y="2453"/>
                    <a:pt x="833" y="2453"/>
                  </a:cubicBezTo>
                  <a:cubicBezTo>
                    <a:pt x="855" y="2453"/>
                    <a:pt x="876" y="2450"/>
                    <a:pt x="897" y="2443"/>
                  </a:cubicBezTo>
                  <a:cubicBezTo>
                    <a:pt x="1168" y="2358"/>
                    <a:pt x="1168" y="2358"/>
                    <a:pt x="1168" y="2358"/>
                  </a:cubicBezTo>
                  <a:cubicBezTo>
                    <a:pt x="1219" y="2342"/>
                    <a:pt x="1262" y="2308"/>
                    <a:pt x="1288" y="2263"/>
                  </a:cubicBezTo>
                  <a:cubicBezTo>
                    <a:pt x="1315" y="2216"/>
                    <a:pt x="1321" y="2160"/>
                    <a:pt x="1305" y="2109"/>
                  </a:cubicBezTo>
                  <a:cubicBezTo>
                    <a:pt x="1246" y="1921"/>
                    <a:pt x="1246" y="1921"/>
                    <a:pt x="1246" y="1921"/>
                  </a:cubicBezTo>
                  <a:cubicBezTo>
                    <a:pt x="1274" y="1904"/>
                    <a:pt x="1274" y="1904"/>
                    <a:pt x="1274" y="1904"/>
                  </a:cubicBezTo>
                  <a:cubicBezTo>
                    <a:pt x="1330" y="1869"/>
                    <a:pt x="1347" y="1795"/>
                    <a:pt x="1313" y="1739"/>
                  </a:cubicBezTo>
                  <a:cubicBezTo>
                    <a:pt x="1312" y="1739"/>
                    <a:pt x="1312" y="1739"/>
                    <a:pt x="1312" y="1739"/>
                  </a:cubicBezTo>
                  <a:cubicBezTo>
                    <a:pt x="1312" y="1739"/>
                    <a:pt x="1312" y="1739"/>
                    <a:pt x="1312" y="1739"/>
                  </a:cubicBezTo>
                  <a:cubicBezTo>
                    <a:pt x="1237" y="1618"/>
                    <a:pt x="1237" y="1618"/>
                    <a:pt x="1237" y="1618"/>
                  </a:cubicBezTo>
                  <a:cubicBezTo>
                    <a:pt x="1241" y="1614"/>
                    <a:pt x="1244" y="1611"/>
                    <a:pt x="1248" y="1606"/>
                  </a:cubicBezTo>
                  <a:cubicBezTo>
                    <a:pt x="1389" y="1606"/>
                    <a:pt x="1389" y="1606"/>
                    <a:pt x="1389" y="1606"/>
                  </a:cubicBezTo>
                  <a:cubicBezTo>
                    <a:pt x="2072" y="1958"/>
                    <a:pt x="2072" y="1958"/>
                    <a:pt x="2072" y="1958"/>
                  </a:cubicBezTo>
                  <a:cubicBezTo>
                    <a:pt x="2085" y="2011"/>
                    <a:pt x="2133" y="2051"/>
                    <a:pt x="2190" y="2051"/>
                  </a:cubicBezTo>
                  <a:cubicBezTo>
                    <a:pt x="2261" y="2051"/>
                    <a:pt x="2261" y="2051"/>
                    <a:pt x="2261" y="2051"/>
                  </a:cubicBezTo>
                  <a:cubicBezTo>
                    <a:pt x="2329" y="2051"/>
                    <a:pt x="2384" y="1996"/>
                    <a:pt x="2384" y="1928"/>
                  </a:cubicBezTo>
                  <a:cubicBezTo>
                    <a:pt x="2384" y="1299"/>
                    <a:pt x="2384" y="1299"/>
                    <a:pt x="2384" y="1299"/>
                  </a:cubicBezTo>
                  <a:cubicBezTo>
                    <a:pt x="2461" y="1226"/>
                    <a:pt x="2506" y="1124"/>
                    <a:pt x="2506" y="1017"/>
                  </a:cubicBezTo>
                  <a:cubicBezTo>
                    <a:pt x="2506" y="909"/>
                    <a:pt x="2461" y="807"/>
                    <a:pt x="2384" y="735"/>
                  </a:cubicBezTo>
                  <a:close/>
                  <a:moveTo>
                    <a:pt x="833" y="2318"/>
                  </a:moveTo>
                  <a:cubicBezTo>
                    <a:pt x="804" y="2318"/>
                    <a:pt x="779" y="2301"/>
                    <a:pt x="771" y="2276"/>
                  </a:cubicBezTo>
                  <a:cubicBezTo>
                    <a:pt x="556" y="1592"/>
                    <a:pt x="556" y="1592"/>
                    <a:pt x="556" y="1592"/>
                  </a:cubicBezTo>
                  <a:cubicBezTo>
                    <a:pt x="1001" y="1592"/>
                    <a:pt x="1001" y="1592"/>
                    <a:pt x="1001" y="1592"/>
                  </a:cubicBezTo>
                  <a:cubicBezTo>
                    <a:pt x="1176" y="2149"/>
                    <a:pt x="1176" y="2149"/>
                    <a:pt x="1176" y="2149"/>
                  </a:cubicBezTo>
                  <a:cubicBezTo>
                    <a:pt x="1181" y="2164"/>
                    <a:pt x="1179" y="2181"/>
                    <a:pt x="1170" y="2196"/>
                  </a:cubicBezTo>
                  <a:cubicBezTo>
                    <a:pt x="1161" y="2212"/>
                    <a:pt x="1146" y="2223"/>
                    <a:pt x="1128" y="2229"/>
                  </a:cubicBezTo>
                  <a:cubicBezTo>
                    <a:pt x="856" y="2314"/>
                    <a:pt x="856" y="2314"/>
                    <a:pt x="856" y="2314"/>
                  </a:cubicBezTo>
                  <a:cubicBezTo>
                    <a:pt x="849" y="2317"/>
                    <a:pt x="841" y="2318"/>
                    <a:pt x="833" y="2318"/>
                  </a:cubicBezTo>
                  <a:close/>
                  <a:moveTo>
                    <a:pt x="136" y="1219"/>
                  </a:moveTo>
                  <a:cubicBezTo>
                    <a:pt x="136" y="819"/>
                    <a:pt x="136" y="819"/>
                    <a:pt x="136" y="819"/>
                  </a:cubicBezTo>
                  <a:cubicBezTo>
                    <a:pt x="136" y="806"/>
                    <a:pt x="140" y="795"/>
                    <a:pt x="147" y="785"/>
                  </a:cubicBezTo>
                  <a:cubicBezTo>
                    <a:pt x="147" y="1253"/>
                    <a:pt x="147" y="1253"/>
                    <a:pt x="147" y="1253"/>
                  </a:cubicBezTo>
                  <a:cubicBezTo>
                    <a:pt x="140" y="1244"/>
                    <a:pt x="136" y="1232"/>
                    <a:pt x="136" y="1219"/>
                  </a:cubicBezTo>
                  <a:close/>
                  <a:moveTo>
                    <a:pt x="219" y="1264"/>
                  </a:moveTo>
                  <a:cubicBezTo>
                    <a:pt x="219" y="774"/>
                    <a:pt x="219" y="774"/>
                    <a:pt x="219" y="774"/>
                  </a:cubicBezTo>
                  <a:cubicBezTo>
                    <a:pt x="219" y="632"/>
                    <a:pt x="334" y="517"/>
                    <a:pt x="476" y="517"/>
                  </a:cubicBezTo>
                  <a:cubicBezTo>
                    <a:pt x="1140" y="517"/>
                    <a:pt x="1140" y="517"/>
                    <a:pt x="1140" y="517"/>
                  </a:cubicBezTo>
                  <a:cubicBezTo>
                    <a:pt x="1140" y="1521"/>
                    <a:pt x="1140" y="1521"/>
                    <a:pt x="1140" y="1521"/>
                  </a:cubicBezTo>
                  <a:cubicBezTo>
                    <a:pt x="1054" y="1521"/>
                    <a:pt x="1054" y="1521"/>
                    <a:pt x="1054" y="1521"/>
                  </a:cubicBezTo>
                  <a:cubicBezTo>
                    <a:pt x="476" y="1521"/>
                    <a:pt x="476" y="1521"/>
                    <a:pt x="476" y="1521"/>
                  </a:cubicBezTo>
                  <a:cubicBezTo>
                    <a:pt x="334" y="1521"/>
                    <a:pt x="219" y="1406"/>
                    <a:pt x="219" y="1264"/>
                  </a:cubicBezTo>
                  <a:close/>
                  <a:moveTo>
                    <a:pt x="1090" y="1638"/>
                  </a:moveTo>
                  <a:cubicBezTo>
                    <a:pt x="1189" y="1797"/>
                    <a:pt x="1189" y="1797"/>
                    <a:pt x="1189" y="1797"/>
                  </a:cubicBezTo>
                  <a:cubicBezTo>
                    <a:pt x="1148" y="1823"/>
                    <a:pt x="1148" y="1823"/>
                    <a:pt x="1148" y="1823"/>
                  </a:cubicBezTo>
                  <a:lnTo>
                    <a:pt x="1090" y="1638"/>
                  </a:lnTo>
                  <a:close/>
                  <a:moveTo>
                    <a:pt x="1212" y="567"/>
                  </a:moveTo>
                  <a:cubicBezTo>
                    <a:pt x="1421" y="567"/>
                    <a:pt x="1421" y="567"/>
                    <a:pt x="1421" y="567"/>
                  </a:cubicBezTo>
                  <a:cubicBezTo>
                    <a:pt x="2132" y="201"/>
                    <a:pt x="2132" y="201"/>
                    <a:pt x="2132" y="201"/>
                  </a:cubicBezTo>
                  <a:cubicBezTo>
                    <a:pt x="2132" y="1837"/>
                    <a:pt x="2132" y="1837"/>
                    <a:pt x="2132" y="1837"/>
                  </a:cubicBezTo>
                  <a:cubicBezTo>
                    <a:pt x="1421" y="1471"/>
                    <a:pt x="1421" y="1471"/>
                    <a:pt x="1421" y="1471"/>
                  </a:cubicBezTo>
                  <a:cubicBezTo>
                    <a:pt x="1212" y="1471"/>
                    <a:pt x="1212" y="1471"/>
                    <a:pt x="1212" y="1471"/>
                  </a:cubicBezTo>
                  <a:lnTo>
                    <a:pt x="1212" y="567"/>
                  </a:lnTo>
                  <a:close/>
                  <a:moveTo>
                    <a:pt x="2203" y="135"/>
                  </a:moveTo>
                  <a:cubicBezTo>
                    <a:pt x="2248" y="135"/>
                    <a:pt x="2248" y="135"/>
                    <a:pt x="2248" y="135"/>
                  </a:cubicBezTo>
                  <a:cubicBezTo>
                    <a:pt x="2248" y="1915"/>
                    <a:pt x="2248" y="1915"/>
                    <a:pt x="2248" y="1915"/>
                  </a:cubicBezTo>
                  <a:cubicBezTo>
                    <a:pt x="2203" y="1915"/>
                    <a:pt x="2203" y="1915"/>
                    <a:pt x="2203" y="1915"/>
                  </a:cubicBezTo>
                  <a:lnTo>
                    <a:pt x="2203" y="135"/>
                  </a:lnTo>
                  <a:close/>
                  <a:moveTo>
                    <a:pt x="2319" y="1169"/>
                  </a:moveTo>
                  <a:cubicBezTo>
                    <a:pt x="2319" y="865"/>
                    <a:pt x="2319" y="865"/>
                    <a:pt x="2319" y="865"/>
                  </a:cubicBezTo>
                  <a:cubicBezTo>
                    <a:pt x="2352" y="907"/>
                    <a:pt x="2371" y="960"/>
                    <a:pt x="2371" y="1017"/>
                  </a:cubicBezTo>
                  <a:cubicBezTo>
                    <a:pt x="2371" y="1074"/>
                    <a:pt x="2352" y="1126"/>
                    <a:pt x="2319" y="1169"/>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58" name="Freeform 71"/>
            <p:cNvSpPr>
              <a:spLocks noEditPoints="1"/>
            </p:cNvSpPr>
            <p:nvPr/>
          </p:nvSpPr>
          <p:spPr bwMode="auto">
            <a:xfrm rot="18651991" flipH="1">
              <a:off x="8769565" y="8349858"/>
              <a:ext cx="640077" cy="638662"/>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59" name="Group 358"/>
            <p:cNvGrpSpPr/>
            <p:nvPr/>
          </p:nvGrpSpPr>
          <p:grpSpPr>
            <a:xfrm rot="18651991" flipH="1">
              <a:off x="5212759" y="6187572"/>
              <a:ext cx="624271" cy="583333"/>
              <a:chOff x="9759020" y="3499422"/>
              <a:chExt cx="380718" cy="355659"/>
            </a:xfrm>
            <a:solidFill>
              <a:schemeClr val="accent4"/>
            </a:solidFill>
          </p:grpSpPr>
          <p:sp>
            <p:nvSpPr>
              <p:cNvPr id="360"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1"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2"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63" name="Freeform 118"/>
            <p:cNvSpPr>
              <a:spLocks noEditPoints="1"/>
            </p:cNvSpPr>
            <p:nvPr/>
          </p:nvSpPr>
          <p:spPr bwMode="auto">
            <a:xfrm rot="18651991" flipH="1">
              <a:off x="9907491" y="8131657"/>
              <a:ext cx="602146" cy="583333"/>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64" name="Group 363"/>
            <p:cNvGrpSpPr/>
            <p:nvPr/>
          </p:nvGrpSpPr>
          <p:grpSpPr>
            <a:xfrm rot="18651991" flipH="1">
              <a:off x="8177055" y="4164666"/>
              <a:ext cx="859757" cy="722446"/>
              <a:chOff x="6475205" y="2673408"/>
              <a:chExt cx="524331" cy="440476"/>
            </a:xfrm>
            <a:solidFill>
              <a:schemeClr val="accent4"/>
            </a:solidFill>
          </p:grpSpPr>
          <p:sp>
            <p:nvSpPr>
              <p:cNvPr id="365" name="Rectangle 364"/>
              <p:cNvSpPr>
                <a:spLocks noChangeArrowheads="1"/>
              </p:cNvSpPr>
              <p:nvPr/>
            </p:nvSpPr>
            <p:spPr bwMode="auto">
              <a:xfrm>
                <a:off x="6812551" y="2673408"/>
                <a:ext cx="964" cy="964"/>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6" name="Freeform 365"/>
              <p:cNvSpPr>
                <a:spLocks/>
              </p:cNvSpPr>
              <p:nvPr/>
            </p:nvSpPr>
            <p:spPr bwMode="auto">
              <a:xfrm>
                <a:off x="6475205" y="2673408"/>
                <a:ext cx="192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7" name="Oval 136"/>
              <p:cNvSpPr>
                <a:spLocks noChangeArrowheads="1"/>
              </p:cNvSpPr>
              <p:nvPr/>
            </p:nvSpPr>
            <p:spPr bwMode="auto">
              <a:xfrm>
                <a:off x="6805804" y="2711962"/>
                <a:ext cx="79999" cy="7999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8" name="Freeform 137"/>
              <p:cNvSpPr>
                <a:spLocks noEditPoints="1"/>
              </p:cNvSpPr>
              <p:nvPr/>
            </p:nvSpPr>
            <p:spPr bwMode="auto">
              <a:xfrm>
                <a:off x="6505085" y="2942320"/>
                <a:ext cx="170601" cy="171564"/>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9" name="Freeform 138"/>
              <p:cNvSpPr>
                <a:spLocks/>
              </p:cNvSpPr>
              <p:nvPr/>
            </p:nvSpPr>
            <p:spPr bwMode="auto">
              <a:xfrm>
                <a:off x="6488699" y="2903767"/>
                <a:ext cx="203371" cy="73252"/>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0" name="Freeform 139"/>
              <p:cNvSpPr>
                <a:spLocks noEditPoints="1"/>
              </p:cNvSpPr>
              <p:nvPr/>
            </p:nvSpPr>
            <p:spPr bwMode="auto">
              <a:xfrm>
                <a:off x="6812551" y="2942320"/>
                <a:ext cx="170601" cy="171564"/>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1" name="Freeform 140"/>
              <p:cNvSpPr>
                <a:spLocks/>
              </p:cNvSpPr>
              <p:nvPr/>
            </p:nvSpPr>
            <p:spPr bwMode="auto">
              <a:xfrm>
                <a:off x="6797129" y="2903767"/>
                <a:ext cx="202407" cy="73252"/>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2" name="Freeform 141"/>
              <p:cNvSpPr>
                <a:spLocks/>
              </p:cNvSpPr>
              <p:nvPr/>
            </p:nvSpPr>
            <p:spPr bwMode="auto">
              <a:xfrm>
                <a:off x="6645806" y="2758227"/>
                <a:ext cx="301683" cy="348911"/>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73" name="Freeform 288"/>
            <p:cNvSpPr>
              <a:spLocks noEditPoints="1"/>
            </p:cNvSpPr>
            <p:nvPr/>
          </p:nvSpPr>
          <p:spPr bwMode="auto">
            <a:xfrm rot="18651991" flipH="1">
              <a:off x="9306259" y="5675886"/>
              <a:ext cx="581599" cy="545392"/>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74" name="Group 373"/>
            <p:cNvGrpSpPr/>
            <p:nvPr/>
          </p:nvGrpSpPr>
          <p:grpSpPr>
            <a:xfrm rot="18651991" flipH="1">
              <a:off x="4673035" y="7670942"/>
              <a:ext cx="734902" cy="595979"/>
              <a:chOff x="5928707" y="2618469"/>
              <a:chExt cx="448187" cy="363369"/>
            </a:xfrm>
            <a:solidFill>
              <a:schemeClr val="accent6"/>
            </a:solidFill>
          </p:grpSpPr>
          <p:sp>
            <p:nvSpPr>
              <p:cNvPr id="375" name="Freeform 131"/>
              <p:cNvSpPr>
                <a:spLocks noEditPoints="1"/>
              </p:cNvSpPr>
              <p:nvPr/>
            </p:nvSpPr>
            <p:spPr bwMode="auto">
              <a:xfrm>
                <a:off x="6007742" y="2618469"/>
                <a:ext cx="330599" cy="205299"/>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6" name="Freeform 132"/>
              <p:cNvSpPr>
                <a:spLocks/>
              </p:cNvSpPr>
              <p:nvPr/>
            </p:nvSpPr>
            <p:spPr bwMode="auto">
              <a:xfrm>
                <a:off x="5928707" y="2835334"/>
                <a:ext cx="448187" cy="146504"/>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77" name="Group 376"/>
            <p:cNvGrpSpPr/>
            <p:nvPr/>
          </p:nvGrpSpPr>
          <p:grpSpPr>
            <a:xfrm rot="18651991" flipH="1">
              <a:off x="5907965" y="7147024"/>
              <a:ext cx="643238" cy="460028"/>
              <a:chOff x="4908401" y="6130362"/>
              <a:chExt cx="392285" cy="280480"/>
            </a:xfrm>
            <a:solidFill>
              <a:schemeClr val="accent3"/>
            </a:solidFill>
          </p:grpSpPr>
          <p:sp>
            <p:nvSpPr>
              <p:cNvPr id="378" name="Freeform 134"/>
              <p:cNvSpPr>
                <a:spLocks/>
              </p:cNvSpPr>
              <p:nvPr/>
            </p:nvSpPr>
            <p:spPr bwMode="auto">
              <a:xfrm>
                <a:off x="4908401" y="6130362"/>
                <a:ext cx="161926" cy="73252"/>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9" name="Freeform 135"/>
              <p:cNvSpPr>
                <a:spLocks noEditPoints="1"/>
              </p:cNvSpPr>
              <p:nvPr/>
            </p:nvSpPr>
            <p:spPr bwMode="auto">
              <a:xfrm>
                <a:off x="4908401" y="6215181"/>
                <a:ext cx="392285" cy="195661"/>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0" name="Freeform 130"/>
            <p:cNvSpPr>
              <a:spLocks/>
            </p:cNvSpPr>
            <p:nvPr/>
          </p:nvSpPr>
          <p:spPr bwMode="auto">
            <a:xfrm rot="20698236" flipH="1">
              <a:off x="10199229" y="6859088"/>
              <a:ext cx="673462" cy="769626"/>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1" name="Group 380"/>
            <p:cNvGrpSpPr/>
            <p:nvPr/>
          </p:nvGrpSpPr>
          <p:grpSpPr>
            <a:xfrm rot="20698236" flipH="1">
              <a:off x="7249676" y="4257811"/>
              <a:ext cx="418127" cy="385669"/>
              <a:chOff x="9508421" y="3820382"/>
              <a:chExt cx="235177" cy="216864"/>
            </a:xfrm>
            <a:solidFill>
              <a:schemeClr val="accent4"/>
            </a:solidFill>
          </p:grpSpPr>
          <p:sp>
            <p:nvSpPr>
              <p:cNvPr id="382" name="Freeform 225"/>
              <p:cNvSpPr>
                <a:spLocks/>
              </p:cNvSpPr>
              <p:nvPr/>
            </p:nvSpPr>
            <p:spPr bwMode="auto">
              <a:xfrm>
                <a:off x="9620226" y="3853153"/>
                <a:ext cx="123372" cy="75180"/>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3" name="Rectangle 226"/>
              <p:cNvSpPr>
                <a:spLocks noChangeArrowheads="1"/>
              </p:cNvSpPr>
              <p:nvPr/>
            </p:nvSpPr>
            <p:spPr bwMode="auto">
              <a:xfrm>
                <a:off x="9522878" y="3820382"/>
                <a:ext cx="17349" cy="96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4" name="Oval 227"/>
              <p:cNvSpPr>
                <a:spLocks noChangeArrowheads="1"/>
              </p:cNvSpPr>
              <p:nvPr/>
            </p:nvSpPr>
            <p:spPr bwMode="auto">
              <a:xfrm>
                <a:off x="9543119" y="3868574"/>
                <a:ext cx="38554" cy="38554"/>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5" name="Freeform 228"/>
              <p:cNvSpPr>
                <a:spLocks noEditPoints="1"/>
              </p:cNvSpPr>
              <p:nvPr/>
            </p:nvSpPr>
            <p:spPr bwMode="auto">
              <a:xfrm>
                <a:off x="9508421" y="3836767"/>
                <a:ext cx="105059" cy="200479"/>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6" name="Freeform 259"/>
            <p:cNvSpPr>
              <a:spLocks/>
            </p:cNvSpPr>
            <p:nvPr/>
          </p:nvSpPr>
          <p:spPr bwMode="auto">
            <a:xfrm rot="20698236" flipH="1">
              <a:off x="6415931" y="4871926"/>
              <a:ext cx="649472" cy="60850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87" name="Freeform 288"/>
            <p:cNvSpPr>
              <a:spLocks noEditPoints="1"/>
            </p:cNvSpPr>
            <p:nvPr/>
          </p:nvSpPr>
          <p:spPr bwMode="auto">
            <a:xfrm rot="20698236" flipH="1">
              <a:off x="5551520" y="8169039"/>
              <a:ext cx="630620" cy="591360"/>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8" name="Group 387"/>
            <p:cNvGrpSpPr/>
            <p:nvPr/>
          </p:nvGrpSpPr>
          <p:grpSpPr>
            <a:xfrm rot="20698236" flipH="1">
              <a:off x="10169665" y="5986933"/>
              <a:ext cx="572358" cy="575933"/>
              <a:chOff x="5346544" y="4348568"/>
              <a:chExt cx="321924" cy="323851"/>
            </a:xfrm>
            <a:solidFill>
              <a:schemeClr val="accent4"/>
            </a:solidFill>
          </p:grpSpPr>
          <p:sp>
            <p:nvSpPr>
              <p:cNvPr id="389" name="Freeform 286"/>
              <p:cNvSpPr>
                <a:spLocks noEditPoints="1"/>
              </p:cNvSpPr>
              <p:nvPr/>
            </p:nvSpPr>
            <p:spPr bwMode="auto">
              <a:xfrm>
                <a:off x="5346544" y="4348568"/>
                <a:ext cx="321924" cy="323851"/>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0" name="Oval 287"/>
              <p:cNvSpPr>
                <a:spLocks noChangeArrowheads="1"/>
              </p:cNvSpPr>
              <p:nvPr/>
            </p:nvSpPr>
            <p:spPr bwMode="auto">
              <a:xfrm>
                <a:off x="5488229" y="4490253"/>
                <a:ext cx="38554" cy="356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1" name="Group 390"/>
            <p:cNvGrpSpPr/>
            <p:nvPr/>
          </p:nvGrpSpPr>
          <p:grpSpPr>
            <a:xfrm rot="20698236" flipH="1">
              <a:off x="11103703" y="9575039"/>
              <a:ext cx="493528" cy="646212"/>
              <a:chOff x="9173967" y="2661842"/>
              <a:chExt cx="277586" cy="363369"/>
            </a:xfrm>
            <a:solidFill>
              <a:schemeClr val="accent4"/>
            </a:solidFill>
          </p:grpSpPr>
          <p:sp>
            <p:nvSpPr>
              <p:cNvPr id="392" name="Freeform 93"/>
              <p:cNvSpPr>
                <a:spLocks noEditPoints="1"/>
              </p:cNvSpPr>
              <p:nvPr/>
            </p:nvSpPr>
            <p:spPr bwMode="auto">
              <a:xfrm>
                <a:off x="9173967" y="2661842"/>
                <a:ext cx="186986" cy="363369"/>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3" name="Freeform 94"/>
              <p:cNvSpPr>
                <a:spLocks/>
              </p:cNvSpPr>
              <p:nvPr/>
            </p:nvSpPr>
            <p:spPr bwMode="auto">
              <a:xfrm>
                <a:off x="9374446" y="2661842"/>
                <a:ext cx="77107" cy="363369"/>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4" name="Rectangle 95"/>
              <p:cNvSpPr>
                <a:spLocks noChangeArrowheads="1"/>
              </p:cNvSpPr>
              <p:nvPr/>
            </p:nvSpPr>
            <p:spPr bwMode="auto">
              <a:xfrm>
                <a:off x="9200954" y="2691721"/>
                <a:ext cx="130119" cy="5012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5" name="Rectangle 96"/>
              <p:cNvSpPr>
                <a:spLocks noChangeArrowheads="1"/>
              </p:cNvSpPr>
              <p:nvPr/>
            </p:nvSpPr>
            <p:spPr bwMode="auto">
              <a:xfrm>
                <a:off x="9200954" y="2778467"/>
                <a:ext cx="130119" cy="48192"/>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6" name="Group 395"/>
            <p:cNvGrpSpPr/>
            <p:nvPr/>
          </p:nvGrpSpPr>
          <p:grpSpPr>
            <a:xfrm rot="20698236" flipH="1">
              <a:off x="10122510" y="9098485"/>
              <a:ext cx="620337" cy="827904"/>
              <a:chOff x="8474216" y="3760624"/>
              <a:chExt cx="348911" cy="465536"/>
            </a:xfrm>
            <a:solidFill>
              <a:schemeClr val="accent1"/>
            </a:solidFill>
          </p:grpSpPr>
          <p:sp>
            <p:nvSpPr>
              <p:cNvPr id="397"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8"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9"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0"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1"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2" name="Group 401"/>
            <p:cNvGrpSpPr/>
            <p:nvPr/>
          </p:nvGrpSpPr>
          <p:grpSpPr>
            <a:xfrm rot="20698236" flipH="1">
              <a:off x="4293024" y="8640087"/>
              <a:ext cx="299889" cy="371957"/>
              <a:chOff x="4550721" y="5649763"/>
              <a:chExt cx="168673" cy="209154"/>
            </a:xfrm>
            <a:solidFill>
              <a:schemeClr val="accent3"/>
            </a:solidFill>
          </p:grpSpPr>
          <p:sp>
            <p:nvSpPr>
              <p:cNvPr id="403" name="Freeform 234"/>
              <p:cNvSpPr>
                <a:spLocks/>
              </p:cNvSpPr>
              <p:nvPr/>
            </p:nvSpPr>
            <p:spPr bwMode="auto">
              <a:xfrm>
                <a:off x="4550721" y="5653618"/>
                <a:ext cx="70361" cy="205299"/>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4" name="Freeform 235"/>
              <p:cNvSpPr>
                <a:spLocks/>
              </p:cNvSpPr>
              <p:nvPr/>
            </p:nvSpPr>
            <p:spPr bwMode="auto">
              <a:xfrm>
                <a:off x="4644214" y="5649763"/>
                <a:ext cx="75180" cy="209154"/>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5" name="Group 404"/>
            <p:cNvGrpSpPr/>
            <p:nvPr/>
          </p:nvGrpSpPr>
          <p:grpSpPr>
            <a:xfrm rot="20698236" flipH="1">
              <a:off x="8031283" y="6394129"/>
              <a:ext cx="730012" cy="771342"/>
              <a:chOff x="5540277" y="2968344"/>
              <a:chExt cx="410597" cy="433730"/>
            </a:xfrm>
            <a:solidFill>
              <a:schemeClr val="accent6"/>
            </a:solidFill>
          </p:grpSpPr>
          <p:sp>
            <p:nvSpPr>
              <p:cNvPr id="406" name="Freeform 305"/>
              <p:cNvSpPr>
                <a:spLocks noEditPoints="1"/>
              </p:cNvSpPr>
              <p:nvPr/>
            </p:nvSpPr>
            <p:spPr bwMode="auto">
              <a:xfrm>
                <a:off x="5540277" y="3148583"/>
                <a:ext cx="410597" cy="205299"/>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7" name="Rectangle 306"/>
              <p:cNvSpPr>
                <a:spLocks noChangeArrowheads="1"/>
              </p:cNvSpPr>
              <p:nvPr/>
            </p:nvSpPr>
            <p:spPr bwMode="auto">
              <a:xfrm>
                <a:off x="5540277" y="3372195"/>
                <a:ext cx="372044" cy="29879"/>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8" name="Freeform 307"/>
              <p:cNvSpPr>
                <a:spLocks/>
              </p:cNvSpPr>
              <p:nvPr/>
            </p:nvSpPr>
            <p:spPr bwMode="auto">
              <a:xfrm>
                <a:off x="5625095" y="2968344"/>
                <a:ext cx="68433" cy="16867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9" name="Freeform 308"/>
              <p:cNvSpPr>
                <a:spLocks/>
              </p:cNvSpPr>
              <p:nvPr/>
            </p:nvSpPr>
            <p:spPr bwMode="auto">
              <a:xfrm>
                <a:off x="5722443" y="2968344"/>
                <a:ext cx="66505" cy="16867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0" name="Freeform 270"/>
            <p:cNvSpPr>
              <a:spLocks noEditPoints="1"/>
            </p:cNvSpPr>
            <p:nvPr/>
          </p:nvSpPr>
          <p:spPr bwMode="auto">
            <a:xfrm rot="20698236" flipH="1">
              <a:off x="5956622" y="9153610"/>
              <a:ext cx="498672" cy="558793"/>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1" name="Group 410"/>
            <p:cNvGrpSpPr/>
            <p:nvPr/>
          </p:nvGrpSpPr>
          <p:grpSpPr>
            <a:xfrm rot="20698236" flipH="1">
              <a:off x="9185450" y="6666942"/>
              <a:ext cx="757431" cy="154269"/>
              <a:chOff x="4755709" y="2563530"/>
              <a:chExt cx="426019" cy="86746"/>
            </a:xfrm>
            <a:solidFill>
              <a:schemeClr val="accent2"/>
            </a:solidFill>
          </p:grpSpPr>
          <p:sp>
            <p:nvSpPr>
              <p:cNvPr id="412" name="Freeform 342"/>
              <p:cNvSpPr>
                <a:spLocks/>
              </p:cNvSpPr>
              <p:nvPr/>
            </p:nvSpPr>
            <p:spPr bwMode="auto">
              <a:xfrm>
                <a:off x="4791370" y="2563530"/>
                <a:ext cx="66506" cy="43373"/>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3" name="Freeform 343"/>
              <p:cNvSpPr>
                <a:spLocks/>
              </p:cNvSpPr>
              <p:nvPr/>
            </p:nvSpPr>
            <p:spPr bwMode="auto">
              <a:xfrm>
                <a:off x="4934983" y="2563530"/>
                <a:ext cx="68433" cy="43373"/>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4" name="Freeform 344"/>
              <p:cNvSpPr>
                <a:spLocks/>
              </p:cNvSpPr>
              <p:nvPr/>
            </p:nvSpPr>
            <p:spPr bwMode="auto">
              <a:xfrm>
                <a:off x="5081488" y="2563530"/>
                <a:ext cx="68433" cy="43373"/>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5" name="Freeform 345"/>
              <p:cNvSpPr>
                <a:spLocks/>
              </p:cNvSpPr>
              <p:nvPr/>
            </p:nvSpPr>
            <p:spPr bwMode="auto">
              <a:xfrm>
                <a:off x="4755709" y="2604975"/>
                <a:ext cx="138793" cy="45301"/>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6" name="Freeform 346"/>
              <p:cNvSpPr>
                <a:spLocks/>
              </p:cNvSpPr>
              <p:nvPr/>
            </p:nvSpPr>
            <p:spPr bwMode="auto">
              <a:xfrm>
                <a:off x="4901249" y="2604975"/>
                <a:ext cx="136866" cy="45301"/>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7" name="Freeform 347"/>
              <p:cNvSpPr>
                <a:spLocks/>
              </p:cNvSpPr>
              <p:nvPr/>
            </p:nvSpPr>
            <p:spPr bwMode="auto">
              <a:xfrm>
                <a:off x="5044862" y="2604975"/>
                <a:ext cx="136866" cy="45301"/>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8" name="Freeform 296"/>
            <p:cNvSpPr>
              <a:spLocks noEditPoints="1"/>
            </p:cNvSpPr>
            <p:nvPr/>
          </p:nvSpPr>
          <p:spPr bwMode="auto">
            <a:xfrm rot="20698236" flipH="1">
              <a:off x="11182673" y="10610979"/>
              <a:ext cx="623766" cy="579363"/>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9" name="Group 418"/>
            <p:cNvGrpSpPr/>
            <p:nvPr/>
          </p:nvGrpSpPr>
          <p:grpSpPr>
            <a:xfrm rot="20698236" flipH="1">
              <a:off x="10223366" y="10351476"/>
              <a:ext cx="596347" cy="759343"/>
              <a:chOff x="10158051" y="2762082"/>
              <a:chExt cx="335417" cy="426983"/>
            </a:xfrm>
            <a:solidFill>
              <a:schemeClr val="accent4"/>
            </a:solidFill>
          </p:grpSpPr>
          <p:sp>
            <p:nvSpPr>
              <p:cNvPr id="420"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1"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2"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23" name="Group 422"/>
            <p:cNvGrpSpPr/>
            <p:nvPr/>
          </p:nvGrpSpPr>
          <p:grpSpPr>
            <a:xfrm rot="20698236" flipH="1">
              <a:off x="6667622" y="9187768"/>
              <a:ext cx="733437" cy="738771"/>
              <a:chOff x="4741252" y="2711962"/>
              <a:chExt cx="412524" cy="415416"/>
            </a:xfrm>
            <a:solidFill>
              <a:schemeClr val="accent4"/>
            </a:solidFill>
          </p:grpSpPr>
          <p:sp>
            <p:nvSpPr>
              <p:cNvPr id="424" name="Oval 54"/>
              <p:cNvSpPr>
                <a:spLocks noChangeArrowheads="1"/>
              </p:cNvSpPr>
              <p:nvPr/>
            </p:nvSpPr>
            <p:spPr bwMode="auto">
              <a:xfrm>
                <a:off x="4809684" y="2780395"/>
                <a:ext cx="275659" cy="27662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5" name="Rectangle 55"/>
              <p:cNvSpPr>
                <a:spLocks noChangeArrowheads="1"/>
              </p:cNvSpPr>
              <p:nvPr/>
            </p:nvSpPr>
            <p:spPr bwMode="auto">
              <a:xfrm>
                <a:off x="4930165" y="2711962"/>
                <a:ext cx="33735" cy="5012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6" name="Rectangle 56"/>
              <p:cNvSpPr>
                <a:spLocks noChangeArrowheads="1"/>
              </p:cNvSpPr>
              <p:nvPr/>
            </p:nvSpPr>
            <p:spPr bwMode="auto">
              <a:xfrm>
                <a:off x="5105584" y="2901839"/>
                <a:ext cx="48192" cy="36626"/>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7" name="Rectangle 57"/>
              <p:cNvSpPr>
                <a:spLocks noChangeArrowheads="1"/>
              </p:cNvSpPr>
              <p:nvPr/>
            </p:nvSpPr>
            <p:spPr bwMode="auto">
              <a:xfrm>
                <a:off x="4930165" y="3077258"/>
                <a:ext cx="33735" cy="5012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8" name="Rectangle 58"/>
              <p:cNvSpPr>
                <a:spLocks noChangeArrowheads="1"/>
              </p:cNvSpPr>
              <p:nvPr/>
            </p:nvSpPr>
            <p:spPr bwMode="auto">
              <a:xfrm>
                <a:off x="4741252" y="2901839"/>
                <a:ext cx="47229" cy="36626"/>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9" name="Freeform 59"/>
              <p:cNvSpPr>
                <a:spLocks/>
              </p:cNvSpPr>
              <p:nvPr/>
            </p:nvSpPr>
            <p:spPr bwMode="auto">
              <a:xfrm>
                <a:off x="5046790" y="2760154"/>
                <a:ext cx="58795" cy="59758"/>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0" name="Freeform 60"/>
              <p:cNvSpPr>
                <a:spLocks/>
              </p:cNvSpPr>
              <p:nvPr/>
            </p:nvSpPr>
            <p:spPr bwMode="auto">
              <a:xfrm>
                <a:off x="5046790" y="3018464"/>
                <a:ext cx="58795" cy="58795"/>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1" name="Freeform 61"/>
              <p:cNvSpPr>
                <a:spLocks/>
              </p:cNvSpPr>
              <p:nvPr/>
            </p:nvSpPr>
            <p:spPr bwMode="auto">
              <a:xfrm>
                <a:off x="4788480" y="3018464"/>
                <a:ext cx="59758" cy="58795"/>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2" name="Freeform 62"/>
              <p:cNvSpPr>
                <a:spLocks/>
              </p:cNvSpPr>
              <p:nvPr/>
            </p:nvSpPr>
            <p:spPr bwMode="auto">
              <a:xfrm>
                <a:off x="4788480" y="2760154"/>
                <a:ext cx="59758" cy="59758"/>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3" name="Freeform 63"/>
              <p:cNvSpPr>
                <a:spLocks/>
              </p:cNvSpPr>
              <p:nvPr/>
            </p:nvSpPr>
            <p:spPr bwMode="auto">
              <a:xfrm>
                <a:off x="4991851" y="2721600"/>
                <a:ext cx="50120" cy="58795"/>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4" name="Freeform 64"/>
              <p:cNvSpPr>
                <a:spLocks/>
              </p:cNvSpPr>
              <p:nvPr/>
            </p:nvSpPr>
            <p:spPr bwMode="auto">
              <a:xfrm>
                <a:off x="5087271" y="2963525"/>
                <a:ext cx="56867" cy="5012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5" name="Freeform 65"/>
              <p:cNvSpPr>
                <a:spLocks/>
              </p:cNvSpPr>
              <p:nvPr/>
            </p:nvSpPr>
            <p:spPr bwMode="auto">
              <a:xfrm>
                <a:off x="4853057" y="3058946"/>
                <a:ext cx="50120" cy="59758"/>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6" name="Freeform 66"/>
              <p:cNvSpPr>
                <a:spLocks/>
              </p:cNvSpPr>
              <p:nvPr/>
            </p:nvSpPr>
            <p:spPr bwMode="auto">
              <a:xfrm>
                <a:off x="4749926" y="2823768"/>
                <a:ext cx="59758" cy="53012"/>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7" name="Freeform 67"/>
              <p:cNvSpPr>
                <a:spLocks/>
              </p:cNvSpPr>
              <p:nvPr/>
            </p:nvSpPr>
            <p:spPr bwMode="auto">
              <a:xfrm>
                <a:off x="5085343" y="2823768"/>
                <a:ext cx="58795" cy="5012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8" name="Freeform 68"/>
              <p:cNvSpPr>
                <a:spLocks/>
              </p:cNvSpPr>
              <p:nvPr/>
            </p:nvSpPr>
            <p:spPr bwMode="auto">
              <a:xfrm>
                <a:off x="4991851" y="3058946"/>
                <a:ext cx="52048" cy="56867"/>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9" name="Freeform 69"/>
              <p:cNvSpPr>
                <a:spLocks/>
              </p:cNvSpPr>
              <p:nvPr/>
            </p:nvSpPr>
            <p:spPr bwMode="auto">
              <a:xfrm>
                <a:off x="4749926" y="2963525"/>
                <a:ext cx="59758" cy="52048"/>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0" name="Freeform 70"/>
              <p:cNvSpPr>
                <a:spLocks/>
              </p:cNvSpPr>
              <p:nvPr/>
            </p:nvSpPr>
            <p:spPr bwMode="auto">
              <a:xfrm>
                <a:off x="4853057" y="2721600"/>
                <a:ext cx="50120" cy="58795"/>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1" name="Group 440"/>
            <p:cNvGrpSpPr/>
            <p:nvPr/>
          </p:nvGrpSpPr>
          <p:grpSpPr>
            <a:xfrm rot="20698236" flipH="1">
              <a:off x="9355644" y="7464317"/>
              <a:ext cx="551794" cy="725060"/>
              <a:chOff x="5121005" y="3587132"/>
              <a:chExt cx="310358" cy="407706"/>
            </a:xfrm>
            <a:solidFill>
              <a:schemeClr val="accent6"/>
            </a:solidFill>
          </p:grpSpPr>
          <p:sp>
            <p:nvSpPr>
              <p:cNvPr id="442" name="Freeform 302"/>
              <p:cNvSpPr>
                <a:spLocks/>
              </p:cNvSpPr>
              <p:nvPr/>
            </p:nvSpPr>
            <p:spPr bwMode="auto">
              <a:xfrm>
                <a:off x="5121005" y="3587132"/>
                <a:ext cx="310358" cy="332526"/>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3" name="Rectangle 303"/>
              <p:cNvSpPr>
                <a:spLocks noChangeArrowheads="1"/>
              </p:cNvSpPr>
              <p:nvPr/>
            </p:nvSpPr>
            <p:spPr bwMode="auto">
              <a:xfrm>
                <a:off x="5264617" y="3894598"/>
                <a:ext cx="23132" cy="10024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4" name="Group 443"/>
            <p:cNvGrpSpPr/>
            <p:nvPr/>
          </p:nvGrpSpPr>
          <p:grpSpPr>
            <a:xfrm rot="20698236" flipH="1">
              <a:off x="7762774" y="10163779"/>
              <a:ext cx="320452" cy="721632"/>
              <a:chOff x="6208220" y="4979886"/>
              <a:chExt cx="180239" cy="405778"/>
            </a:xfrm>
            <a:solidFill>
              <a:schemeClr val="accent4"/>
            </a:solidFill>
          </p:grpSpPr>
          <p:sp>
            <p:nvSpPr>
              <p:cNvPr id="445" name="Oval 281"/>
              <p:cNvSpPr>
                <a:spLocks noChangeArrowheads="1"/>
              </p:cNvSpPr>
              <p:nvPr/>
            </p:nvSpPr>
            <p:spPr bwMode="auto">
              <a:xfrm>
                <a:off x="6258340" y="5308557"/>
                <a:ext cx="36626" cy="3662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6" name="Oval 282"/>
              <p:cNvSpPr>
                <a:spLocks noChangeArrowheads="1"/>
              </p:cNvSpPr>
              <p:nvPr/>
            </p:nvSpPr>
            <p:spPr bwMode="auto">
              <a:xfrm>
                <a:off x="6294966" y="5271931"/>
                <a:ext cx="26988" cy="2698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7" name="Oval 283"/>
              <p:cNvSpPr>
                <a:spLocks noChangeArrowheads="1"/>
              </p:cNvSpPr>
              <p:nvPr/>
            </p:nvSpPr>
            <p:spPr bwMode="auto">
              <a:xfrm>
                <a:off x="6267979" y="5221811"/>
                <a:ext cx="18313" cy="2024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8" name="Oval 284"/>
              <p:cNvSpPr>
                <a:spLocks noChangeArrowheads="1"/>
              </p:cNvSpPr>
              <p:nvPr/>
            </p:nvSpPr>
            <p:spPr bwMode="auto">
              <a:xfrm>
                <a:off x="6258340" y="5141811"/>
                <a:ext cx="36626" cy="3662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9" name="Freeform 285"/>
              <p:cNvSpPr>
                <a:spLocks noEditPoints="1"/>
              </p:cNvSpPr>
              <p:nvPr/>
            </p:nvSpPr>
            <p:spPr bwMode="auto">
              <a:xfrm>
                <a:off x="6208220" y="4979886"/>
                <a:ext cx="180239" cy="40577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50" name="Freeform 360"/>
            <p:cNvSpPr>
              <a:spLocks/>
            </p:cNvSpPr>
            <p:nvPr/>
          </p:nvSpPr>
          <p:spPr bwMode="auto">
            <a:xfrm rot="20698236" flipH="1">
              <a:off x="7650993" y="9296623"/>
              <a:ext cx="446733" cy="458843"/>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51" name="Group 450"/>
            <p:cNvGrpSpPr/>
            <p:nvPr/>
          </p:nvGrpSpPr>
          <p:grpSpPr>
            <a:xfrm rot="20698236" flipH="1">
              <a:off x="6478182" y="8293773"/>
              <a:ext cx="570644" cy="539940"/>
              <a:chOff x="4928237" y="4003512"/>
              <a:chExt cx="320960" cy="303612"/>
            </a:xfrm>
            <a:solidFill>
              <a:schemeClr val="accent2"/>
            </a:solidFill>
          </p:grpSpPr>
          <p:sp>
            <p:nvSpPr>
              <p:cNvPr id="452" name="Freeform 116"/>
              <p:cNvSpPr>
                <a:spLocks/>
              </p:cNvSpPr>
              <p:nvPr/>
            </p:nvSpPr>
            <p:spPr bwMode="auto">
              <a:xfrm>
                <a:off x="4928237" y="4230980"/>
                <a:ext cx="320960" cy="76144"/>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3" name="Freeform 117"/>
              <p:cNvSpPr>
                <a:spLocks/>
              </p:cNvSpPr>
              <p:nvPr/>
            </p:nvSpPr>
            <p:spPr bwMode="auto">
              <a:xfrm>
                <a:off x="4973537" y="4003512"/>
                <a:ext cx="237105" cy="252527"/>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4" name="Group 453"/>
            <p:cNvGrpSpPr/>
            <p:nvPr/>
          </p:nvGrpSpPr>
          <p:grpSpPr>
            <a:xfrm rot="20698236" flipH="1">
              <a:off x="8275857" y="9227729"/>
              <a:ext cx="656328" cy="673638"/>
              <a:chOff x="5820755" y="5323978"/>
              <a:chExt cx="369153" cy="378791"/>
            </a:xfrm>
            <a:solidFill>
              <a:schemeClr val="accent2"/>
            </a:solidFill>
          </p:grpSpPr>
          <p:sp>
            <p:nvSpPr>
              <p:cNvPr id="455" name="Freeform 294"/>
              <p:cNvSpPr>
                <a:spLocks/>
              </p:cNvSpPr>
              <p:nvPr/>
            </p:nvSpPr>
            <p:spPr bwMode="auto">
              <a:xfrm>
                <a:off x="5820755" y="5323978"/>
                <a:ext cx="339273" cy="346984"/>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6" name="Freeform 295"/>
              <p:cNvSpPr>
                <a:spLocks/>
              </p:cNvSpPr>
              <p:nvPr/>
            </p:nvSpPr>
            <p:spPr bwMode="auto">
              <a:xfrm>
                <a:off x="6080993" y="5593854"/>
                <a:ext cx="108915" cy="108915"/>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7" name="Group 456"/>
            <p:cNvGrpSpPr/>
            <p:nvPr/>
          </p:nvGrpSpPr>
          <p:grpSpPr>
            <a:xfrm rot="20698236" flipH="1">
              <a:off x="9363032" y="10376633"/>
              <a:ext cx="457543" cy="383958"/>
              <a:chOff x="9404326" y="3554361"/>
              <a:chExt cx="257346" cy="215902"/>
            </a:xfrm>
            <a:solidFill>
              <a:schemeClr val="accent6"/>
            </a:solidFill>
          </p:grpSpPr>
          <p:sp>
            <p:nvSpPr>
              <p:cNvPr id="458"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9"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0"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61" name="Group 460"/>
            <p:cNvGrpSpPr/>
            <p:nvPr/>
          </p:nvGrpSpPr>
          <p:grpSpPr>
            <a:xfrm rot="20698236" flipH="1">
              <a:off x="8443402" y="10677388"/>
              <a:ext cx="676888" cy="632500"/>
              <a:chOff x="9759020" y="3499422"/>
              <a:chExt cx="380718" cy="355659"/>
            </a:xfrm>
            <a:solidFill>
              <a:schemeClr val="accent5"/>
            </a:solidFill>
          </p:grpSpPr>
          <p:sp>
            <p:nvSpPr>
              <p:cNvPr id="462"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3"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4"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65" name="Freeform 323"/>
            <p:cNvSpPr>
              <a:spLocks noEditPoints="1"/>
            </p:cNvSpPr>
            <p:nvPr/>
          </p:nvSpPr>
          <p:spPr bwMode="auto">
            <a:xfrm rot="20698236" flipH="1">
              <a:off x="9076410" y="9312126"/>
              <a:ext cx="656325" cy="807338"/>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66" name="Group 465"/>
            <p:cNvGrpSpPr/>
            <p:nvPr/>
          </p:nvGrpSpPr>
          <p:grpSpPr>
            <a:xfrm rot="18037799" flipH="1">
              <a:off x="7534987" y="5059244"/>
              <a:ext cx="550134" cy="700133"/>
              <a:chOff x="10158051" y="2762082"/>
              <a:chExt cx="335417" cy="426983"/>
            </a:xfrm>
            <a:solidFill>
              <a:schemeClr val="accent5"/>
            </a:solidFill>
          </p:grpSpPr>
          <p:sp>
            <p:nvSpPr>
              <p:cNvPr id="467"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8"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9"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0" name="Group 469"/>
            <p:cNvGrpSpPr/>
            <p:nvPr/>
          </p:nvGrpSpPr>
          <p:grpSpPr>
            <a:xfrm rot="18037799" flipH="1">
              <a:off x="9183601" y="4823498"/>
              <a:ext cx="422085" cy="354019"/>
              <a:chOff x="9404326" y="3554361"/>
              <a:chExt cx="257346" cy="215902"/>
            </a:xfrm>
            <a:solidFill>
              <a:schemeClr val="accent5"/>
            </a:solidFill>
          </p:grpSpPr>
          <p:sp>
            <p:nvSpPr>
              <p:cNvPr id="471"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2"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3"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4" name="Group 473"/>
            <p:cNvGrpSpPr/>
            <p:nvPr/>
          </p:nvGrpSpPr>
          <p:grpSpPr>
            <a:xfrm rot="18037799" flipH="1">
              <a:off x="6196587" y="5891888"/>
              <a:ext cx="613367" cy="537346"/>
              <a:chOff x="9733960" y="3089789"/>
              <a:chExt cx="373971" cy="327706"/>
            </a:xfrm>
            <a:solidFill>
              <a:schemeClr val="accent5"/>
            </a:solidFill>
          </p:grpSpPr>
          <p:sp>
            <p:nvSpPr>
              <p:cNvPr id="475" name="Freeform 297"/>
              <p:cNvSpPr>
                <a:spLocks/>
              </p:cNvSpPr>
              <p:nvPr/>
            </p:nvSpPr>
            <p:spPr bwMode="auto">
              <a:xfrm>
                <a:off x="9733960" y="3105210"/>
                <a:ext cx="373971" cy="312285"/>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6" name="Freeform 298"/>
              <p:cNvSpPr>
                <a:spLocks/>
              </p:cNvSpPr>
              <p:nvPr/>
            </p:nvSpPr>
            <p:spPr bwMode="auto">
              <a:xfrm>
                <a:off x="9873717" y="3089789"/>
                <a:ext cx="104095" cy="29879"/>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7" name="Group 476"/>
            <p:cNvGrpSpPr/>
            <p:nvPr/>
          </p:nvGrpSpPr>
          <p:grpSpPr>
            <a:xfrm rot="18037799" flipH="1">
              <a:off x="7000058" y="6354374"/>
              <a:ext cx="548554" cy="553151"/>
              <a:chOff x="8961921" y="3628577"/>
              <a:chExt cx="334454" cy="337345"/>
            </a:xfrm>
            <a:solidFill>
              <a:schemeClr val="accent2"/>
            </a:solidFill>
          </p:grpSpPr>
          <p:sp>
            <p:nvSpPr>
              <p:cNvPr id="478" name="Freeform 326"/>
              <p:cNvSpPr>
                <a:spLocks noEditPoints="1"/>
              </p:cNvSpPr>
              <p:nvPr/>
            </p:nvSpPr>
            <p:spPr bwMode="auto">
              <a:xfrm>
                <a:off x="8961921" y="3628577"/>
                <a:ext cx="161926" cy="33734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9" name="Freeform 327"/>
              <p:cNvSpPr>
                <a:spLocks noEditPoints="1"/>
              </p:cNvSpPr>
              <p:nvPr/>
            </p:nvSpPr>
            <p:spPr bwMode="auto">
              <a:xfrm>
                <a:off x="9137341" y="3628577"/>
                <a:ext cx="159034" cy="33734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0" name="Group 479"/>
            <p:cNvGrpSpPr/>
            <p:nvPr/>
          </p:nvGrpSpPr>
          <p:grpSpPr>
            <a:xfrm rot="18037799" flipH="1">
              <a:off x="8199617" y="7420711"/>
              <a:ext cx="586493" cy="698552"/>
              <a:chOff x="8053017" y="4018934"/>
              <a:chExt cx="357586" cy="426019"/>
            </a:xfrm>
            <a:solidFill>
              <a:schemeClr val="accent1"/>
            </a:solidFill>
          </p:grpSpPr>
          <p:sp>
            <p:nvSpPr>
              <p:cNvPr id="481" name="Freeform 377"/>
              <p:cNvSpPr>
                <a:spLocks/>
              </p:cNvSpPr>
              <p:nvPr/>
            </p:nvSpPr>
            <p:spPr bwMode="auto">
              <a:xfrm>
                <a:off x="8128196" y="4251220"/>
                <a:ext cx="129155" cy="193733"/>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2" name="Freeform 378"/>
              <p:cNvSpPr>
                <a:spLocks/>
              </p:cNvSpPr>
              <p:nvPr/>
            </p:nvSpPr>
            <p:spPr bwMode="auto">
              <a:xfrm>
                <a:off x="8053017" y="4018934"/>
                <a:ext cx="357586" cy="220720"/>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3" name="Group 482"/>
            <p:cNvGrpSpPr/>
            <p:nvPr/>
          </p:nvGrpSpPr>
          <p:grpSpPr>
            <a:xfrm rot="18037799" flipH="1">
              <a:off x="7545826" y="8256986"/>
              <a:ext cx="572265" cy="763349"/>
              <a:chOff x="8474216" y="3760624"/>
              <a:chExt cx="348911" cy="465536"/>
            </a:xfrm>
            <a:solidFill>
              <a:schemeClr val="accent6"/>
            </a:solidFill>
          </p:grpSpPr>
          <p:sp>
            <p:nvSpPr>
              <p:cNvPr id="484"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5"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6"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7"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8"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9" name="Group 488"/>
            <p:cNvGrpSpPr/>
            <p:nvPr/>
          </p:nvGrpSpPr>
          <p:grpSpPr>
            <a:xfrm rot="21306954">
              <a:off x="8435568" y="5378854"/>
              <a:ext cx="555525" cy="533589"/>
              <a:chOff x="10551138" y="8421732"/>
              <a:chExt cx="631263" cy="606337"/>
            </a:xfrm>
            <a:solidFill>
              <a:schemeClr val="accent3"/>
            </a:solidFill>
          </p:grpSpPr>
          <p:sp>
            <p:nvSpPr>
              <p:cNvPr id="490" name="Freeform 299"/>
              <p:cNvSpPr>
                <a:spLocks noChangeArrowheads="1"/>
              </p:cNvSpPr>
              <p:nvPr/>
            </p:nvSpPr>
            <p:spPr bwMode="auto">
              <a:xfrm>
                <a:off x="10735084" y="8509543"/>
                <a:ext cx="271735" cy="271808"/>
              </a:xfrm>
              <a:custGeom>
                <a:avLst/>
                <a:gdLst>
                  <a:gd name="T0" fmla="*/ 136 w 286"/>
                  <a:gd name="T1" fmla="*/ 285 h 286"/>
                  <a:gd name="T2" fmla="*/ 136 w 286"/>
                  <a:gd name="T3" fmla="*/ 285 h 286"/>
                  <a:gd name="T4" fmla="*/ 285 w 286"/>
                  <a:gd name="T5" fmla="*/ 149 h 286"/>
                  <a:gd name="T6" fmla="*/ 136 w 286"/>
                  <a:gd name="T7" fmla="*/ 0 h 286"/>
                  <a:gd name="T8" fmla="*/ 0 w 286"/>
                  <a:gd name="T9" fmla="*/ 149 h 286"/>
                  <a:gd name="T10" fmla="*/ 136 w 286"/>
                  <a:gd name="T11" fmla="*/ 285 h 286"/>
                  <a:gd name="T12" fmla="*/ 136 w 286"/>
                  <a:gd name="T13" fmla="*/ 68 h 286"/>
                  <a:gd name="T14" fmla="*/ 136 w 286"/>
                  <a:gd name="T15" fmla="*/ 68 h 286"/>
                  <a:gd name="T16" fmla="*/ 217 w 286"/>
                  <a:gd name="T17" fmla="*/ 149 h 286"/>
                  <a:gd name="T18" fmla="*/ 136 w 286"/>
                  <a:gd name="T19" fmla="*/ 217 h 286"/>
                  <a:gd name="T20" fmla="*/ 68 w 286"/>
                  <a:gd name="T21" fmla="*/ 149 h 286"/>
                  <a:gd name="T22" fmla="*/ 136 w 286"/>
                  <a:gd name="T23" fmla="*/ 6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286">
                    <a:moveTo>
                      <a:pt x="136" y="285"/>
                    </a:moveTo>
                    <a:lnTo>
                      <a:pt x="136" y="285"/>
                    </a:lnTo>
                    <a:cubicBezTo>
                      <a:pt x="217" y="285"/>
                      <a:pt x="285" y="217"/>
                      <a:pt x="285" y="149"/>
                    </a:cubicBezTo>
                    <a:cubicBezTo>
                      <a:pt x="285" y="68"/>
                      <a:pt x="217" y="0"/>
                      <a:pt x="136" y="0"/>
                    </a:cubicBezTo>
                    <a:cubicBezTo>
                      <a:pt x="68" y="0"/>
                      <a:pt x="0" y="68"/>
                      <a:pt x="0" y="149"/>
                    </a:cubicBezTo>
                    <a:cubicBezTo>
                      <a:pt x="0" y="217"/>
                      <a:pt x="68" y="285"/>
                      <a:pt x="136" y="285"/>
                    </a:cubicBezTo>
                    <a:close/>
                    <a:moveTo>
                      <a:pt x="136" y="68"/>
                    </a:moveTo>
                    <a:lnTo>
                      <a:pt x="136" y="68"/>
                    </a:lnTo>
                    <a:cubicBezTo>
                      <a:pt x="176" y="68"/>
                      <a:pt x="217" y="108"/>
                      <a:pt x="217" y="149"/>
                    </a:cubicBezTo>
                    <a:cubicBezTo>
                      <a:pt x="217" y="189"/>
                      <a:pt x="176" y="217"/>
                      <a:pt x="136" y="217"/>
                    </a:cubicBezTo>
                    <a:cubicBezTo>
                      <a:pt x="96" y="217"/>
                      <a:pt x="68" y="189"/>
                      <a:pt x="68" y="149"/>
                    </a:cubicBezTo>
                    <a:cubicBezTo>
                      <a:pt x="68" y="108"/>
                      <a:pt x="96" y="68"/>
                      <a:pt x="136" y="68"/>
                    </a:cubicBezTo>
                    <a:close/>
                  </a:path>
                </a:pathLst>
              </a:custGeom>
              <a:grpFill/>
              <a:ln>
                <a:noFill/>
              </a:ln>
              <a:effectLst/>
            </p:spPr>
            <p:txBody>
              <a:bodyPr wrap="none" lIns="152366" tIns="76183" rIns="152366" bIns="76183" anchor="ctr"/>
              <a:lstStyle/>
              <a:p>
                <a:endParaRPr lang="en-US" dirty="0">
                  <a:latin typeface="Lato Light"/>
                </a:endParaRPr>
              </a:p>
            </p:txBody>
          </p:sp>
          <p:sp>
            <p:nvSpPr>
              <p:cNvPr id="491" name="Freeform 300"/>
              <p:cNvSpPr>
                <a:spLocks noChangeArrowheads="1"/>
              </p:cNvSpPr>
              <p:nvPr/>
            </p:nvSpPr>
            <p:spPr bwMode="auto">
              <a:xfrm>
                <a:off x="10822875" y="8601540"/>
                <a:ext cx="91972" cy="91996"/>
              </a:xfrm>
              <a:custGeom>
                <a:avLst/>
                <a:gdLst>
                  <a:gd name="T0" fmla="*/ 40 w 95"/>
                  <a:gd name="T1" fmla="*/ 94 h 95"/>
                  <a:gd name="T2" fmla="*/ 40 w 95"/>
                  <a:gd name="T3" fmla="*/ 94 h 95"/>
                  <a:gd name="T4" fmla="*/ 94 w 95"/>
                  <a:gd name="T5" fmla="*/ 54 h 95"/>
                  <a:gd name="T6" fmla="*/ 40 w 95"/>
                  <a:gd name="T7" fmla="*/ 0 h 95"/>
                  <a:gd name="T8" fmla="*/ 0 w 95"/>
                  <a:gd name="T9" fmla="*/ 54 h 95"/>
                  <a:gd name="T10" fmla="*/ 40 w 95"/>
                  <a:gd name="T11" fmla="*/ 94 h 95"/>
                </a:gdLst>
                <a:ahLst/>
                <a:cxnLst>
                  <a:cxn ang="0">
                    <a:pos x="T0" y="T1"/>
                  </a:cxn>
                  <a:cxn ang="0">
                    <a:pos x="T2" y="T3"/>
                  </a:cxn>
                  <a:cxn ang="0">
                    <a:pos x="T4" y="T5"/>
                  </a:cxn>
                  <a:cxn ang="0">
                    <a:pos x="T6" y="T7"/>
                  </a:cxn>
                  <a:cxn ang="0">
                    <a:pos x="T8" y="T9"/>
                  </a:cxn>
                  <a:cxn ang="0">
                    <a:pos x="T10" y="T11"/>
                  </a:cxn>
                </a:cxnLst>
                <a:rect l="0" t="0" r="r" b="b"/>
                <a:pathLst>
                  <a:path w="95" h="95">
                    <a:moveTo>
                      <a:pt x="40" y="94"/>
                    </a:moveTo>
                    <a:lnTo>
                      <a:pt x="40" y="94"/>
                    </a:lnTo>
                    <a:cubicBezTo>
                      <a:pt x="67" y="94"/>
                      <a:pt x="94" y="81"/>
                      <a:pt x="94" y="54"/>
                    </a:cubicBezTo>
                    <a:cubicBezTo>
                      <a:pt x="94" y="27"/>
                      <a:pt x="67" y="0"/>
                      <a:pt x="40" y="0"/>
                    </a:cubicBezTo>
                    <a:cubicBezTo>
                      <a:pt x="12" y="0"/>
                      <a:pt x="0" y="27"/>
                      <a:pt x="0" y="54"/>
                    </a:cubicBezTo>
                    <a:cubicBezTo>
                      <a:pt x="0" y="81"/>
                      <a:pt x="12" y="94"/>
                      <a:pt x="40" y="94"/>
                    </a:cubicBezTo>
                  </a:path>
                </a:pathLst>
              </a:custGeom>
              <a:grpFill/>
              <a:ln>
                <a:noFill/>
              </a:ln>
              <a:effectLst/>
            </p:spPr>
            <p:txBody>
              <a:bodyPr wrap="none" lIns="152366" tIns="76183" rIns="152366" bIns="76183" anchor="ctr"/>
              <a:lstStyle/>
              <a:p>
                <a:endParaRPr lang="en-US" dirty="0">
                  <a:latin typeface="Lato Light"/>
                </a:endParaRPr>
              </a:p>
            </p:txBody>
          </p:sp>
          <p:sp>
            <p:nvSpPr>
              <p:cNvPr id="492" name="Freeform 301"/>
              <p:cNvSpPr>
                <a:spLocks noChangeArrowheads="1"/>
              </p:cNvSpPr>
              <p:nvPr/>
            </p:nvSpPr>
            <p:spPr bwMode="auto">
              <a:xfrm>
                <a:off x="10551138" y="8421732"/>
                <a:ext cx="631263" cy="606337"/>
              </a:xfrm>
              <a:custGeom>
                <a:avLst/>
                <a:gdLst>
                  <a:gd name="T0" fmla="*/ 653 w 668"/>
                  <a:gd name="T1" fmla="*/ 612 h 641"/>
                  <a:gd name="T2" fmla="*/ 653 w 668"/>
                  <a:gd name="T3" fmla="*/ 612 h 641"/>
                  <a:gd name="T4" fmla="*/ 518 w 668"/>
                  <a:gd name="T5" fmla="*/ 409 h 641"/>
                  <a:gd name="T6" fmla="*/ 518 w 668"/>
                  <a:gd name="T7" fmla="*/ 409 h 641"/>
                  <a:gd name="T8" fmla="*/ 585 w 668"/>
                  <a:gd name="T9" fmla="*/ 245 h 641"/>
                  <a:gd name="T10" fmla="*/ 327 w 668"/>
                  <a:gd name="T11" fmla="*/ 0 h 641"/>
                  <a:gd name="T12" fmla="*/ 82 w 668"/>
                  <a:gd name="T13" fmla="*/ 245 h 641"/>
                  <a:gd name="T14" fmla="*/ 150 w 668"/>
                  <a:gd name="T15" fmla="*/ 409 h 641"/>
                  <a:gd name="T16" fmla="*/ 150 w 668"/>
                  <a:gd name="T17" fmla="*/ 409 h 641"/>
                  <a:gd name="T18" fmla="*/ 14 w 668"/>
                  <a:gd name="T19" fmla="*/ 612 h 641"/>
                  <a:gd name="T20" fmla="*/ 14 w 668"/>
                  <a:gd name="T21" fmla="*/ 640 h 641"/>
                  <a:gd name="T22" fmla="*/ 28 w 668"/>
                  <a:gd name="T23" fmla="*/ 640 h 641"/>
                  <a:gd name="T24" fmla="*/ 40 w 668"/>
                  <a:gd name="T25" fmla="*/ 626 h 641"/>
                  <a:gd name="T26" fmla="*/ 82 w 668"/>
                  <a:gd name="T27" fmla="*/ 572 h 641"/>
                  <a:gd name="T28" fmla="*/ 585 w 668"/>
                  <a:gd name="T29" fmla="*/ 572 h 641"/>
                  <a:gd name="T30" fmla="*/ 627 w 668"/>
                  <a:gd name="T31" fmla="*/ 626 h 641"/>
                  <a:gd name="T32" fmla="*/ 639 w 668"/>
                  <a:gd name="T33" fmla="*/ 640 h 641"/>
                  <a:gd name="T34" fmla="*/ 653 w 668"/>
                  <a:gd name="T35" fmla="*/ 640 h 641"/>
                  <a:gd name="T36" fmla="*/ 653 w 668"/>
                  <a:gd name="T37" fmla="*/ 612 h 641"/>
                  <a:gd name="T38" fmla="*/ 327 w 668"/>
                  <a:gd name="T39" fmla="*/ 68 h 641"/>
                  <a:gd name="T40" fmla="*/ 327 w 668"/>
                  <a:gd name="T41" fmla="*/ 68 h 641"/>
                  <a:gd name="T42" fmla="*/ 504 w 668"/>
                  <a:gd name="T43" fmla="*/ 245 h 641"/>
                  <a:gd name="T44" fmla="*/ 327 w 668"/>
                  <a:gd name="T45" fmla="*/ 409 h 641"/>
                  <a:gd name="T46" fmla="*/ 163 w 668"/>
                  <a:gd name="T47" fmla="*/ 245 h 641"/>
                  <a:gd name="T48" fmla="*/ 327 w 668"/>
                  <a:gd name="T49" fmla="*/ 68 h 641"/>
                  <a:gd name="T50" fmla="*/ 108 w 668"/>
                  <a:gd name="T51" fmla="*/ 530 h 641"/>
                  <a:gd name="T52" fmla="*/ 108 w 668"/>
                  <a:gd name="T53" fmla="*/ 530 h 641"/>
                  <a:gd name="T54" fmla="*/ 177 w 668"/>
                  <a:gd name="T55" fmla="*/ 435 h 641"/>
                  <a:gd name="T56" fmla="*/ 177 w 668"/>
                  <a:gd name="T57" fmla="*/ 422 h 641"/>
                  <a:gd name="T58" fmla="*/ 327 w 668"/>
                  <a:gd name="T59" fmla="*/ 476 h 641"/>
                  <a:gd name="T60" fmla="*/ 490 w 668"/>
                  <a:gd name="T61" fmla="*/ 422 h 641"/>
                  <a:gd name="T62" fmla="*/ 490 w 668"/>
                  <a:gd name="T63" fmla="*/ 435 h 641"/>
                  <a:gd name="T64" fmla="*/ 558 w 668"/>
                  <a:gd name="T65" fmla="*/ 530 h 641"/>
                  <a:gd name="T66" fmla="*/ 108 w 668"/>
                  <a:gd name="T67" fmla="*/ 5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8" h="641">
                    <a:moveTo>
                      <a:pt x="653" y="612"/>
                    </a:moveTo>
                    <a:lnTo>
                      <a:pt x="653" y="612"/>
                    </a:lnTo>
                    <a:cubicBezTo>
                      <a:pt x="518" y="409"/>
                      <a:pt x="518" y="409"/>
                      <a:pt x="518" y="409"/>
                    </a:cubicBezTo>
                    <a:lnTo>
                      <a:pt x="518" y="409"/>
                    </a:lnTo>
                    <a:cubicBezTo>
                      <a:pt x="558" y="353"/>
                      <a:pt x="585" y="299"/>
                      <a:pt x="585" y="245"/>
                    </a:cubicBezTo>
                    <a:cubicBezTo>
                      <a:pt x="585" y="108"/>
                      <a:pt x="462" y="0"/>
                      <a:pt x="327" y="0"/>
                    </a:cubicBezTo>
                    <a:cubicBezTo>
                      <a:pt x="191" y="0"/>
                      <a:pt x="82" y="108"/>
                      <a:pt x="82" y="245"/>
                    </a:cubicBezTo>
                    <a:cubicBezTo>
                      <a:pt x="82" y="299"/>
                      <a:pt x="108" y="353"/>
                      <a:pt x="150" y="409"/>
                    </a:cubicBezTo>
                    <a:lnTo>
                      <a:pt x="150" y="409"/>
                    </a:lnTo>
                    <a:cubicBezTo>
                      <a:pt x="14" y="612"/>
                      <a:pt x="14" y="612"/>
                      <a:pt x="14" y="612"/>
                    </a:cubicBezTo>
                    <a:cubicBezTo>
                      <a:pt x="0" y="612"/>
                      <a:pt x="0" y="626"/>
                      <a:pt x="14" y="640"/>
                    </a:cubicBezTo>
                    <a:lnTo>
                      <a:pt x="28" y="640"/>
                    </a:lnTo>
                    <a:cubicBezTo>
                      <a:pt x="28" y="640"/>
                      <a:pt x="40" y="640"/>
                      <a:pt x="40" y="626"/>
                    </a:cubicBezTo>
                    <a:cubicBezTo>
                      <a:pt x="82" y="572"/>
                      <a:pt x="82" y="572"/>
                      <a:pt x="82" y="572"/>
                    </a:cubicBezTo>
                    <a:cubicBezTo>
                      <a:pt x="585" y="572"/>
                      <a:pt x="585" y="572"/>
                      <a:pt x="585" y="572"/>
                    </a:cubicBezTo>
                    <a:cubicBezTo>
                      <a:pt x="627" y="626"/>
                      <a:pt x="627" y="626"/>
                      <a:pt x="627" y="626"/>
                    </a:cubicBezTo>
                    <a:cubicBezTo>
                      <a:pt x="627" y="640"/>
                      <a:pt x="639" y="640"/>
                      <a:pt x="639" y="640"/>
                    </a:cubicBezTo>
                    <a:lnTo>
                      <a:pt x="653" y="640"/>
                    </a:lnTo>
                    <a:cubicBezTo>
                      <a:pt x="653" y="626"/>
                      <a:pt x="667" y="612"/>
                      <a:pt x="653" y="612"/>
                    </a:cubicBezTo>
                    <a:close/>
                    <a:moveTo>
                      <a:pt x="327" y="68"/>
                    </a:moveTo>
                    <a:lnTo>
                      <a:pt x="327" y="68"/>
                    </a:lnTo>
                    <a:cubicBezTo>
                      <a:pt x="422" y="68"/>
                      <a:pt x="504" y="150"/>
                      <a:pt x="504" y="245"/>
                    </a:cubicBezTo>
                    <a:cubicBezTo>
                      <a:pt x="504" y="327"/>
                      <a:pt x="422" y="409"/>
                      <a:pt x="327" y="409"/>
                    </a:cubicBezTo>
                    <a:cubicBezTo>
                      <a:pt x="231" y="409"/>
                      <a:pt x="163" y="327"/>
                      <a:pt x="163" y="245"/>
                    </a:cubicBezTo>
                    <a:cubicBezTo>
                      <a:pt x="163" y="150"/>
                      <a:pt x="231" y="68"/>
                      <a:pt x="327" y="68"/>
                    </a:cubicBezTo>
                    <a:close/>
                    <a:moveTo>
                      <a:pt x="108" y="530"/>
                    </a:moveTo>
                    <a:lnTo>
                      <a:pt x="108" y="530"/>
                    </a:lnTo>
                    <a:cubicBezTo>
                      <a:pt x="177" y="435"/>
                      <a:pt x="177" y="435"/>
                      <a:pt x="177" y="435"/>
                    </a:cubicBezTo>
                    <a:cubicBezTo>
                      <a:pt x="177" y="422"/>
                      <a:pt x="177" y="422"/>
                      <a:pt x="177" y="422"/>
                    </a:cubicBezTo>
                    <a:cubicBezTo>
                      <a:pt x="217" y="463"/>
                      <a:pt x="273" y="476"/>
                      <a:pt x="327" y="476"/>
                    </a:cubicBezTo>
                    <a:cubicBezTo>
                      <a:pt x="395" y="476"/>
                      <a:pt x="450" y="463"/>
                      <a:pt x="490" y="422"/>
                    </a:cubicBezTo>
                    <a:cubicBezTo>
                      <a:pt x="490" y="422"/>
                      <a:pt x="490" y="422"/>
                      <a:pt x="490" y="435"/>
                    </a:cubicBezTo>
                    <a:cubicBezTo>
                      <a:pt x="558" y="530"/>
                      <a:pt x="558" y="530"/>
                      <a:pt x="558" y="530"/>
                    </a:cubicBezTo>
                    <a:lnTo>
                      <a:pt x="108" y="530"/>
                    </a:lnTo>
                    <a:close/>
                  </a:path>
                </a:pathLst>
              </a:custGeom>
              <a:grpFill/>
              <a:ln>
                <a:noFill/>
              </a:ln>
              <a:effectLst/>
            </p:spPr>
            <p:txBody>
              <a:bodyPr wrap="none" lIns="152366" tIns="76183" rIns="152366" bIns="76183" anchor="ctr"/>
              <a:lstStyle/>
              <a:p>
                <a:endParaRPr lang="en-US" dirty="0">
                  <a:latin typeface="Lato Light"/>
                </a:endParaRPr>
              </a:p>
            </p:txBody>
          </p:sp>
        </p:grpSp>
        <p:grpSp>
          <p:nvGrpSpPr>
            <p:cNvPr id="493" name="Group 492"/>
            <p:cNvGrpSpPr/>
            <p:nvPr/>
          </p:nvGrpSpPr>
          <p:grpSpPr>
            <a:xfrm rot="21306954">
              <a:off x="4696244" y="7006993"/>
              <a:ext cx="537132" cy="544632"/>
              <a:chOff x="5208382" y="3554291"/>
              <a:chExt cx="610363" cy="618885"/>
            </a:xfrm>
            <a:solidFill>
              <a:schemeClr val="accent1"/>
            </a:solidFill>
          </p:grpSpPr>
          <p:sp>
            <p:nvSpPr>
              <p:cNvPr id="494" name="Freeform 798"/>
              <p:cNvSpPr>
                <a:spLocks noChangeArrowheads="1"/>
              </p:cNvSpPr>
              <p:nvPr/>
            </p:nvSpPr>
            <p:spPr bwMode="auto">
              <a:xfrm>
                <a:off x="5634801" y="3554291"/>
                <a:ext cx="91972" cy="91996"/>
              </a:xfrm>
              <a:custGeom>
                <a:avLst/>
                <a:gdLst>
                  <a:gd name="T0" fmla="*/ 14 w 97"/>
                  <a:gd name="T1" fmla="*/ 96 h 97"/>
                  <a:gd name="T2" fmla="*/ 14 w 97"/>
                  <a:gd name="T3" fmla="*/ 96 h 97"/>
                  <a:gd name="T4" fmla="*/ 28 w 97"/>
                  <a:gd name="T5" fmla="*/ 96 h 97"/>
                  <a:gd name="T6" fmla="*/ 96 w 97"/>
                  <a:gd name="T7" fmla="*/ 28 h 97"/>
                  <a:gd name="T8" fmla="*/ 96 w 97"/>
                  <a:gd name="T9" fmla="*/ 14 h 97"/>
                  <a:gd name="T10" fmla="*/ 68 w 97"/>
                  <a:gd name="T11" fmla="*/ 14 h 97"/>
                  <a:gd name="T12" fmla="*/ 0 w 97"/>
                  <a:gd name="T13" fmla="*/ 82 h 97"/>
                  <a:gd name="T14" fmla="*/ 0 w 97"/>
                  <a:gd name="T15" fmla="*/ 96 h 97"/>
                  <a:gd name="T16" fmla="*/ 14 w 97"/>
                  <a:gd name="T1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14" y="96"/>
                    </a:moveTo>
                    <a:lnTo>
                      <a:pt x="14" y="96"/>
                    </a:lnTo>
                    <a:lnTo>
                      <a:pt x="28" y="96"/>
                    </a:lnTo>
                    <a:cubicBezTo>
                      <a:pt x="96" y="28"/>
                      <a:pt x="96" y="28"/>
                      <a:pt x="96" y="28"/>
                    </a:cubicBezTo>
                    <a:lnTo>
                      <a:pt x="96" y="14"/>
                    </a:lnTo>
                    <a:cubicBezTo>
                      <a:pt x="82" y="0"/>
                      <a:pt x="82" y="0"/>
                      <a:pt x="68" y="14"/>
                    </a:cubicBezTo>
                    <a:cubicBezTo>
                      <a:pt x="0" y="82"/>
                      <a:pt x="0" y="82"/>
                      <a:pt x="0" y="82"/>
                    </a:cubicBezTo>
                    <a:lnTo>
                      <a:pt x="0" y="96"/>
                    </a:lnTo>
                    <a:cubicBezTo>
                      <a:pt x="14" y="96"/>
                      <a:pt x="14" y="96"/>
                      <a:pt x="14" y="96"/>
                    </a:cubicBezTo>
                  </a:path>
                </a:pathLst>
              </a:custGeom>
              <a:grpFill/>
              <a:ln>
                <a:noFill/>
              </a:ln>
              <a:effectLst/>
            </p:spPr>
            <p:txBody>
              <a:bodyPr wrap="none" lIns="152366" tIns="76183" rIns="152366" bIns="76183" anchor="ctr"/>
              <a:lstStyle/>
              <a:p>
                <a:endParaRPr lang="en-US" dirty="0">
                  <a:latin typeface="Lato Light"/>
                </a:endParaRPr>
              </a:p>
            </p:txBody>
          </p:sp>
          <p:sp>
            <p:nvSpPr>
              <p:cNvPr id="495" name="Freeform 799"/>
              <p:cNvSpPr>
                <a:spLocks noChangeArrowheads="1"/>
              </p:cNvSpPr>
              <p:nvPr/>
            </p:nvSpPr>
            <p:spPr bwMode="auto">
              <a:xfrm>
                <a:off x="5726773" y="3642102"/>
                <a:ext cx="91972" cy="104543"/>
              </a:xfrm>
              <a:custGeom>
                <a:avLst/>
                <a:gdLst>
                  <a:gd name="T0" fmla="*/ 95 w 96"/>
                  <a:gd name="T1" fmla="*/ 14 h 110"/>
                  <a:gd name="T2" fmla="*/ 95 w 96"/>
                  <a:gd name="T3" fmla="*/ 14 h 110"/>
                  <a:gd name="T4" fmla="*/ 82 w 96"/>
                  <a:gd name="T5" fmla="*/ 14 h 110"/>
                  <a:gd name="T6" fmla="*/ 14 w 96"/>
                  <a:gd name="T7" fmla="*/ 81 h 110"/>
                  <a:gd name="T8" fmla="*/ 14 w 96"/>
                  <a:gd name="T9" fmla="*/ 95 h 110"/>
                  <a:gd name="T10" fmla="*/ 14 w 96"/>
                  <a:gd name="T11" fmla="*/ 109 h 110"/>
                  <a:gd name="T12" fmla="*/ 28 w 96"/>
                  <a:gd name="T13" fmla="*/ 95 h 110"/>
                  <a:gd name="T14" fmla="*/ 95 w 96"/>
                  <a:gd name="T15" fmla="*/ 27 h 110"/>
                  <a:gd name="T16" fmla="*/ 95 w 96"/>
                  <a:gd name="T17"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10">
                    <a:moveTo>
                      <a:pt x="95" y="14"/>
                    </a:moveTo>
                    <a:lnTo>
                      <a:pt x="95" y="14"/>
                    </a:lnTo>
                    <a:cubicBezTo>
                      <a:pt x="95" y="0"/>
                      <a:pt x="82" y="0"/>
                      <a:pt x="82" y="14"/>
                    </a:cubicBezTo>
                    <a:cubicBezTo>
                      <a:pt x="14" y="81"/>
                      <a:pt x="14" y="81"/>
                      <a:pt x="14" y="81"/>
                    </a:cubicBezTo>
                    <a:cubicBezTo>
                      <a:pt x="0" y="81"/>
                      <a:pt x="0" y="95"/>
                      <a:pt x="14" y="95"/>
                    </a:cubicBezTo>
                    <a:lnTo>
                      <a:pt x="14" y="109"/>
                    </a:lnTo>
                    <a:cubicBezTo>
                      <a:pt x="28" y="109"/>
                      <a:pt x="28" y="95"/>
                      <a:pt x="28" y="95"/>
                    </a:cubicBezTo>
                    <a:cubicBezTo>
                      <a:pt x="95" y="27"/>
                      <a:pt x="95" y="27"/>
                      <a:pt x="95" y="27"/>
                    </a:cubicBezTo>
                    <a:lnTo>
                      <a:pt x="95" y="14"/>
                    </a:lnTo>
                  </a:path>
                </a:pathLst>
              </a:custGeom>
              <a:grpFill/>
              <a:ln>
                <a:noFill/>
              </a:ln>
              <a:effectLst/>
            </p:spPr>
            <p:txBody>
              <a:bodyPr wrap="none" lIns="152366" tIns="76183" rIns="152366" bIns="76183" anchor="ctr"/>
              <a:lstStyle/>
              <a:p>
                <a:endParaRPr lang="en-US" dirty="0">
                  <a:latin typeface="Lato Light"/>
                </a:endParaRPr>
              </a:p>
            </p:txBody>
          </p:sp>
          <p:sp>
            <p:nvSpPr>
              <p:cNvPr id="496" name="Freeform 800"/>
              <p:cNvSpPr>
                <a:spLocks noChangeArrowheads="1"/>
              </p:cNvSpPr>
              <p:nvPr/>
            </p:nvSpPr>
            <p:spPr bwMode="auto">
              <a:xfrm>
                <a:off x="5208382" y="3591925"/>
                <a:ext cx="581097" cy="581251"/>
              </a:xfrm>
              <a:custGeom>
                <a:avLst/>
                <a:gdLst>
                  <a:gd name="T0" fmla="*/ 572 w 613"/>
                  <a:gd name="T1" fmla="*/ 257 h 612"/>
                  <a:gd name="T2" fmla="*/ 504 w 613"/>
                  <a:gd name="T3" fmla="*/ 135 h 612"/>
                  <a:gd name="T4" fmla="*/ 558 w 613"/>
                  <a:gd name="T5" fmla="*/ 40 h 612"/>
                  <a:gd name="T6" fmla="*/ 462 w 613"/>
                  <a:gd name="T7" fmla="*/ 108 h 612"/>
                  <a:gd name="T8" fmla="*/ 476 w 613"/>
                  <a:gd name="T9" fmla="*/ 122 h 612"/>
                  <a:gd name="T10" fmla="*/ 476 w 613"/>
                  <a:gd name="T11" fmla="*/ 122 h 612"/>
                  <a:gd name="T12" fmla="*/ 490 w 613"/>
                  <a:gd name="T13" fmla="*/ 122 h 612"/>
                  <a:gd name="T14" fmla="*/ 490 w 613"/>
                  <a:gd name="T15" fmla="*/ 135 h 612"/>
                  <a:gd name="T16" fmla="*/ 504 w 613"/>
                  <a:gd name="T17" fmla="*/ 135 h 612"/>
                  <a:gd name="T18" fmla="*/ 435 w 613"/>
                  <a:gd name="T19" fmla="*/ 203 h 612"/>
                  <a:gd name="T20" fmla="*/ 422 w 613"/>
                  <a:gd name="T21" fmla="*/ 203 h 612"/>
                  <a:gd name="T22" fmla="*/ 435 w 613"/>
                  <a:gd name="T23" fmla="*/ 313 h 612"/>
                  <a:gd name="T24" fmla="*/ 176 w 613"/>
                  <a:gd name="T25" fmla="*/ 313 h 612"/>
                  <a:gd name="T26" fmla="*/ 381 w 613"/>
                  <a:gd name="T27" fmla="*/ 203 h 612"/>
                  <a:gd name="T28" fmla="*/ 408 w 613"/>
                  <a:gd name="T29" fmla="*/ 189 h 612"/>
                  <a:gd name="T30" fmla="*/ 462 w 613"/>
                  <a:gd name="T31" fmla="*/ 108 h 612"/>
                  <a:gd name="T32" fmla="*/ 353 w 613"/>
                  <a:gd name="T33" fmla="*/ 40 h 612"/>
                  <a:gd name="T34" fmla="*/ 285 w 613"/>
                  <a:gd name="T35" fmla="*/ 0 h 612"/>
                  <a:gd name="T36" fmla="*/ 244 w 613"/>
                  <a:gd name="T37" fmla="*/ 54 h 612"/>
                  <a:gd name="T38" fmla="*/ 150 w 613"/>
                  <a:gd name="T39" fmla="*/ 81 h 612"/>
                  <a:gd name="T40" fmla="*/ 68 w 613"/>
                  <a:gd name="T41" fmla="*/ 108 h 612"/>
                  <a:gd name="T42" fmla="*/ 68 w 613"/>
                  <a:gd name="T43" fmla="*/ 149 h 612"/>
                  <a:gd name="T44" fmla="*/ 54 w 613"/>
                  <a:gd name="T45" fmla="*/ 257 h 612"/>
                  <a:gd name="T46" fmla="*/ 0 w 613"/>
                  <a:gd name="T47" fmla="*/ 285 h 612"/>
                  <a:gd name="T48" fmla="*/ 27 w 613"/>
                  <a:gd name="T49" fmla="*/ 367 h 612"/>
                  <a:gd name="T50" fmla="*/ 81 w 613"/>
                  <a:gd name="T51" fmla="*/ 448 h 612"/>
                  <a:gd name="T52" fmla="*/ 68 w 613"/>
                  <a:gd name="T53" fmla="*/ 490 h 612"/>
                  <a:gd name="T54" fmla="*/ 108 w 613"/>
                  <a:gd name="T55" fmla="*/ 544 h 612"/>
                  <a:gd name="T56" fmla="*/ 150 w 613"/>
                  <a:gd name="T57" fmla="*/ 544 h 612"/>
                  <a:gd name="T58" fmla="*/ 244 w 613"/>
                  <a:gd name="T59" fmla="*/ 571 h 612"/>
                  <a:gd name="T60" fmla="*/ 285 w 613"/>
                  <a:gd name="T61" fmla="*/ 611 h 612"/>
                  <a:gd name="T62" fmla="*/ 353 w 613"/>
                  <a:gd name="T63" fmla="*/ 585 h 612"/>
                  <a:gd name="T64" fmla="*/ 448 w 613"/>
                  <a:gd name="T65" fmla="*/ 530 h 612"/>
                  <a:gd name="T66" fmla="*/ 504 w 613"/>
                  <a:gd name="T67" fmla="*/ 544 h 612"/>
                  <a:gd name="T68" fmla="*/ 544 w 613"/>
                  <a:gd name="T69" fmla="*/ 490 h 612"/>
                  <a:gd name="T70" fmla="*/ 530 w 613"/>
                  <a:gd name="T71" fmla="*/ 448 h 612"/>
                  <a:gd name="T72" fmla="*/ 572 w 613"/>
                  <a:gd name="T73" fmla="*/ 367 h 612"/>
                  <a:gd name="T74" fmla="*/ 612 w 613"/>
                  <a:gd name="T75" fmla="*/ 28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3" h="612">
                    <a:moveTo>
                      <a:pt x="572" y="257"/>
                    </a:moveTo>
                    <a:lnTo>
                      <a:pt x="572" y="257"/>
                    </a:lnTo>
                    <a:cubicBezTo>
                      <a:pt x="558" y="257"/>
                      <a:pt x="558" y="257"/>
                      <a:pt x="558" y="257"/>
                    </a:cubicBezTo>
                    <a:cubicBezTo>
                      <a:pt x="558" y="217"/>
                      <a:pt x="530" y="177"/>
                      <a:pt x="504" y="135"/>
                    </a:cubicBezTo>
                    <a:cubicBezTo>
                      <a:pt x="558" y="81"/>
                      <a:pt x="558" y="81"/>
                      <a:pt x="558" y="81"/>
                    </a:cubicBezTo>
                    <a:cubicBezTo>
                      <a:pt x="572" y="81"/>
                      <a:pt x="572" y="54"/>
                      <a:pt x="558" y="40"/>
                    </a:cubicBezTo>
                    <a:cubicBezTo>
                      <a:pt x="544" y="40"/>
                      <a:pt x="530" y="40"/>
                      <a:pt x="516" y="40"/>
                    </a:cubicBezTo>
                    <a:cubicBezTo>
                      <a:pt x="462" y="108"/>
                      <a:pt x="462" y="108"/>
                      <a:pt x="462" y="108"/>
                    </a:cubicBezTo>
                    <a:lnTo>
                      <a:pt x="476" y="108"/>
                    </a:lnTo>
                    <a:cubicBezTo>
                      <a:pt x="476" y="108"/>
                      <a:pt x="476" y="108"/>
                      <a:pt x="476" y="122"/>
                    </a:cubicBezTo>
                    <a:lnTo>
                      <a:pt x="476" y="122"/>
                    </a:lnTo>
                    <a:lnTo>
                      <a:pt x="476" y="122"/>
                    </a:lnTo>
                    <a:lnTo>
                      <a:pt x="490" y="122"/>
                    </a:lnTo>
                    <a:lnTo>
                      <a:pt x="490" y="122"/>
                    </a:lnTo>
                    <a:cubicBezTo>
                      <a:pt x="490" y="122"/>
                      <a:pt x="490" y="122"/>
                      <a:pt x="490" y="135"/>
                    </a:cubicBezTo>
                    <a:lnTo>
                      <a:pt x="490" y="135"/>
                    </a:lnTo>
                    <a:lnTo>
                      <a:pt x="504" y="135"/>
                    </a:lnTo>
                    <a:lnTo>
                      <a:pt x="504" y="135"/>
                    </a:lnTo>
                    <a:cubicBezTo>
                      <a:pt x="448" y="189"/>
                      <a:pt x="448" y="189"/>
                      <a:pt x="448" y="189"/>
                    </a:cubicBezTo>
                    <a:cubicBezTo>
                      <a:pt x="448" y="203"/>
                      <a:pt x="435" y="203"/>
                      <a:pt x="435" y="203"/>
                    </a:cubicBezTo>
                    <a:cubicBezTo>
                      <a:pt x="422" y="203"/>
                      <a:pt x="422" y="203"/>
                      <a:pt x="422" y="203"/>
                    </a:cubicBezTo>
                    <a:lnTo>
                      <a:pt x="422" y="203"/>
                    </a:lnTo>
                    <a:cubicBezTo>
                      <a:pt x="394" y="231"/>
                      <a:pt x="394" y="231"/>
                      <a:pt x="394" y="231"/>
                    </a:cubicBezTo>
                    <a:cubicBezTo>
                      <a:pt x="422" y="245"/>
                      <a:pt x="435" y="272"/>
                      <a:pt x="435" y="313"/>
                    </a:cubicBezTo>
                    <a:cubicBezTo>
                      <a:pt x="435" y="380"/>
                      <a:pt x="367" y="436"/>
                      <a:pt x="299" y="436"/>
                    </a:cubicBezTo>
                    <a:cubicBezTo>
                      <a:pt x="231" y="436"/>
                      <a:pt x="176" y="380"/>
                      <a:pt x="176" y="313"/>
                    </a:cubicBezTo>
                    <a:cubicBezTo>
                      <a:pt x="176" y="245"/>
                      <a:pt x="231" y="189"/>
                      <a:pt x="299" y="189"/>
                    </a:cubicBezTo>
                    <a:cubicBezTo>
                      <a:pt x="327" y="189"/>
                      <a:pt x="353" y="189"/>
                      <a:pt x="381" y="203"/>
                    </a:cubicBezTo>
                    <a:cubicBezTo>
                      <a:pt x="394" y="189"/>
                      <a:pt x="394" y="189"/>
                      <a:pt x="394" y="189"/>
                    </a:cubicBezTo>
                    <a:cubicBezTo>
                      <a:pt x="408" y="189"/>
                      <a:pt x="408" y="189"/>
                      <a:pt x="408" y="189"/>
                    </a:cubicBezTo>
                    <a:cubicBezTo>
                      <a:pt x="394" y="177"/>
                      <a:pt x="408" y="163"/>
                      <a:pt x="408" y="163"/>
                    </a:cubicBezTo>
                    <a:cubicBezTo>
                      <a:pt x="462" y="108"/>
                      <a:pt x="462" y="108"/>
                      <a:pt x="462" y="108"/>
                    </a:cubicBezTo>
                    <a:cubicBezTo>
                      <a:pt x="435" y="81"/>
                      <a:pt x="394" y="68"/>
                      <a:pt x="353" y="54"/>
                    </a:cubicBezTo>
                    <a:cubicBezTo>
                      <a:pt x="353" y="40"/>
                      <a:pt x="353" y="40"/>
                      <a:pt x="353" y="40"/>
                    </a:cubicBezTo>
                    <a:cubicBezTo>
                      <a:pt x="353" y="12"/>
                      <a:pt x="339" y="0"/>
                      <a:pt x="327" y="0"/>
                    </a:cubicBezTo>
                    <a:cubicBezTo>
                      <a:pt x="285" y="0"/>
                      <a:pt x="285" y="0"/>
                      <a:pt x="285" y="0"/>
                    </a:cubicBezTo>
                    <a:cubicBezTo>
                      <a:pt x="259" y="0"/>
                      <a:pt x="244" y="12"/>
                      <a:pt x="244" y="40"/>
                    </a:cubicBezTo>
                    <a:cubicBezTo>
                      <a:pt x="244" y="54"/>
                      <a:pt x="244" y="54"/>
                      <a:pt x="244" y="54"/>
                    </a:cubicBezTo>
                    <a:cubicBezTo>
                      <a:pt x="217" y="54"/>
                      <a:pt x="190" y="68"/>
                      <a:pt x="163" y="94"/>
                    </a:cubicBezTo>
                    <a:cubicBezTo>
                      <a:pt x="150" y="81"/>
                      <a:pt x="150" y="81"/>
                      <a:pt x="150" y="81"/>
                    </a:cubicBezTo>
                    <a:cubicBezTo>
                      <a:pt x="136" y="68"/>
                      <a:pt x="122" y="68"/>
                      <a:pt x="108" y="81"/>
                    </a:cubicBezTo>
                    <a:cubicBezTo>
                      <a:pt x="68" y="108"/>
                      <a:pt x="68" y="108"/>
                      <a:pt x="68" y="108"/>
                    </a:cubicBezTo>
                    <a:cubicBezTo>
                      <a:pt x="68" y="108"/>
                      <a:pt x="68" y="122"/>
                      <a:pt x="68" y="135"/>
                    </a:cubicBezTo>
                    <a:lnTo>
                      <a:pt x="68" y="149"/>
                    </a:lnTo>
                    <a:cubicBezTo>
                      <a:pt x="81" y="163"/>
                      <a:pt x="81" y="163"/>
                      <a:pt x="81" y="163"/>
                    </a:cubicBezTo>
                    <a:cubicBezTo>
                      <a:pt x="68" y="189"/>
                      <a:pt x="54" y="217"/>
                      <a:pt x="54" y="257"/>
                    </a:cubicBezTo>
                    <a:cubicBezTo>
                      <a:pt x="27" y="257"/>
                      <a:pt x="27" y="257"/>
                      <a:pt x="27" y="257"/>
                    </a:cubicBezTo>
                    <a:cubicBezTo>
                      <a:pt x="13" y="257"/>
                      <a:pt x="0" y="272"/>
                      <a:pt x="0" y="285"/>
                    </a:cubicBezTo>
                    <a:cubicBezTo>
                      <a:pt x="0" y="326"/>
                      <a:pt x="0" y="326"/>
                      <a:pt x="0" y="326"/>
                    </a:cubicBezTo>
                    <a:cubicBezTo>
                      <a:pt x="0" y="353"/>
                      <a:pt x="13" y="367"/>
                      <a:pt x="27" y="367"/>
                    </a:cubicBezTo>
                    <a:cubicBezTo>
                      <a:pt x="54" y="367"/>
                      <a:pt x="54" y="367"/>
                      <a:pt x="54" y="367"/>
                    </a:cubicBezTo>
                    <a:cubicBezTo>
                      <a:pt x="54" y="394"/>
                      <a:pt x="68" y="421"/>
                      <a:pt x="81" y="448"/>
                    </a:cubicBezTo>
                    <a:cubicBezTo>
                      <a:pt x="68" y="462"/>
                      <a:pt x="68" y="462"/>
                      <a:pt x="68" y="462"/>
                    </a:cubicBezTo>
                    <a:cubicBezTo>
                      <a:pt x="68" y="462"/>
                      <a:pt x="68" y="476"/>
                      <a:pt x="68" y="490"/>
                    </a:cubicBezTo>
                    <a:lnTo>
                      <a:pt x="68" y="503"/>
                    </a:lnTo>
                    <a:cubicBezTo>
                      <a:pt x="108" y="544"/>
                      <a:pt x="108" y="544"/>
                      <a:pt x="108" y="544"/>
                    </a:cubicBezTo>
                    <a:lnTo>
                      <a:pt x="122" y="544"/>
                    </a:lnTo>
                    <a:cubicBezTo>
                      <a:pt x="136" y="544"/>
                      <a:pt x="150" y="544"/>
                      <a:pt x="150" y="544"/>
                    </a:cubicBezTo>
                    <a:cubicBezTo>
                      <a:pt x="163" y="530"/>
                      <a:pt x="163" y="530"/>
                      <a:pt x="163" y="530"/>
                    </a:cubicBezTo>
                    <a:cubicBezTo>
                      <a:pt x="190" y="544"/>
                      <a:pt x="217" y="557"/>
                      <a:pt x="244" y="571"/>
                    </a:cubicBezTo>
                    <a:cubicBezTo>
                      <a:pt x="244" y="585"/>
                      <a:pt x="244" y="585"/>
                      <a:pt x="244" y="585"/>
                    </a:cubicBezTo>
                    <a:cubicBezTo>
                      <a:pt x="244" y="599"/>
                      <a:pt x="259" y="611"/>
                      <a:pt x="285" y="611"/>
                    </a:cubicBezTo>
                    <a:cubicBezTo>
                      <a:pt x="327" y="611"/>
                      <a:pt x="327" y="611"/>
                      <a:pt x="327" y="611"/>
                    </a:cubicBezTo>
                    <a:cubicBezTo>
                      <a:pt x="339" y="611"/>
                      <a:pt x="353" y="599"/>
                      <a:pt x="353" y="585"/>
                    </a:cubicBezTo>
                    <a:cubicBezTo>
                      <a:pt x="353" y="571"/>
                      <a:pt x="353" y="571"/>
                      <a:pt x="353" y="571"/>
                    </a:cubicBezTo>
                    <a:cubicBezTo>
                      <a:pt x="394" y="557"/>
                      <a:pt x="422" y="544"/>
                      <a:pt x="448" y="530"/>
                    </a:cubicBezTo>
                    <a:cubicBezTo>
                      <a:pt x="462" y="544"/>
                      <a:pt x="462" y="544"/>
                      <a:pt x="462" y="544"/>
                    </a:cubicBezTo>
                    <a:cubicBezTo>
                      <a:pt x="476" y="557"/>
                      <a:pt x="490" y="557"/>
                      <a:pt x="504" y="544"/>
                    </a:cubicBezTo>
                    <a:cubicBezTo>
                      <a:pt x="530" y="503"/>
                      <a:pt x="530" y="503"/>
                      <a:pt x="530" y="503"/>
                    </a:cubicBezTo>
                    <a:cubicBezTo>
                      <a:pt x="544" y="503"/>
                      <a:pt x="544" y="490"/>
                      <a:pt x="544" y="490"/>
                    </a:cubicBezTo>
                    <a:cubicBezTo>
                      <a:pt x="544" y="476"/>
                      <a:pt x="544" y="462"/>
                      <a:pt x="530" y="462"/>
                    </a:cubicBezTo>
                    <a:cubicBezTo>
                      <a:pt x="530" y="448"/>
                      <a:pt x="530" y="448"/>
                      <a:pt x="530" y="448"/>
                    </a:cubicBezTo>
                    <a:cubicBezTo>
                      <a:pt x="544" y="421"/>
                      <a:pt x="558" y="394"/>
                      <a:pt x="558" y="367"/>
                    </a:cubicBezTo>
                    <a:cubicBezTo>
                      <a:pt x="572" y="367"/>
                      <a:pt x="572" y="367"/>
                      <a:pt x="572" y="367"/>
                    </a:cubicBezTo>
                    <a:cubicBezTo>
                      <a:pt x="598" y="367"/>
                      <a:pt x="612" y="353"/>
                      <a:pt x="612" y="326"/>
                    </a:cubicBezTo>
                    <a:cubicBezTo>
                      <a:pt x="612" y="285"/>
                      <a:pt x="612" y="285"/>
                      <a:pt x="612" y="285"/>
                    </a:cubicBezTo>
                    <a:cubicBezTo>
                      <a:pt x="612" y="272"/>
                      <a:pt x="598" y="257"/>
                      <a:pt x="572" y="257"/>
                    </a:cubicBezTo>
                  </a:path>
                </a:pathLst>
              </a:custGeom>
              <a:grpFill/>
              <a:ln>
                <a:noFill/>
              </a:ln>
              <a:effectLst/>
            </p:spPr>
            <p:txBody>
              <a:bodyPr wrap="none" lIns="152366" tIns="76183" rIns="152366" bIns="76183" anchor="ctr"/>
              <a:lstStyle/>
              <a:p>
                <a:endParaRPr lang="en-US" dirty="0">
                  <a:latin typeface="Lato Light"/>
                </a:endParaRPr>
              </a:p>
            </p:txBody>
          </p:sp>
          <p:sp>
            <p:nvSpPr>
              <p:cNvPr id="497" name="Freeform 801"/>
              <p:cNvSpPr>
                <a:spLocks noChangeArrowheads="1"/>
              </p:cNvSpPr>
              <p:nvPr/>
            </p:nvSpPr>
            <p:spPr bwMode="auto">
              <a:xfrm>
                <a:off x="5404868" y="3796826"/>
                <a:ext cx="192306" cy="183993"/>
              </a:xfrm>
              <a:custGeom>
                <a:avLst/>
                <a:gdLst>
                  <a:gd name="T0" fmla="*/ 149 w 205"/>
                  <a:gd name="T1" fmla="*/ 14 h 192"/>
                  <a:gd name="T2" fmla="*/ 149 w 205"/>
                  <a:gd name="T3" fmla="*/ 14 h 192"/>
                  <a:gd name="T4" fmla="*/ 95 w 205"/>
                  <a:gd name="T5" fmla="*/ 0 h 192"/>
                  <a:gd name="T6" fmla="*/ 0 w 205"/>
                  <a:gd name="T7" fmla="*/ 96 h 192"/>
                  <a:gd name="T8" fmla="*/ 95 w 205"/>
                  <a:gd name="T9" fmla="*/ 191 h 192"/>
                  <a:gd name="T10" fmla="*/ 204 w 205"/>
                  <a:gd name="T11" fmla="*/ 96 h 192"/>
                  <a:gd name="T12" fmla="*/ 177 w 205"/>
                  <a:gd name="T13" fmla="*/ 28 h 192"/>
                  <a:gd name="T14" fmla="*/ 109 w 205"/>
                  <a:gd name="T15" fmla="*/ 96 h 192"/>
                  <a:gd name="T16" fmla="*/ 95 w 205"/>
                  <a:gd name="T17" fmla="*/ 109 h 192"/>
                  <a:gd name="T18" fmla="*/ 81 w 205"/>
                  <a:gd name="T19" fmla="*/ 96 h 192"/>
                  <a:gd name="T20" fmla="*/ 81 w 205"/>
                  <a:gd name="T21" fmla="*/ 82 h 192"/>
                  <a:gd name="T22" fmla="*/ 149 w 205"/>
                  <a:gd name="T23"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92">
                    <a:moveTo>
                      <a:pt x="149" y="14"/>
                    </a:moveTo>
                    <a:lnTo>
                      <a:pt x="149" y="14"/>
                    </a:lnTo>
                    <a:cubicBezTo>
                      <a:pt x="135" y="0"/>
                      <a:pt x="123" y="0"/>
                      <a:pt x="95" y="0"/>
                    </a:cubicBezTo>
                    <a:cubicBezTo>
                      <a:pt x="40" y="0"/>
                      <a:pt x="0" y="40"/>
                      <a:pt x="0" y="96"/>
                    </a:cubicBezTo>
                    <a:cubicBezTo>
                      <a:pt x="0" y="150"/>
                      <a:pt x="40" y="191"/>
                      <a:pt x="95" y="191"/>
                    </a:cubicBezTo>
                    <a:cubicBezTo>
                      <a:pt x="149" y="191"/>
                      <a:pt x="204" y="150"/>
                      <a:pt x="204" y="96"/>
                    </a:cubicBezTo>
                    <a:cubicBezTo>
                      <a:pt x="204" y="68"/>
                      <a:pt x="190" y="40"/>
                      <a:pt x="177" y="28"/>
                    </a:cubicBezTo>
                    <a:cubicBezTo>
                      <a:pt x="109" y="96"/>
                      <a:pt x="109" y="96"/>
                      <a:pt x="109" y="96"/>
                    </a:cubicBezTo>
                    <a:cubicBezTo>
                      <a:pt x="109" y="109"/>
                      <a:pt x="95" y="109"/>
                      <a:pt x="95" y="109"/>
                    </a:cubicBezTo>
                    <a:cubicBezTo>
                      <a:pt x="95" y="109"/>
                      <a:pt x="81" y="109"/>
                      <a:pt x="81" y="96"/>
                    </a:cubicBezTo>
                    <a:lnTo>
                      <a:pt x="81" y="82"/>
                    </a:lnTo>
                    <a:lnTo>
                      <a:pt x="149"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498" name="Group 497"/>
            <p:cNvGrpSpPr/>
            <p:nvPr/>
          </p:nvGrpSpPr>
          <p:grpSpPr>
            <a:xfrm rot="21306954">
              <a:off x="3932586" y="7842241"/>
              <a:ext cx="537132" cy="544628"/>
              <a:chOff x="3866421" y="8396641"/>
              <a:chExt cx="610363" cy="618881"/>
            </a:xfrm>
            <a:solidFill>
              <a:schemeClr val="accent2"/>
            </a:solidFill>
          </p:grpSpPr>
          <p:sp>
            <p:nvSpPr>
              <p:cNvPr id="499" name="Freeform 812"/>
              <p:cNvSpPr>
                <a:spLocks noChangeArrowheads="1"/>
              </p:cNvSpPr>
              <p:nvPr/>
            </p:nvSpPr>
            <p:spPr bwMode="auto">
              <a:xfrm>
                <a:off x="3866421" y="8614084"/>
                <a:ext cx="401334" cy="401438"/>
              </a:xfrm>
              <a:custGeom>
                <a:avLst/>
                <a:gdLst>
                  <a:gd name="T0" fmla="*/ 218 w 422"/>
                  <a:gd name="T1" fmla="*/ 0 h 423"/>
                  <a:gd name="T2" fmla="*/ 218 w 422"/>
                  <a:gd name="T3" fmla="*/ 0 h 423"/>
                  <a:gd name="T4" fmla="*/ 0 w 422"/>
                  <a:gd name="T5" fmla="*/ 218 h 423"/>
                  <a:gd name="T6" fmla="*/ 218 w 422"/>
                  <a:gd name="T7" fmla="*/ 422 h 423"/>
                  <a:gd name="T8" fmla="*/ 421 w 422"/>
                  <a:gd name="T9" fmla="*/ 218 h 423"/>
                  <a:gd name="T10" fmla="*/ 218 w 422"/>
                  <a:gd name="T11" fmla="*/ 0 h 423"/>
                  <a:gd name="T12" fmla="*/ 218 w 422"/>
                  <a:gd name="T13" fmla="*/ 314 h 423"/>
                  <a:gd name="T14" fmla="*/ 218 w 422"/>
                  <a:gd name="T15" fmla="*/ 314 h 423"/>
                  <a:gd name="T16" fmla="*/ 218 w 422"/>
                  <a:gd name="T17" fmla="*/ 354 h 423"/>
                  <a:gd name="T18" fmla="*/ 204 w 422"/>
                  <a:gd name="T19" fmla="*/ 354 h 423"/>
                  <a:gd name="T20" fmla="*/ 204 w 422"/>
                  <a:gd name="T21" fmla="*/ 314 h 423"/>
                  <a:gd name="T22" fmla="*/ 150 w 422"/>
                  <a:gd name="T23" fmla="*/ 300 h 423"/>
                  <a:gd name="T24" fmla="*/ 163 w 422"/>
                  <a:gd name="T25" fmla="*/ 286 h 423"/>
                  <a:gd name="T26" fmla="*/ 204 w 422"/>
                  <a:gd name="T27" fmla="*/ 300 h 423"/>
                  <a:gd name="T28" fmla="*/ 244 w 422"/>
                  <a:gd name="T29" fmla="*/ 259 h 423"/>
                  <a:gd name="T30" fmla="*/ 204 w 422"/>
                  <a:gd name="T31" fmla="*/ 218 h 423"/>
                  <a:gd name="T32" fmla="*/ 150 w 422"/>
                  <a:gd name="T33" fmla="*/ 163 h 423"/>
                  <a:gd name="T34" fmla="*/ 204 w 422"/>
                  <a:gd name="T35" fmla="*/ 109 h 423"/>
                  <a:gd name="T36" fmla="*/ 204 w 422"/>
                  <a:gd name="T37" fmla="*/ 68 h 423"/>
                  <a:gd name="T38" fmla="*/ 231 w 422"/>
                  <a:gd name="T39" fmla="*/ 68 h 423"/>
                  <a:gd name="T40" fmla="*/ 231 w 422"/>
                  <a:gd name="T41" fmla="*/ 109 h 423"/>
                  <a:gd name="T42" fmla="*/ 272 w 422"/>
                  <a:gd name="T43" fmla="*/ 123 h 423"/>
                  <a:gd name="T44" fmla="*/ 258 w 422"/>
                  <a:gd name="T45" fmla="*/ 135 h 423"/>
                  <a:gd name="T46" fmla="*/ 218 w 422"/>
                  <a:gd name="T47" fmla="*/ 123 h 423"/>
                  <a:gd name="T48" fmla="*/ 177 w 422"/>
                  <a:gd name="T49" fmla="*/ 163 h 423"/>
                  <a:gd name="T50" fmla="*/ 231 w 422"/>
                  <a:gd name="T51" fmla="*/ 191 h 423"/>
                  <a:gd name="T52" fmla="*/ 272 w 422"/>
                  <a:gd name="T53" fmla="*/ 259 h 423"/>
                  <a:gd name="T54" fmla="*/ 218 w 422"/>
                  <a:gd name="T55" fmla="*/ 31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2" h="423">
                    <a:moveTo>
                      <a:pt x="218" y="0"/>
                    </a:moveTo>
                    <a:lnTo>
                      <a:pt x="218" y="0"/>
                    </a:lnTo>
                    <a:cubicBezTo>
                      <a:pt x="95" y="0"/>
                      <a:pt x="0" y="95"/>
                      <a:pt x="0" y="218"/>
                    </a:cubicBezTo>
                    <a:cubicBezTo>
                      <a:pt x="0" y="326"/>
                      <a:pt x="95" y="422"/>
                      <a:pt x="218" y="422"/>
                    </a:cubicBezTo>
                    <a:cubicBezTo>
                      <a:pt x="326" y="422"/>
                      <a:pt x="421" y="326"/>
                      <a:pt x="421" y="218"/>
                    </a:cubicBezTo>
                    <a:cubicBezTo>
                      <a:pt x="421" y="95"/>
                      <a:pt x="326" y="0"/>
                      <a:pt x="218" y="0"/>
                    </a:cubicBezTo>
                    <a:close/>
                    <a:moveTo>
                      <a:pt x="218" y="314"/>
                    </a:moveTo>
                    <a:lnTo>
                      <a:pt x="218" y="314"/>
                    </a:lnTo>
                    <a:cubicBezTo>
                      <a:pt x="218" y="354"/>
                      <a:pt x="218" y="354"/>
                      <a:pt x="218" y="354"/>
                    </a:cubicBezTo>
                    <a:cubicBezTo>
                      <a:pt x="204" y="354"/>
                      <a:pt x="204" y="354"/>
                      <a:pt x="204" y="354"/>
                    </a:cubicBezTo>
                    <a:cubicBezTo>
                      <a:pt x="204" y="314"/>
                      <a:pt x="204" y="314"/>
                      <a:pt x="204" y="314"/>
                    </a:cubicBezTo>
                    <a:cubicBezTo>
                      <a:pt x="177" y="314"/>
                      <a:pt x="163" y="314"/>
                      <a:pt x="150" y="300"/>
                    </a:cubicBezTo>
                    <a:cubicBezTo>
                      <a:pt x="163" y="286"/>
                      <a:pt x="163" y="286"/>
                      <a:pt x="163" y="286"/>
                    </a:cubicBezTo>
                    <a:cubicBezTo>
                      <a:pt x="177" y="286"/>
                      <a:pt x="190" y="300"/>
                      <a:pt x="204" y="300"/>
                    </a:cubicBezTo>
                    <a:cubicBezTo>
                      <a:pt x="231" y="300"/>
                      <a:pt x="244" y="286"/>
                      <a:pt x="244" y="259"/>
                    </a:cubicBezTo>
                    <a:cubicBezTo>
                      <a:pt x="244" y="245"/>
                      <a:pt x="231" y="231"/>
                      <a:pt x="204" y="218"/>
                    </a:cubicBezTo>
                    <a:cubicBezTo>
                      <a:pt x="177" y="205"/>
                      <a:pt x="150" y="191"/>
                      <a:pt x="150" y="163"/>
                    </a:cubicBezTo>
                    <a:cubicBezTo>
                      <a:pt x="150" y="135"/>
                      <a:pt x="177" y="109"/>
                      <a:pt x="204" y="109"/>
                    </a:cubicBezTo>
                    <a:cubicBezTo>
                      <a:pt x="204" y="68"/>
                      <a:pt x="204" y="68"/>
                      <a:pt x="204" y="68"/>
                    </a:cubicBezTo>
                    <a:cubicBezTo>
                      <a:pt x="231" y="68"/>
                      <a:pt x="231" y="68"/>
                      <a:pt x="231" y="68"/>
                    </a:cubicBezTo>
                    <a:cubicBezTo>
                      <a:pt x="231" y="109"/>
                      <a:pt x="231" y="109"/>
                      <a:pt x="231" y="109"/>
                    </a:cubicBezTo>
                    <a:cubicBezTo>
                      <a:pt x="244" y="109"/>
                      <a:pt x="258" y="109"/>
                      <a:pt x="272" y="123"/>
                    </a:cubicBezTo>
                    <a:cubicBezTo>
                      <a:pt x="258" y="135"/>
                      <a:pt x="258" y="135"/>
                      <a:pt x="258" y="135"/>
                    </a:cubicBezTo>
                    <a:cubicBezTo>
                      <a:pt x="258" y="135"/>
                      <a:pt x="244" y="123"/>
                      <a:pt x="218" y="123"/>
                    </a:cubicBezTo>
                    <a:cubicBezTo>
                      <a:pt x="190" y="123"/>
                      <a:pt x="177" y="149"/>
                      <a:pt x="177" y="163"/>
                    </a:cubicBezTo>
                    <a:cubicBezTo>
                      <a:pt x="177" y="177"/>
                      <a:pt x="190" y="191"/>
                      <a:pt x="231" y="191"/>
                    </a:cubicBezTo>
                    <a:cubicBezTo>
                      <a:pt x="258" y="218"/>
                      <a:pt x="272" y="231"/>
                      <a:pt x="272" y="259"/>
                    </a:cubicBezTo>
                    <a:cubicBezTo>
                      <a:pt x="272" y="286"/>
                      <a:pt x="258" y="314"/>
                      <a:pt x="218" y="314"/>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00" name="Freeform 813"/>
              <p:cNvSpPr>
                <a:spLocks noChangeArrowheads="1"/>
              </p:cNvSpPr>
              <p:nvPr/>
            </p:nvSpPr>
            <p:spPr bwMode="auto">
              <a:xfrm>
                <a:off x="4033643" y="8396641"/>
                <a:ext cx="438960" cy="142175"/>
              </a:xfrm>
              <a:custGeom>
                <a:avLst/>
                <a:gdLst>
                  <a:gd name="T0" fmla="*/ 231 w 464"/>
                  <a:gd name="T1" fmla="*/ 149 h 150"/>
                  <a:gd name="T2" fmla="*/ 231 w 464"/>
                  <a:gd name="T3" fmla="*/ 149 h 150"/>
                  <a:gd name="T4" fmla="*/ 463 w 464"/>
                  <a:gd name="T5" fmla="*/ 68 h 150"/>
                  <a:gd name="T6" fmla="*/ 231 w 464"/>
                  <a:gd name="T7" fmla="*/ 0 h 150"/>
                  <a:gd name="T8" fmla="*/ 0 w 464"/>
                  <a:gd name="T9" fmla="*/ 68 h 150"/>
                  <a:gd name="T10" fmla="*/ 231 w 464"/>
                  <a:gd name="T11" fmla="*/ 149 h 150"/>
                </a:gdLst>
                <a:ahLst/>
                <a:cxnLst>
                  <a:cxn ang="0">
                    <a:pos x="T0" y="T1"/>
                  </a:cxn>
                  <a:cxn ang="0">
                    <a:pos x="T2" y="T3"/>
                  </a:cxn>
                  <a:cxn ang="0">
                    <a:pos x="T4" y="T5"/>
                  </a:cxn>
                  <a:cxn ang="0">
                    <a:pos x="T6" y="T7"/>
                  </a:cxn>
                  <a:cxn ang="0">
                    <a:pos x="T8" y="T9"/>
                  </a:cxn>
                  <a:cxn ang="0">
                    <a:pos x="T10" y="T11"/>
                  </a:cxn>
                </a:cxnLst>
                <a:rect l="0" t="0" r="r" b="b"/>
                <a:pathLst>
                  <a:path w="464" h="150">
                    <a:moveTo>
                      <a:pt x="231" y="149"/>
                    </a:moveTo>
                    <a:lnTo>
                      <a:pt x="231" y="149"/>
                    </a:lnTo>
                    <a:cubicBezTo>
                      <a:pt x="354" y="149"/>
                      <a:pt x="463" y="108"/>
                      <a:pt x="463" y="68"/>
                    </a:cubicBezTo>
                    <a:cubicBezTo>
                      <a:pt x="463" y="27"/>
                      <a:pt x="354" y="0"/>
                      <a:pt x="231" y="0"/>
                    </a:cubicBezTo>
                    <a:cubicBezTo>
                      <a:pt x="109" y="0"/>
                      <a:pt x="0" y="27"/>
                      <a:pt x="0" y="68"/>
                    </a:cubicBezTo>
                    <a:cubicBezTo>
                      <a:pt x="0" y="108"/>
                      <a:pt x="109" y="149"/>
                      <a:pt x="231" y="149"/>
                    </a:cubicBezTo>
                  </a:path>
                </a:pathLst>
              </a:custGeom>
              <a:grpFill/>
              <a:ln>
                <a:noFill/>
              </a:ln>
              <a:effectLst/>
            </p:spPr>
            <p:txBody>
              <a:bodyPr wrap="none" lIns="152366" tIns="76183" rIns="152366" bIns="76183" anchor="ctr"/>
              <a:lstStyle/>
              <a:p>
                <a:endParaRPr lang="en-US" dirty="0">
                  <a:latin typeface="Lato Light"/>
                </a:endParaRPr>
              </a:p>
            </p:txBody>
          </p:sp>
          <p:sp>
            <p:nvSpPr>
              <p:cNvPr id="501" name="Freeform 814"/>
              <p:cNvSpPr>
                <a:spLocks noChangeArrowheads="1"/>
              </p:cNvSpPr>
              <p:nvPr/>
            </p:nvSpPr>
            <p:spPr bwMode="auto">
              <a:xfrm>
                <a:off x="4033643" y="8509544"/>
                <a:ext cx="438960" cy="91996"/>
              </a:xfrm>
              <a:custGeom>
                <a:avLst/>
                <a:gdLst>
                  <a:gd name="T0" fmla="*/ 449 w 464"/>
                  <a:gd name="T1" fmla="*/ 0 h 96"/>
                  <a:gd name="T2" fmla="*/ 449 w 464"/>
                  <a:gd name="T3" fmla="*/ 0 h 96"/>
                  <a:gd name="T4" fmla="*/ 449 w 464"/>
                  <a:gd name="T5" fmla="*/ 0 h 96"/>
                  <a:gd name="T6" fmla="*/ 231 w 464"/>
                  <a:gd name="T7" fmla="*/ 40 h 96"/>
                  <a:gd name="T8" fmla="*/ 13 w 464"/>
                  <a:gd name="T9" fmla="*/ 0 h 96"/>
                  <a:gd name="T10" fmla="*/ 13 w 464"/>
                  <a:gd name="T11" fmla="*/ 0 h 96"/>
                  <a:gd name="T12" fmla="*/ 13 w 464"/>
                  <a:gd name="T13" fmla="*/ 0 h 96"/>
                  <a:gd name="T14" fmla="*/ 0 w 464"/>
                  <a:gd name="T15" fmla="*/ 26 h 96"/>
                  <a:gd name="T16" fmla="*/ 231 w 464"/>
                  <a:gd name="T17" fmla="*/ 95 h 96"/>
                  <a:gd name="T18" fmla="*/ 463 w 464"/>
                  <a:gd name="T19" fmla="*/ 26 h 96"/>
                  <a:gd name="T20" fmla="*/ 449 w 46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4" h="96">
                    <a:moveTo>
                      <a:pt x="449" y="0"/>
                    </a:moveTo>
                    <a:lnTo>
                      <a:pt x="449" y="0"/>
                    </a:lnTo>
                    <a:lnTo>
                      <a:pt x="449" y="0"/>
                    </a:lnTo>
                    <a:cubicBezTo>
                      <a:pt x="394" y="26"/>
                      <a:pt x="300" y="40"/>
                      <a:pt x="231" y="40"/>
                    </a:cubicBezTo>
                    <a:cubicBezTo>
                      <a:pt x="163" y="40"/>
                      <a:pt x="67" y="26"/>
                      <a:pt x="13" y="0"/>
                    </a:cubicBezTo>
                    <a:lnTo>
                      <a:pt x="13" y="0"/>
                    </a:lnTo>
                    <a:lnTo>
                      <a:pt x="13" y="0"/>
                    </a:lnTo>
                    <a:cubicBezTo>
                      <a:pt x="0" y="12"/>
                      <a:pt x="0" y="12"/>
                      <a:pt x="0" y="26"/>
                    </a:cubicBezTo>
                    <a:cubicBezTo>
                      <a:pt x="0" y="68"/>
                      <a:pt x="109" y="95"/>
                      <a:pt x="231" y="95"/>
                    </a:cubicBezTo>
                    <a:cubicBezTo>
                      <a:pt x="354" y="95"/>
                      <a:pt x="463" y="68"/>
                      <a:pt x="463" y="26"/>
                    </a:cubicBezTo>
                    <a:cubicBezTo>
                      <a:pt x="463" y="12"/>
                      <a:pt x="463" y="12"/>
                      <a:pt x="449" y="0"/>
                    </a:cubicBezTo>
                  </a:path>
                </a:pathLst>
              </a:custGeom>
              <a:grpFill/>
              <a:ln>
                <a:noFill/>
              </a:ln>
              <a:effectLst/>
            </p:spPr>
            <p:txBody>
              <a:bodyPr wrap="none" lIns="152366" tIns="76183" rIns="152366" bIns="76183" anchor="ctr"/>
              <a:lstStyle/>
              <a:p>
                <a:endParaRPr lang="en-US" dirty="0">
                  <a:latin typeface="Lato Light"/>
                </a:endParaRPr>
              </a:p>
            </p:txBody>
          </p:sp>
          <p:sp>
            <p:nvSpPr>
              <p:cNvPr id="502" name="Freeform 815"/>
              <p:cNvSpPr>
                <a:spLocks noChangeArrowheads="1"/>
              </p:cNvSpPr>
              <p:nvPr/>
            </p:nvSpPr>
            <p:spPr bwMode="auto">
              <a:xfrm>
                <a:off x="4033644" y="8576451"/>
                <a:ext cx="41805" cy="12545"/>
              </a:xfrm>
              <a:custGeom>
                <a:avLst/>
                <a:gdLst>
                  <a:gd name="T0" fmla="*/ 41 w 42"/>
                  <a:gd name="T1" fmla="*/ 12 h 13"/>
                  <a:gd name="T2" fmla="*/ 41 w 42"/>
                  <a:gd name="T3" fmla="*/ 12 h 13"/>
                  <a:gd name="T4" fmla="*/ 13 w 42"/>
                  <a:gd name="T5" fmla="*/ 0 h 13"/>
                  <a:gd name="T6" fmla="*/ 13 w 42"/>
                  <a:gd name="T7" fmla="*/ 0 h 13"/>
                  <a:gd name="T8" fmla="*/ 13 w 42"/>
                  <a:gd name="T9" fmla="*/ 0 h 13"/>
                  <a:gd name="T10" fmla="*/ 0 w 42"/>
                  <a:gd name="T11" fmla="*/ 12 h 13"/>
                  <a:gd name="T12" fmla="*/ 41 w 42"/>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2" h="13">
                    <a:moveTo>
                      <a:pt x="41" y="12"/>
                    </a:moveTo>
                    <a:lnTo>
                      <a:pt x="41" y="12"/>
                    </a:lnTo>
                    <a:cubicBezTo>
                      <a:pt x="41" y="12"/>
                      <a:pt x="27" y="12"/>
                      <a:pt x="13" y="0"/>
                    </a:cubicBezTo>
                    <a:lnTo>
                      <a:pt x="13" y="0"/>
                    </a:lnTo>
                    <a:lnTo>
                      <a:pt x="13" y="0"/>
                    </a:lnTo>
                    <a:cubicBezTo>
                      <a:pt x="13" y="12"/>
                      <a:pt x="0" y="12"/>
                      <a:pt x="0" y="12"/>
                    </a:cubicBezTo>
                    <a:cubicBezTo>
                      <a:pt x="13" y="12"/>
                      <a:pt x="27" y="12"/>
                      <a:pt x="41" y="12"/>
                    </a:cubicBezTo>
                  </a:path>
                </a:pathLst>
              </a:custGeom>
              <a:grpFill/>
              <a:ln>
                <a:noFill/>
              </a:ln>
              <a:effectLst/>
            </p:spPr>
            <p:txBody>
              <a:bodyPr wrap="none" lIns="152366" tIns="76183" rIns="152366" bIns="76183" anchor="ctr"/>
              <a:lstStyle/>
              <a:p>
                <a:endParaRPr lang="en-US" dirty="0">
                  <a:latin typeface="Lato Light"/>
                </a:endParaRPr>
              </a:p>
            </p:txBody>
          </p:sp>
          <p:sp>
            <p:nvSpPr>
              <p:cNvPr id="503" name="Freeform 816"/>
              <p:cNvSpPr>
                <a:spLocks noChangeArrowheads="1"/>
              </p:cNvSpPr>
              <p:nvPr/>
            </p:nvSpPr>
            <p:spPr bwMode="auto">
              <a:xfrm>
                <a:off x="4163243" y="8576451"/>
                <a:ext cx="309362" cy="91996"/>
              </a:xfrm>
              <a:custGeom>
                <a:avLst/>
                <a:gdLst>
                  <a:gd name="T0" fmla="*/ 313 w 328"/>
                  <a:gd name="T1" fmla="*/ 0 h 96"/>
                  <a:gd name="T2" fmla="*/ 313 w 328"/>
                  <a:gd name="T3" fmla="*/ 0 h 96"/>
                  <a:gd name="T4" fmla="*/ 313 w 328"/>
                  <a:gd name="T5" fmla="*/ 0 h 96"/>
                  <a:gd name="T6" fmla="*/ 95 w 328"/>
                  <a:gd name="T7" fmla="*/ 40 h 96"/>
                  <a:gd name="T8" fmla="*/ 0 w 328"/>
                  <a:gd name="T9" fmla="*/ 40 h 96"/>
                  <a:gd name="T10" fmla="*/ 82 w 328"/>
                  <a:gd name="T11" fmla="*/ 95 h 96"/>
                  <a:gd name="T12" fmla="*/ 95 w 328"/>
                  <a:gd name="T13" fmla="*/ 95 h 96"/>
                  <a:gd name="T14" fmla="*/ 327 w 328"/>
                  <a:gd name="T15" fmla="*/ 27 h 96"/>
                  <a:gd name="T16" fmla="*/ 313 w 32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6">
                    <a:moveTo>
                      <a:pt x="313" y="0"/>
                    </a:moveTo>
                    <a:lnTo>
                      <a:pt x="313" y="0"/>
                    </a:lnTo>
                    <a:lnTo>
                      <a:pt x="313" y="0"/>
                    </a:lnTo>
                    <a:cubicBezTo>
                      <a:pt x="258" y="27"/>
                      <a:pt x="164" y="40"/>
                      <a:pt x="95" y="40"/>
                    </a:cubicBezTo>
                    <a:cubicBezTo>
                      <a:pt x="68" y="40"/>
                      <a:pt x="27" y="40"/>
                      <a:pt x="0" y="40"/>
                    </a:cubicBezTo>
                    <a:cubicBezTo>
                      <a:pt x="27" y="54"/>
                      <a:pt x="54" y="67"/>
                      <a:pt x="82" y="95"/>
                    </a:cubicBezTo>
                    <a:lnTo>
                      <a:pt x="95" y="95"/>
                    </a:lnTo>
                    <a:cubicBezTo>
                      <a:pt x="218" y="95"/>
                      <a:pt x="327" y="67"/>
                      <a:pt x="327" y="27"/>
                    </a:cubicBezTo>
                    <a:cubicBezTo>
                      <a:pt x="327" y="12"/>
                      <a:pt x="327" y="12"/>
                      <a:pt x="313" y="0"/>
                    </a:cubicBezTo>
                  </a:path>
                </a:pathLst>
              </a:custGeom>
              <a:grpFill/>
              <a:ln>
                <a:noFill/>
              </a:ln>
              <a:effectLst/>
            </p:spPr>
            <p:txBody>
              <a:bodyPr wrap="none" lIns="152366" tIns="76183" rIns="152366" bIns="76183" anchor="ctr"/>
              <a:lstStyle/>
              <a:p>
                <a:endParaRPr lang="en-US" dirty="0">
                  <a:latin typeface="Lato Light"/>
                </a:endParaRPr>
              </a:p>
            </p:txBody>
          </p:sp>
          <p:sp>
            <p:nvSpPr>
              <p:cNvPr id="504" name="Freeform 817"/>
              <p:cNvSpPr>
                <a:spLocks noChangeArrowheads="1"/>
              </p:cNvSpPr>
              <p:nvPr/>
            </p:nvSpPr>
            <p:spPr bwMode="auto">
              <a:xfrm>
                <a:off x="4255215" y="8639177"/>
                <a:ext cx="221569" cy="91996"/>
              </a:xfrm>
              <a:custGeom>
                <a:avLst/>
                <a:gdLst>
                  <a:gd name="T0" fmla="*/ 218 w 233"/>
                  <a:gd name="T1" fmla="*/ 0 h 97"/>
                  <a:gd name="T2" fmla="*/ 218 w 233"/>
                  <a:gd name="T3" fmla="*/ 0 h 97"/>
                  <a:gd name="T4" fmla="*/ 218 w 233"/>
                  <a:gd name="T5" fmla="*/ 0 h 97"/>
                  <a:gd name="T6" fmla="*/ 0 w 233"/>
                  <a:gd name="T7" fmla="*/ 41 h 97"/>
                  <a:gd name="T8" fmla="*/ 0 w 233"/>
                  <a:gd name="T9" fmla="*/ 41 h 97"/>
                  <a:gd name="T10" fmla="*/ 27 w 233"/>
                  <a:gd name="T11" fmla="*/ 96 h 97"/>
                  <a:gd name="T12" fmla="*/ 232 w 233"/>
                  <a:gd name="T13" fmla="*/ 28 h 97"/>
                  <a:gd name="T14" fmla="*/ 218 w 233"/>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97">
                    <a:moveTo>
                      <a:pt x="218" y="0"/>
                    </a:moveTo>
                    <a:lnTo>
                      <a:pt x="218" y="0"/>
                    </a:lnTo>
                    <a:lnTo>
                      <a:pt x="218" y="0"/>
                    </a:lnTo>
                    <a:cubicBezTo>
                      <a:pt x="163" y="41"/>
                      <a:pt x="69" y="41"/>
                      <a:pt x="0" y="41"/>
                    </a:cubicBezTo>
                    <a:lnTo>
                      <a:pt x="0" y="41"/>
                    </a:lnTo>
                    <a:cubicBezTo>
                      <a:pt x="13" y="54"/>
                      <a:pt x="13" y="82"/>
                      <a:pt x="27" y="96"/>
                    </a:cubicBezTo>
                    <a:cubicBezTo>
                      <a:pt x="137" y="96"/>
                      <a:pt x="232" y="68"/>
                      <a:pt x="232" y="28"/>
                    </a:cubicBezTo>
                    <a:cubicBezTo>
                      <a:pt x="232" y="14"/>
                      <a:pt x="232" y="14"/>
                      <a:pt x="218" y="0"/>
                    </a:cubicBezTo>
                  </a:path>
                </a:pathLst>
              </a:custGeom>
              <a:grpFill/>
              <a:ln>
                <a:noFill/>
              </a:ln>
              <a:effectLst/>
            </p:spPr>
            <p:txBody>
              <a:bodyPr wrap="none" lIns="152366" tIns="76183" rIns="152366" bIns="76183" anchor="ctr"/>
              <a:lstStyle/>
              <a:p>
                <a:endParaRPr lang="en-US" dirty="0">
                  <a:latin typeface="Lato Light"/>
                </a:endParaRPr>
              </a:p>
            </p:txBody>
          </p:sp>
          <p:sp>
            <p:nvSpPr>
              <p:cNvPr id="505" name="Freeform 818"/>
              <p:cNvSpPr>
                <a:spLocks noChangeArrowheads="1"/>
              </p:cNvSpPr>
              <p:nvPr/>
            </p:nvSpPr>
            <p:spPr bwMode="auto">
              <a:xfrm>
                <a:off x="4280297" y="8701901"/>
                <a:ext cx="196486" cy="91996"/>
              </a:xfrm>
              <a:custGeom>
                <a:avLst/>
                <a:gdLst>
                  <a:gd name="T0" fmla="*/ 191 w 206"/>
                  <a:gd name="T1" fmla="*/ 0 h 97"/>
                  <a:gd name="T2" fmla="*/ 191 w 206"/>
                  <a:gd name="T3" fmla="*/ 0 h 97"/>
                  <a:gd name="T4" fmla="*/ 191 w 206"/>
                  <a:gd name="T5" fmla="*/ 0 h 97"/>
                  <a:gd name="T6" fmla="*/ 0 w 206"/>
                  <a:gd name="T7" fmla="*/ 40 h 97"/>
                  <a:gd name="T8" fmla="*/ 14 w 206"/>
                  <a:gd name="T9" fmla="*/ 96 h 97"/>
                  <a:gd name="T10" fmla="*/ 205 w 206"/>
                  <a:gd name="T11" fmla="*/ 28 h 97"/>
                  <a:gd name="T12" fmla="*/ 191 w 206"/>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206" h="97">
                    <a:moveTo>
                      <a:pt x="191" y="0"/>
                    </a:moveTo>
                    <a:lnTo>
                      <a:pt x="191" y="0"/>
                    </a:lnTo>
                    <a:lnTo>
                      <a:pt x="191" y="0"/>
                    </a:lnTo>
                    <a:cubicBezTo>
                      <a:pt x="150" y="28"/>
                      <a:pt x="68" y="40"/>
                      <a:pt x="0" y="40"/>
                    </a:cubicBezTo>
                    <a:cubicBezTo>
                      <a:pt x="14" y="54"/>
                      <a:pt x="14" y="82"/>
                      <a:pt x="14" y="96"/>
                    </a:cubicBezTo>
                    <a:cubicBezTo>
                      <a:pt x="123" y="96"/>
                      <a:pt x="205" y="68"/>
                      <a:pt x="205" y="28"/>
                    </a:cubicBezTo>
                    <a:cubicBezTo>
                      <a:pt x="205" y="14"/>
                      <a:pt x="205" y="14"/>
                      <a:pt x="191" y="0"/>
                    </a:cubicBezTo>
                  </a:path>
                </a:pathLst>
              </a:custGeom>
              <a:grpFill/>
              <a:ln>
                <a:noFill/>
              </a:ln>
              <a:effectLst/>
            </p:spPr>
            <p:txBody>
              <a:bodyPr wrap="none" lIns="152366" tIns="76183" rIns="152366" bIns="76183" anchor="ctr"/>
              <a:lstStyle/>
              <a:p>
                <a:endParaRPr lang="en-US" dirty="0">
                  <a:latin typeface="Lato Light"/>
                </a:endParaRPr>
              </a:p>
            </p:txBody>
          </p:sp>
          <p:sp>
            <p:nvSpPr>
              <p:cNvPr id="506" name="Freeform 819"/>
              <p:cNvSpPr>
                <a:spLocks noChangeArrowheads="1"/>
              </p:cNvSpPr>
              <p:nvPr/>
            </p:nvSpPr>
            <p:spPr bwMode="auto">
              <a:xfrm>
                <a:off x="4292839" y="8768807"/>
                <a:ext cx="183944" cy="91996"/>
              </a:xfrm>
              <a:custGeom>
                <a:avLst/>
                <a:gdLst>
                  <a:gd name="T0" fmla="*/ 177 w 192"/>
                  <a:gd name="T1" fmla="*/ 0 h 97"/>
                  <a:gd name="T2" fmla="*/ 177 w 192"/>
                  <a:gd name="T3" fmla="*/ 0 h 97"/>
                  <a:gd name="T4" fmla="*/ 177 w 192"/>
                  <a:gd name="T5" fmla="*/ 0 h 97"/>
                  <a:gd name="T6" fmla="*/ 0 w 192"/>
                  <a:gd name="T7" fmla="*/ 42 h 97"/>
                  <a:gd name="T8" fmla="*/ 0 w 192"/>
                  <a:gd name="T9" fmla="*/ 55 h 97"/>
                  <a:gd name="T10" fmla="*/ 0 w 192"/>
                  <a:gd name="T11" fmla="*/ 96 h 97"/>
                  <a:gd name="T12" fmla="*/ 191 w 192"/>
                  <a:gd name="T13" fmla="*/ 28 h 97"/>
                  <a:gd name="T14" fmla="*/ 177 w 192"/>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97">
                    <a:moveTo>
                      <a:pt x="177" y="0"/>
                    </a:moveTo>
                    <a:lnTo>
                      <a:pt x="177" y="0"/>
                    </a:lnTo>
                    <a:lnTo>
                      <a:pt x="177" y="0"/>
                    </a:lnTo>
                    <a:cubicBezTo>
                      <a:pt x="136" y="28"/>
                      <a:pt x="68" y="42"/>
                      <a:pt x="0" y="42"/>
                    </a:cubicBezTo>
                    <a:lnTo>
                      <a:pt x="0" y="55"/>
                    </a:lnTo>
                    <a:cubicBezTo>
                      <a:pt x="0" y="68"/>
                      <a:pt x="0" y="82"/>
                      <a:pt x="0" y="96"/>
                    </a:cubicBezTo>
                    <a:cubicBezTo>
                      <a:pt x="109" y="96"/>
                      <a:pt x="191" y="68"/>
                      <a:pt x="191" y="28"/>
                    </a:cubicBezTo>
                    <a:cubicBezTo>
                      <a:pt x="191" y="14"/>
                      <a:pt x="191" y="14"/>
                      <a:pt x="177" y="0"/>
                    </a:cubicBezTo>
                  </a:path>
                </a:pathLst>
              </a:custGeom>
              <a:grpFill/>
              <a:ln>
                <a:noFill/>
              </a:ln>
              <a:effectLst/>
            </p:spPr>
            <p:txBody>
              <a:bodyPr wrap="none" lIns="152366" tIns="76183" rIns="152366" bIns="76183" anchor="ctr"/>
              <a:lstStyle/>
              <a:p>
                <a:endParaRPr lang="en-US" dirty="0">
                  <a:latin typeface="Lato Light"/>
                </a:endParaRPr>
              </a:p>
            </p:txBody>
          </p:sp>
        </p:grpSp>
        <p:grpSp>
          <p:nvGrpSpPr>
            <p:cNvPr id="507" name="Group 506"/>
            <p:cNvGrpSpPr/>
            <p:nvPr/>
          </p:nvGrpSpPr>
          <p:grpSpPr>
            <a:xfrm rot="21306954">
              <a:off x="5454829" y="9968091"/>
              <a:ext cx="548167" cy="364316"/>
              <a:chOff x="2524464" y="8434273"/>
              <a:chExt cx="622902" cy="413986"/>
            </a:xfrm>
            <a:solidFill>
              <a:schemeClr val="accent1"/>
            </a:solidFill>
          </p:grpSpPr>
          <p:sp>
            <p:nvSpPr>
              <p:cNvPr id="508" name="Freeform 967"/>
              <p:cNvSpPr>
                <a:spLocks noChangeArrowheads="1"/>
              </p:cNvSpPr>
              <p:nvPr/>
            </p:nvSpPr>
            <p:spPr bwMode="auto">
              <a:xfrm>
                <a:off x="2758576" y="8534633"/>
                <a:ext cx="142140" cy="91996"/>
              </a:xfrm>
              <a:custGeom>
                <a:avLst/>
                <a:gdLst>
                  <a:gd name="T0" fmla="*/ 137 w 151"/>
                  <a:gd name="T1" fmla="*/ 42 h 97"/>
                  <a:gd name="T2" fmla="*/ 137 w 151"/>
                  <a:gd name="T3" fmla="*/ 42 h 97"/>
                  <a:gd name="T4" fmla="*/ 68 w 151"/>
                  <a:gd name="T5" fmla="*/ 42 h 97"/>
                  <a:gd name="T6" fmla="*/ 28 w 151"/>
                  <a:gd name="T7" fmla="*/ 28 h 97"/>
                  <a:gd name="T8" fmla="*/ 42 w 151"/>
                  <a:gd name="T9" fmla="*/ 14 h 97"/>
                  <a:gd name="T10" fmla="*/ 68 w 151"/>
                  <a:gd name="T11" fmla="*/ 14 h 97"/>
                  <a:gd name="T12" fmla="*/ 54 w 151"/>
                  <a:gd name="T13" fmla="*/ 0 h 97"/>
                  <a:gd name="T14" fmla="*/ 28 w 151"/>
                  <a:gd name="T15" fmla="*/ 14 h 97"/>
                  <a:gd name="T16" fmla="*/ 14 w 151"/>
                  <a:gd name="T17" fmla="*/ 0 h 97"/>
                  <a:gd name="T18" fmla="*/ 0 w 151"/>
                  <a:gd name="T19" fmla="*/ 0 h 97"/>
                  <a:gd name="T20" fmla="*/ 14 w 151"/>
                  <a:gd name="T21" fmla="*/ 14 h 97"/>
                  <a:gd name="T22" fmla="*/ 14 w 151"/>
                  <a:gd name="T23" fmla="*/ 42 h 97"/>
                  <a:gd name="T24" fmla="*/ 82 w 151"/>
                  <a:gd name="T25" fmla="*/ 42 h 97"/>
                  <a:gd name="T26" fmla="*/ 123 w 151"/>
                  <a:gd name="T27" fmla="*/ 54 h 97"/>
                  <a:gd name="T28" fmla="*/ 109 w 151"/>
                  <a:gd name="T29" fmla="*/ 69 h 97"/>
                  <a:gd name="T30" fmla="*/ 82 w 151"/>
                  <a:gd name="T31" fmla="*/ 82 h 97"/>
                  <a:gd name="T32" fmla="*/ 82 w 151"/>
                  <a:gd name="T33" fmla="*/ 82 h 97"/>
                  <a:gd name="T34" fmla="*/ 123 w 151"/>
                  <a:gd name="T35" fmla="*/ 82 h 97"/>
                  <a:gd name="T36" fmla="*/ 137 w 151"/>
                  <a:gd name="T37" fmla="*/ 96 h 97"/>
                  <a:gd name="T38" fmla="*/ 150 w 151"/>
                  <a:gd name="T39" fmla="*/ 82 h 97"/>
                  <a:gd name="T40" fmla="*/ 137 w 151"/>
                  <a:gd name="T41" fmla="*/ 69 h 97"/>
                  <a:gd name="T42" fmla="*/ 137 w 151"/>
                  <a:gd name="T43"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97">
                    <a:moveTo>
                      <a:pt x="137" y="42"/>
                    </a:moveTo>
                    <a:lnTo>
                      <a:pt x="137" y="42"/>
                    </a:lnTo>
                    <a:cubicBezTo>
                      <a:pt x="123" y="28"/>
                      <a:pt x="96" y="28"/>
                      <a:pt x="68" y="42"/>
                    </a:cubicBezTo>
                    <a:cubicBezTo>
                      <a:pt x="54" y="42"/>
                      <a:pt x="42" y="42"/>
                      <a:pt x="28" y="28"/>
                    </a:cubicBezTo>
                    <a:cubicBezTo>
                      <a:pt x="28" y="28"/>
                      <a:pt x="28" y="28"/>
                      <a:pt x="42" y="14"/>
                    </a:cubicBezTo>
                    <a:cubicBezTo>
                      <a:pt x="54" y="14"/>
                      <a:pt x="54" y="14"/>
                      <a:pt x="68" y="14"/>
                    </a:cubicBezTo>
                    <a:cubicBezTo>
                      <a:pt x="54" y="0"/>
                      <a:pt x="54" y="0"/>
                      <a:pt x="54" y="0"/>
                    </a:cubicBezTo>
                    <a:cubicBezTo>
                      <a:pt x="54" y="0"/>
                      <a:pt x="42" y="0"/>
                      <a:pt x="28" y="14"/>
                    </a:cubicBezTo>
                    <a:cubicBezTo>
                      <a:pt x="14" y="0"/>
                      <a:pt x="14" y="0"/>
                      <a:pt x="14" y="0"/>
                    </a:cubicBezTo>
                    <a:cubicBezTo>
                      <a:pt x="0" y="0"/>
                      <a:pt x="0" y="0"/>
                      <a:pt x="0" y="0"/>
                    </a:cubicBezTo>
                    <a:cubicBezTo>
                      <a:pt x="14" y="14"/>
                      <a:pt x="14" y="14"/>
                      <a:pt x="14" y="14"/>
                    </a:cubicBezTo>
                    <a:cubicBezTo>
                      <a:pt x="0" y="28"/>
                      <a:pt x="0" y="28"/>
                      <a:pt x="14" y="42"/>
                    </a:cubicBezTo>
                    <a:cubicBezTo>
                      <a:pt x="28" y="54"/>
                      <a:pt x="54" y="54"/>
                      <a:pt x="82" y="42"/>
                    </a:cubicBezTo>
                    <a:cubicBezTo>
                      <a:pt x="96" y="42"/>
                      <a:pt x="109" y="42"/>
                      <a:pt x="123" y="54"/>
                    </a:cubicBezTo>
                    <a:cubicBezTo>
                      <a:pt x="123" y="54"/>
                      <a:pt x="123" y="69"/>
                      <a:pt x="109" y="69"/>
                    </a:cubicBezTo>
                    <a:cubicBezTo>
                      <a:pt x="109" y="69"/>
                      <a:pt x="96" y="82"/>
                      <a:pt x="82" y="82"/>
                    </a:cubicBezTo>
                    <a:lnTo>
                      <a:pt x="82" y="82"/>
                    </a:lnTo>
                    <a:cubicBezTo>
                      <a:pt x="96" y="82"/>
                      <a:pt x="109" y="82"/>
                      <a:pt x="123" y="82"/>
                    </a:cubicBezTo>
                    <a:cubicBezTo>
                      <a:pt x="137" y="96"/>
                      <a:pt x="137" y="96"/>
                      <a:pt x="137" y="96"/>
                    </a:cubicBezTo>
                    <a:cubicBezTo>
                      <a:pt x="150" y="82"/>
                      <a:pt x="150" y="82"/>
                      <a:pt x="150" y="82"/>
                    </a:cubicBezTo>
                    <a:cubicBezTo>
                      <a:pt x="137" y="69"/>
                      <a:pt x="137" y="69"/>
                      <a:pt x="137" y="69"/>
                    </a:cubicBezTo>
                    <a:cubicBezTo>
                      <a:pt x="150" y="69"/>
                      <a:pt x="150" y="54"/>
                      <a:pt x="137" y="42"/>
                    </a:cubicBezTo>
                  </a:path>
                </a:pathLst>
              </a:custGeom>
              <a:grpFill/>
              <a:ln>
                <a:noFill/>
              </a:ln>
              <a:effectLst/>
            </p:spPr>
            <p:txBody>
              <a:bodyPr wrap="none" lIns="152366" tIns="76183" rIns="152366" bIns="76183" anchor="ctr"/>
              <a:lstStyle/>
              <a:p>
                <a:endParaRPr lang="en-US" dirty="0">
                  <a:latin typeface="Lato Light"/>
                </a:endParaRPr>
              </a:p>
            </p:txBody>
          </p:sp>
          <p:sp>
            <p:nvSpPr>
              <p:cNvPr id="509" name="Freeform 968"/>
              <p:cNvSpPr>
                <a:spLocks noChangeArrowheads="1"/>
              </p:cNvSpPr>
              <p:nvPr/>
            </p:nvSpPr>
            <p:spPr bwMode="auto">
              <a:xfrm>
                <a:off x="2524464" y="8563907"/>
                <a:ext cx="326083" cy="192356"/>
              </a:xfrm>
              <a:custGeom>
                <a:avLst/>
                <a:gdLst>
                  <a:gd name="T0" fmla="*/ 0 w 342"/>
                  <a:gd name="T1" fmla="*/ 54 h 204"/>
                  <a:gd name="T2" fmla="*/ 0 w 342"/>
                  <a:gd name="T3" fmla="*/ 54 h 204"/>
                  <a:gd name="T4" fmla="*/ 0 w 342"/>
                  <a:gd name="T5" fmla="*/ 54 h 204"/>
                  <a:gd name="T6" fmla="*/ 0 w 342"/>
                  <a:gd name="T7" fmla="*/ 68 h 204"/>
                  <a:gd name="T8" fmla="*/ 191 w 342"/>
                  <a:gd name="T9" fmla="*/ 189 h 204"/>
                  <a:gd name="T10" fmla="*/ 205 w 342"/>
                  <a:gd name="T11" fmla="*/ 203 h 204"/>
                  <a:gd name="T12" fmla="*/ 205 w 342"/>
                  <a:gd name="T13" fmla="*/ 189 h 204"/>
                  <a:gd name="T14" fmla="*/ 341 w 342"/>
                  <a:gd name="T15" fmla="*/ 135 h 204"/>
                  <a:gd name="T16" fmla="*/ 341 w 342"/>
                  <a:gd name="T17" fmla="*/ 122 h 204"/>
                  <a:gd name="T18" fmla="*/ 136 w 342"/>
                  <a:gd name="T19" fmla="*/ 0 h 204"/>
                  <a:gd name="T20" fmla="*/ 0 w 342"/>
                  <a:gd name="T21" fmla="*/ 54 h 204"/>
                  <a:gd name="T22" fmla="*/ 150 w 342"/>
                  <a:gd name="T23" fmla="*/ 81 h 204"/>
                  <a:gd name="T24" fmla="*/ 150 w 342"/>
                  <a:gd name="T25" fmla="*/ 81 h 204"/>
                  <a:gd name="T26" fmla="*/ 177 w 342"/>
                  <a:gd name="T27" fmla="*/ 81 h 204"/>
                  <a:gd name="T28" fmla="*/ 177 w 342"/>
                  <a:gd name="T29" fmla="*/ 95 h 204"/>
                  <a:gd name="T30" fmla="*/ 136 w 342"/>
                  <a:gd name="T31" fmla="*/ 95 h 204"/>
                  <a:gd name="T32" fmla="*/ 150 w 342"/>
                  <a:gd name="T33" fmla="*/ 8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2" h="204">
                    <a:moveTo>
                      <a:pt x="0" y="54"/>
                    </a:moveTo>
                    <a:lnTo>
                      <a:pt x="0" y="54"/>
                    </a:lnTo>
                    <a:lnTo>
                      <a:pt x="0" y="54"/>
                    </a:lnTo>
                    <a:cubicBezTo>
                      <a:pt x="0" y="68"/>
                      <a:pt x="0" y="68"/>
                      <a:pt x="0" y="68"/>
                    </a:cubicBezTo>
                    <a:cubicBezTo>
                      <a:pt x="191" y="189"/>
                      <a:pt x="191" y="189"/>
                      <a:pt x="191" y="189"/>
                    </a:cubicBezTo>
                    <a:cubicBezTo>
                      <a:pt x="191" y="203"/>
                      <a:pt x="191" y="203"/>
                      <a:pt x="205" y="203"/>
                    </a:cubicBezTo>
                    <a:cubicBezTo>
                      <a:pt x="205" y="203"/>
                      <a:pt x="205" y="203"/>
                      <a:pt x="205" y="189"/>
                    </a:cubicBezTo>
                    <a:cubicBezTo>
                      <a:pt x="341" y="135"/>
                      <a:pt x="341" y="135"/>
                      <a:pt x="341" y="135"/>
                    </a:cubicBezTo>
                    <a:cubicBezTo>
                      <a:pt x="341" y="122"/>
                      <a:pt x="341" y="122"/>
                      <a:pt x="341" y="122"/>
                    </a:cubicBezTo>
                    <a:cubicBezTo>
                      <a:pt x="136" y="0"/>
                      <a:pt x="136" y="0"/>
                      <a:pt x="136" y="0"/>
                    </a:cubicBezTo>
                    <a:lnTo>
                      <a:pt x="0" y="54"/>
                    </a:lnTo>
                    <a:close/>
                    <a:moveTo>
                      <a:pt x="150" y="81"/>
                    </a:moveTo>
                    <a:lnTo>
                      <a:pt x="150" y="81"/>
                    </a:lnTo>
                    <a:cubicBezTo>
                      <a:pt x="150" y="81"/>
                      <a:pt x="163" y="81"/>
                      <a:pt x="177" y="81"/>
                    </a:cubicBezTo>
                    <a:cubicBezTo>
                      <a:pt x="177" y="95"/>
                      <a:pt x="177" y="95"/>
                      <a:pt x="177" y="95"/>
                    </a:cubicBezTo>
                    <a:cubicBezTo>
                      <a:pt x="163" y="109"/>
                      <a:pt x="150" y="109"/>
                      <a:pt x="136" y="95"/>
                    </a:cubicBezTo>
                    <a:cubicBezTo>
                      <a:pt x="136" y="95"/>
                      <a:pt x="136" y="95"/>
                      <a:pt x="150" y="81"/>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0" name="Freeform 969"/>
              <p:cNvSpPr>
                <a:spLocks noChangeArrowheads="1"/>
              </p:cNvSpPr>
              <p:nvPr/>
            </p:nvSpPr>
            <p:spPr bwMode="auto">
              <a:xfrm>
                <a:off x="2821281" y="8434273"/>
                <a:ext cx="321904" cy="183993"/>
              </a:xfrm>
              <a:custGeom>
                <a:avLst/>
                <a:gdLst>
                  <a:gd name="T0" fmla="*/ 340 w 341"/>
                  <a:gd name="T1" fmla="*/ 109 h 192"/>
                  <a:gd name="T2" fmla="*/ 340 w 341"/>
                  <a:gd name="T3" fmla="*/ 109 h 192"/>
                  <a:gd name="T4" fmla="*/ 328 w 341"/>
                  <a:gd name="T5" fmla="*/ 109 h 192"/>
                  <a:gd name="T6" fmla="*/ 137 w 341"/>
                  <a:gd name="T7" fmla="*/ 14 h 192"/>
                  <a:gd name="T8" fmla="*/ 123 w 341"/>
                  <a:gd name="T9" fmla="*/ 0 h 192"/>
                  <a:gd name="T10" fmla="*/ 0 w 341"/>
                  <a:gd name="T11" fmla="*/ 55 h 192"/>
                  <a:gd name="T12" fmla="*/ 205 w 341"/>
                  <a:gd name="T13" fmla="*/ 191 h 192"/>
                  <a:gd name="T14" fmla="*/ 328 w 341"/>
                  <a:gd name="T15" fmla="*/ 123 h 192"/>
                  <a:gd name="T16" fmla="*/ 340 w 341"/>
                  <a:gd name="T17" fmla="*/ 109 h 192"/>
                  <a:gd name="T18" fmla="*/ 191 w 341"/>
                  <a:gd name="T19" fmla="*/ 95 h 192"/>
                  <a:gd name="T20" fmla="*/ 191 w 341"/>
                  <a:gd name="T21" fmla="*/ 95 h 192"/>
                  <a:gd name="T22" fmla="*/ 163 w 341"/>
                  <a:gd name="T23" fmla="*/ 95 h 192"/>
                  <a:gd name="T24" fmla="*/ 163 w 341"/>
                  <a:gd name="T25" fmla="*/ 68 h 192"/>
                  <a:gd name="T26" fmla="*/ 191 w 341"/>
                  <a:gd name="T27" fmla="*/ 83 h 192"/>
                  <a:gd name="T28" fmla="*/ 191 w 341"/>
                  <a:gd name="T29" fmla="*/ 9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192">
                    <a:moveTo>
                      <a:pt x="340" y="109"/>
                    </a:moveTo>
                    <a:lnTo>
                      <a:pt x="340" y="109"/>
                    </a:lnTo>
                    <a:lnTo>
                      <a:pt x="328" y="109"/>
                    </a:lnTo>
                    <a:cubicBezTo>
                      <a:pt x="137" y="14"/>
                      <a:pt x="137" y="14"/>
                      <a:pt x="137" y="14"/>
                    </a:cubicBezTo>
                    <a:cubicBezTo>
                      <a:pt x="137" y="0"/>
                      <a:pt x="123" y="0"/>
                      <a:pt x="123" y="0"/>
                    </a:cubicBezTo>
                    <a:cubicBezTo>
                      <a:pt x="0" y="55"/>
                      <a:pt x="0" y="55"/>
                      <a:pt x="0" y="55"/>
                    </a:cubicBezTo>
                    <a:cubicBezTo>
                      <a:pt x="205" y="191"/>
                      <a:pt x="205" y="191"/>
                      <a:pt x="205" y="191"/>
                    </a:cubicBezTo>
                    <a:cubicBezTo>
                      <a:pt x="328" y="123"/>
                      <a:pt x="328" y="123"/>
                      <a:pt x="328" y="123"/>
                    </a:cubicBezTo>
                    <a:cubicBezTo>
                      <a:pt x="328" y="123"/>
                      <a:pt x="340" y="123"/>
                      <a:pt x="340" y="109"/>
                    </a:cubicBezTo>
                    <a:close/>
                    <a:moveTo>
                      <a:pt x="191" y="95"/>
                    </a:moveTo>
                    <a:lnTo>
                      <a:pt x="191" y="95"/>
                    </a:lnTo>
                    <a:cubicBezTo>
                      <a:pt x="177" y="95"/>
                      <a:pt x="163" y="95"/>
                      <a:pt x="163" y="95"/>
                    </a:cubicBezTo>
                    <a:cubicBezTo>
                      <a:pt x="149" y="83"/>
                      <a:pt x="149" y="83"/>
                      <a:pt x="163" y="68"/>
                    </a:cubicBezTo>
                    <a:cubicBezTo>
                      <a:pt x="163" y="68"/>
                      <a:pt x="177" y="68"/>
                      <a:pt x="191" y="83"/>
                    </a:cubicBezTo>
                    <a:cubicBezTo>
                      <a:pt x="205" y="83"/>
                      <a:pt x="191" y="83"/>
                      <a:pt x="191" y="95"/>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1" name="Freeform 970"/>
              <p:cNvSpPr>
                <a:spLocks noChangeArrowheads="1"/>
              </p:cNvSpPr>
              <p:nvPr/>
            </p:nvSpPr>
            <p:spPr bwMode="auto">
              <a:xfrm>
                <a:off x="2524464" y="8676809"/>
                <a:ext cx="326083" cy="154724"/>
              </a:xfrm>
              <a:custGeom>
                <a:avLst/>
                <a:gdLst>
                  <a:gd name="T0" fmla="*/ 205 w 342"/>
                  <a:gd name="T1" fmla="*/ 95 h 164"/>
                  <a:gd name="T2" fmla="*/ 205 w 342"/>
                  <a:gd name="T3" fmla="*/ 95 h 164"/>
                  <a:gd name="T4" fmla="*/ 191 w 342"/>
                  <a:gd name="T5" fmla="*/ 95 h 164"/>
                  <a:gd name="T6" fmla="*/ 42 w 342"/>
                  <a:gd name="T7" fmla="*/ 0 h 164"/>
                  <a:gd name="T8" fmla="*/ 0 w 342"/>
                  <a:gd name="T9" fmla="*/ 13 h 164"/>
                  <a:gd name="T10" fmla="*/ 0 w 342"/>
                  <a:gd name="T11" fmla="*/ 27 h 164"/>
                  <a:gd name="T12" fmla="*/ 0 w 342"/>
                  <a:gd name="T13" fmla="*/ 27 h 164"/>
                  <a:gd name="T14" fmla="*/ 191 w 342"/>
                  <a:gd name="T15" fmla="*/ 163 h 164"/>
                  <a:gd name="T16" fmla="*/ 205 w 342"/>
                  <a:gd name="T17" fmla="*/ 163 h 164"/>
                  <a:gd name="T18" fmla="*/ 205 w 342"/>
                  <a:gd name="T19" fmla="*/ 163 h 164"/>
                  <a:gd name="T20" fmla="*/ 341 w 342"/>
                  <a:gd name="T21" fmla="*/ 95 h 164"/>
                  <a:gd name="T22" fmla="*/ 341 w 342"/>
                  <a:gd name="T23" fmla="*/ 27 h 164"/>
                  <a:gd name="T24" fmla="*/ 205 w 342"/>
                  <a:gd name="T25" fmla="*/ 9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64">
                    <a:moveTo>
                      <a:pt x="205" y="95"/>
                    </a:moveTo>
                    <a:lnTo>
                      <a:pt x="205" y="95"/>
                    </a:lnTo>
                    <a:cubicBezTo>
                      <a:pt x="191" y="95"/>
                      <a:pt x="191" y="95"/>
                      <a:pt x="191" y="95"/>
                    </a:cubicBezTo>
                    <a:cubicBezTo>
                      <a:pt x="42" y="0"/>
                      <a:pt x="42" y="0"/>
                      <a:pt x="42" y="0"/>
                    </a:cubicBezTo>
                    <a:cubicBezTo>
                      <a:pt x="0" y="13"/>
                      <a:pt x="0" y="13"/>
                      <a:pt x="0" y="13"/>
                    </a:cubicBezTo>
                    <a:cubicBezTo>
                      <a:pt x="0" y="13"/>
                      <a:pt x="0" y="13"/>
                      <a:pt x="0" y="27"/>
                    </a:cubicBezTo>
                    <a:lnTo>
                      <a:pt x="0" y="27"/>
                    </a:lnTo>
                    <a:cubicBezTo>
                      <a:pt x="191" y="163"/>
                      <a:pt x="191" y="163"/>
                      <a:pt x="191" y="163"/>
                    </a:cubicBezTo>
                    <a:cubicBezTo>
                      <a:pt x="191" y="163"/>
                      <a:pt x="191" y="163"/>
                      <a:pt x="205" y="163"/>
                    </a:cubicBezTo>
                    <a:lnTo>
                      <a:pt x="205" y="163"/>
                    </a:lnTo>
                    <a:cubicBezTo>
                      <a:pt x="341" y="95"/>
                      <a:pt x="341" y="95"/>
                      <a:pt x="341" y="95"/>
                    </a:cubicBezTo>
                    <a:cubicBezTo>
                      <a:pt x="341" y="27"/>
                      <a:pt x="341" y="27"/>
                      <a:pt x="341" y="27"/>
                    </a:cubicBezTo>
                    <a:cubicBezTo>
                      <a:pt x="205" y="95"/>
                      <a:pt x="205" y="95"/>
                      <a:pt x="205" y="95"/>
                    </a:cubicBezTo>
                  </a:path>
                </a:pathLst>
              </a:custGeom>
              <a:grpFill/>
              <a:ln>
                <a:noFill/>
              </a:ln>
              <a:effectLst/>
            </p:spPr>
            <p:txBody>
              <a:bodyPr wrap="none" lIns="152366" tIns="76183" rIns="152366" bIns="76183" anchor="ctr"/>
              <a:lstStyle/>
              <a:p>
                <a:endParaRPr lang="en-US" dirty="0">
                  <a:latin typeface="Lato Light"/>
                </a:endParaRPr>
              </a:p>
            </p:txBody>
          </p:sp>
          <p:sp>
            <p:nvSpPr>
              <p:cNvPr id="512" name="Freeform 971"/>
              <p:cNvSpPr>
                <a:spLocks noChangeArrowheads="1"/>
              </p:cNvSpPr>
              <p:nvPr/>
            </p:nvSpPr>
            <p:spPr bwMode="auto">
              <a:xfrm>
                <a:off x="3017769" y="8588996"/>
                <a:ext cx="129597" cy="104540"/>
              </a:xfrm>
              <a:custGeom>
                <a:avLst/>
                <a:gdLst>
                  <a:gd name="T0" fmla="*/ 123 w 136"/>
                  <a:gd name="T1" fmla="*/ 28 h 110"/>
                  <a:gd name="T2" fmla="*/ 123 w 136"/>
                  <a:gd name="T3" fmla="*/ 28 h 110"/>
                  <a:gd name="T4" fmla="*/ 81 w 136"/>
                  <a:gd name="T5" fmla="*/ 0 h 110"/>
                  <a:gd name="T6" fmla="*/ 0 w 136"/>
                  <a:gd name="T7" fmla="*/ 42 h 110"/>
                  <a:gd name="T8" fmla="*/ 0 w 136"/>
                  <a:gd name="T9" fmla="*/ 109 h 110"/>
                  <a:gd name="T10" fmla="*/ 123 w 136"/>
                  <a:gd name="T11" fmla="*/ 55 h 110"/>
                  <a:gd name="T12" fmla="*/ 135 w 136"/>
                  <a:gd name="T13" fmla="*/ 42 h 110"/>
                  <a:gd name="T14" fmla="*/ 123 w 136"/>
                  <a:gd name="T15" fmla="*/ 2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10">
                    <a:moveTo>
                      <a:pt x="123" y="28"/>
                    </a:moveTo>
                    <a:lnTo>
                      <a:pt x="123" y="28"/>
                    </a:lnTo>
                    <a:cubicBezTo>
                      <a:pt x="81" y="0"/>
                      <a:pt x="81" y="0"/>
                      <a:pt x="81" y="0"/>
                    </a:cubicBezTo>
                    <a:cubicBezTo>
                      <a:pt x="0" y="42"/>
                      <a:pt x="0" y="42"/>
                      <a:pt x="0" y="42"/>
                    </a:cubicBezTo>
                    <a:cubicBezTo>
                      <a:pt x="0" y="109"/>
                      <a:pt x="0" y="109"/>
                      <a:pt x="0" y="109"/>
                    </a:cubicBezTo>
                    <a:cubicBezTo>
                      <a:pt x="123" y="55"/>
                      <a:pt x="123" y="55"/>
                      <a:pt x="123" y="55"/>
                    </a:cubicBezTo>
                    <a:cubicBezTo>
                      <a:pt x="123" y="42"/>
                      <a:pt x="135" y="42"/>
                      <a:pt x="135" y="42"/>
                    </a:cubicBezTo>
                    <a:cubicBezTo>
                      <a:pt x="135" y="28"/>
                      <a:pt x="123" y="28"/>
                      <a:pt x="123" y="28"/>
                    </a:cubicBezTo>
                  </a:path>
                </a:pathLst>
              </a:custGeom>
              <a:grpFill/>
              <a:ln>
                <a:noFill/>
              </a:ln>
              <a:effectLst/>
            </p:spPr>
            <p:txBody>
              <a:bodyPr wrap="none" lIns="152366" tIns="76183" rIns="152366" bIns="76183" anchor="ctr"/>
              <a:lstStyle/>
              <a:p>
                <a:endParaRPr lang="en-US" dirty="0">
                  <a:latin typeface="Lato Light"/>
                </a:endParaRPr>
              </a:p>
            </p:txBody>
          </p:sp>
          <p:sp>
            <p:nvSpPr>
              <p:cNvPr id="513" name="Freeform 973"/>
              <p:cNvSpPr>
                <a:spLocks noChangeArrowheads="1"/>
              </p:cNvSpPr>
              <p:nvPr/>
            </p:nvSpPr>
            <p:spPr bwMode="auto">
              <a:xfrm>
                <a:off x="3017769" y="8676810"/>
                <a:ext cx="129597" cy="91996"/>
              </a:xfrm>
              <a:custGeom>
                <a:avLst/>
                <a:gdLst>
                  <a:gd name="T0" fmla="*/ 123 w 136"/>
                  <a:gd name="T1" fmla="*/ 13 h 96"/>
                  <a:gd name="T2" fmla="*/ 123 w 136"/>
                  <a:gd name="T3" fmla="*/ 13 h 96"/>
                  <a:gd name="T4" fmla="*/ 81 w 136"/>
                  <a:gd name="T5" fmla="*/ 0 h 96"/>
                  <a:gd name="T6" fmla="*/ 0 w 136"/>
                  <a:gd name="T7" fmla="*/ 27 h 96"/>
                  <a:gd name="T8" fmla="*/ 0 w 136"/>
                  <a:gd name="T9" fmla="*/ 95 h 96"/>
                  <a:gd name="T10" fmla="*/ 123 w 136"/>
                  <a:gd name="T11" fmla="*/ 41 h 96"/>
                  <a:gd name="T12" fmla="*/ 135 w 136"/>
                  <a:gd name="T13" fmla="*/ 27 h 96"/>
                  <a:gd name="T14" fmla="*/ 123 w 136"/>
                  <a:gd name="T15" fmla="*/ 13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6">
                    <a:moveTo>
                      <a:pt x="123" y="13"/>
                    </a:moveTo>
                    <a:lnTo>
                      <a:pt x="123" y="13"/>
                    </a:lnTo>
                    <a:cubicBezTo>
                      <a:pt x="81" y="0"/>
                      <a:pt x="81" y="0"/>
                      <a:pt x="81" y="0"/>
                    </a:cubicBezTo>
                    <a:cubicBezTo>
                      <a:pt x="0" y="27"/>
                      <a:pt x="0" y="27"/>
                      <a:pt x="0" y="27"/>
                    </a:cubicBezTo>
                    <a:cubicBezTo>
                      <a:pt x="0" y="95"/>
                      <a:pt x="0" y="95"/>
                      <a:pt x="0" y="95"/>
                    </a:cubicBezTo>
                    <a:cubicBezTo>
                      <a:pt x="123" y="41"/>
                      <a:pt x="123" y="41"/>
                      <a:pt x="123" y="41"/>
                    </a:cubicBezTo>
                    <a:lnTo>
                      <a:pt x="135" y="27"/>
                    </a:lnTo>
                    <a:lnTo>
                      <a:pt x="123" y="13"/>
                    </a:lnTo>
                  </a:path>
                </a:pathLst>
              </a:custGeom>
              <a:grpFill/>
              <a:ln>
                <a:noFill/>
              </a:ln>
              <a:effectLst/>
            </p:spPr>
            <p:txBody>
              <a:bodyPr wrap="none" lIns="152366" tIns="76183" rIns="152366" bIns="76183" anchor="ctr"/>
              <a:lstStyle/>
              <a:p>
                <a:endParaRPr lang="en-US" dirty="0">
                  <a:latin typeface="Lato Light"/>
                </a:endParaRPr>
              </a:p>
            </p:txBody>
          </p:sp>
          <p:sp>
            <p:nvSpPr>
              <p:cNvPr id="514" name="Freeform 975"/>
              <p:cNvSpPr>
                <a:spLocks noChangeArrowheads="1"/>
              </p:cNvSpPr>
              <p:nvPr/>
            </p:nvSpPr>
            <p:spPr bwMode="auto">
              <a:xfrm>
                <a:off x="3017769" y="8756263"/>
                <a:ext cx="129597" cy="91996"/>
              </a:xfrm>
              <a:custGeom>
                <a:avLst/>
                <a:gdLst>
                  <a:gd name="T0" fmla="*/ 123 w 136"/>
                  <a:gd name="T1" fmla="*/ 14 h 97"/>
                  <a:gd name="T2" fmla="*/ 123 w 136"/>
                  <a:gd name="T3" fmla="*/ 14 h 97"/>
                  <a:gd name="T4" fmla="*/ 81 w 136"/>
                  <a:gd name="T5" fmla="*/ 0 h 97"/>
                  <a:gd name="T6" fmla="*/ 0 w 136"/>
                  <a:gd name="T7" fmla="*/ 42 h 97"/>
                  <a:gd name="T8" fmla="*/ 0 w 136"/>
                  <a:gd name="T9" fmla="*/ 96 h 97"/>
                  <a:gd name="T10" fmla="*/ 123 w 136"/>
                  <a:gd name="T11" fmla="*/ 42 h 97"/>
                  <a:gd name="T12" fmla="*/ 135 w 136"/>
                  <a:gd name="T13" fmla="*/ 28 h 97"/>
                  <a:gd name="T14" fmla="*/ 123 w 136"/>
                  <a:gd name="T15" fmla="*/ 1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7">
                    <a:moveTo>
                      <a:pt x="123" y="14"/>
                    </a:moveTo>
                    <a:lnTo>
                      <a:pt x="123" y="14"/>
                    </a:lnTo>
                    <a:cubicBezTo>
                      <a:pt x="81" y="0"/>
                      <a:pt x="81" y="0"/>
                      <a:pt x="81" y="0"/>
                    </a:cubicBezTo>
                    <a:cubicBezTo>
                      <a:pt x="0" y="42"/>
                      <a:pt x="0" y="42"/>
                      <a:pt x="0" y="42"/>
                    </a:cubicBezTo>
                    <a:cubicBezTo>
                      <a:pt x="0" y="96"/>
                      <a:pt x="0" y="96"/>
                      <a:pt x="0" y="96"/>
                    </a:cubicBezTo>
                    <a:cubicBezTo>
                      <a:pt x="123" y="42"/>
                      <a:pt x="123" y="42"/>
                      <a:pt x="123" y="42"/>
                    </a:cubicBezTo>
                    <a:lnTo>
                      <a:pt x="135" y="28"/>
                    </a:lnTo>
                    <a:lnTo>
                      <a:pt x="123"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515" name="Group 514"/>
            <p:cNvGrpSpPr/>
            <p:nvPr/>
          </p:nvGrpSpPr>
          <p:grpSpPr>
            <a:xfrm rot="21306954">
              <a:off x="4872204" y="9130452"/>
              <a:ext cx="494170" cy="417943"/>
              <a:chOff x="10774383" y="8982872"/>
              <a:chExt cx="561544" cy="474924"/>
            </a:xfrm>
            <a:solidFill>
              <a:schemeClr val="accent4"/>
            </a:solidFill>
          </p:grpSpPr>
          <p:sp>
            <p:nvSpPr>
              <p:cNvPr id="516" name="Freeform 120"/>
              <p:cNvSpPr>
                <a:spLocks noChangeArrowheads="1"/>
              </p:cNvSpPr>
              <p:nvPr/>
            </p:nvSpPr>
            <p:spPr bwMode="auto">
              <a:xfrm>
                <a:off x="11098526" y="8996572"/>
                <a:ext cx="237401" cy="196363"/>
              </a:xfrm>
              <a:custGeom>
                <a:avLst/>
                <a:gdLst>
                  <a:gd name="T0" fmla="*/ 150 w 233"/>
                  <a:gd name="T1" fmla="*/ 0 h 193"/>
                  <a:gd name="T2" fmla="*/ 150 w 233"/>
                  <a:gd name="T3" fmla="*/ 0 h 193"/>
                  <a:gd name="T4" fmla="*/ 0 w 233"/>
                  <a:gd name="T5" fmla="*/ 177 h 193"/>
                  <a:gd name="T6" fmla="*/ 232 w 233"/>
                  <a:gd name="T7" fmla="*/ 192 h 193"/>
                  <a:gd name="T8" fmla="*/ 232 w 233"/>
                  <a:gd name="T9" fmla="*/ 177 h 193"/>
                  <a:gd name="T10" fmla="*/ 150 w 233"/>
                  <a:gd name="T11" fmla="*/ 0 h 193"/>
                  <a:gd name="T12" fmla="*/ 123 w 233"/>
                  <a:gd name="T13" fmla="*/ 123 h 193"/>
                  <a:gd name="T14" fmla="*/ 123 w 233"/>
                  <a:gd name="T15" fmla="*/ 123 h 193"/>
                  <a:gd name="T16" fmla="*/ 109 w 233"/>
                  <a:gd name="T17" fmla="*/ 109 h 193"/>
                  <a:gd name="T18" fmla="*/ 123 w 233"/>
                  <a:gd name="T19" fmla="*/ 95 h 193"/>
                  <a:gd name="T20" fmla="*/ 137 w 233"/>
                  <a:gd name="T21" fmla="*/ 109 h 193"/>
                  <a:gd name="T22" fmla="*/ 123 w 233"/>
                  <a:gd name="T23" fmla="*/ 123 h 193"/>
                  <a:gd name="T24" fmla="*/ 178 w 233"/>
                  <a:gd name="T25" fmla="*/ 150 h 193"/>
                  <a:gd name="T26" fmla="*/ 178 w 233"/>
                  <a:gd name="T27" fmla="*/ 150 h 193"/>
                  <a:gd name="T28" fmla="*/ 164 w 233"/>
                  <a:gd name="T29" fmla="*/ 138 h 193"/>
                  <a:gd name="T30" fmla="*/ 178 w 233"/>
                  <a:gd name="T31" fmla="*/ 138 h 193"/>
                  <a:gd name="T32" fmla="*/ 191 w 233"/>
                  <a:gd name="T33" fmla="*/ 138 h 193"/>
                  <a:gd name="T34" fmla="*/ 178 w 233"/>
                  <a:gd name="T35" fmla="*/ 15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3" h="193">
                    <a:moveTo>
                      <a:pt x="150" y="0"/>
                    </a:moveTo>
                    <a:lnTo>
                      <a:pt x="150" y="0"/>
                    </a:lnTo>
                    <a:cubicBezTo>
                      <a:pt x="0" y="177"/>
                      <a:pt x="0" y="177"/>
                      <a:pt x="0" y="177"/>
                    </a:cubicBezTo>
                    <a:cubicBezTo>
                      <a:pt x="232" y="192"/>
                      <a:pt x="232" y="192"/>
                      <a:pt x="232" y="192"/>
                    </a:cubicBezTo>
                    <a:lnTo>
                      <a:pt x="232" y="177"/>
                    </a:lnTo>
                    <a:cubicBezTo>
                      <a:pt x="232" y="109"/>
                      <a:pt x="191" y="41"/>
                      <a:pt x="150" y="0"/>
                    </a:cubicBezTo>
                    <a:close/>
                    <a:moveTo>
                      <a:pt x="123" y="123"/>
                    </a:moveTo>
                    <a:lnTo>
                      <a:pt x="123" y="123"/>
                    </a:lnTo>
                    <a:cubicBezTo>
                      <a:pt x="109" y="123"/>
                      <a:pt x="109" y="123"/>
                      <a:pt x="109" y="109"/>
                    </a:cubicBezTo>
                    <a:cubicBezTo>
                      <a:pt x="109" y="109"/>
                      <a:pt x="109" y="95"/>
                      <a:pt x="123" y="95"/>
                    </a:cubicBezTo>
                    <a:lnTo>
                      <a:pt x="137" y="109"/>
                    </a:lnTo>
                    <a:cubicBezTo>
                      <a:pt x="137" y="123"/>
                      <a:pt x="123" y="123"/>
                      <a:pt x="123" y="123"/>
                    </a:cubicBezTo>
                    <a:close/>
                    <a:moveTo>
                      <a:pt x="178" y="150"/>
                    </a:moveTo>
                    <a:lnTo>
                      <a:pt x="178" y="150"/>
                    </a:lnTo>
                    <a:cubicBezTo>
                      <a:pt x="178" y="150"/>
                      <a:pt x="164" y="150"/>
                      <a:pt x="164" y="138"/>
                    </a:cubicBezTo>
                    <a:lnTo>
                      <a:pt x="178" y="138"/>
                    </a:lnTo>
                    <a:cubicBezTo>
                      <a:pt x="191" y="138"/>
                      <a:pt x="191" y="138"/>
                      <a:pt x="191" y="138"/>
                    </a:cubicBezTo>
                    <a:cubicBezTo>
                      <a:pt x="191" y="150"/>
                      <a:pt x="191" y="150"/>
                      <a:pt x="178"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17" name="Freeform 121"/>
              <p:cNvSpPr>
                <a:spLocks noChangeArrowheads="1"/>
              </p:cNvSpPr>
              <p:nvPr/>
            </p:nvSpPr>
            <p:spPr bwMode="auto">
              <a:xfrm>
                <a:off x="10774383" y="8982872"/>
                <a:ext cx="465668" cy="474924"/>
              </a:xfrm>
              <a:custGeom>
                <a:avLst/>
                <a:gdLst>
                  <a:gd name="T0" fmla="*/ 232 w 452"/>
                  <a:gd name="T1" fmla="*/ 232 h 465"/>
                  <a:gd name="T2" fmla="*/ 232 w 452"/>
                  <a:gd name="T3" fmla="*/ 232 h 465"/>
                  <a:gd name="T4" fmla="*/ 369 w 452"/>
                  <a:gd name="T5" fmla="*/ 55 h 465"/>
                  <a:gd name="T6" fmla="*/ 232 w 452"/>
                  <a:gd name="T7" fmla="*/ 0 h 465"/>
                  <a:gd name="T8" fmla="*/ 0 w 452"/>
                  <a:gd name="T9" fmla="*/ 232 h 465"/>
                  <a:gd name="T10" fmla="*/ 232 w 452"/>
                  <a:gd name="T11" fmla="*/ 464 h 465"/>
                  <a:gd name="T12" fmla="*/ 451 w 452"/>
                  <a:gd name="T13" fmla="*/ 246 h 465"/>
                  <a:gd name="T14" fmla="*/ 232 w 452"/>
                  <a:gd name="T15" fmla="*/ 232 h 465"/>
                  <a:gd name="T16" fmla="*/ 109 w 452"/>
                  <a:gd name="T17" fmla="*/ 300 h 465"/>
                  <a:gd name="T18" fmla="*/ 109 w 452"/>
                  <a:gd name="T19" fmla="*/ 300 h 465"/>
                  <a:gd name="T20" fmla="*/ 96 w 452"/>
                  <a:gd name="T21" fmla="*/ 287 h 465"/>
                  <a:gd name="T22" fmla="*/ 109 w 452"/>
                  <a:gd name="T23" fmla="*/ 274 h 465"/>
                  <a:gd name="T24" fmla="*/ 123 w 452"/>
                  <a:gd name="T25" fmla="*/ 287 h 465"/>
                  <a:gd name="T26" fmla="*/ 109 w 452"/>
                  <a:gd name="T27" fmla="*/ 300 h 465"/>
                  <a:gd name="T28" fmla="*/ 137 w 452"/>
                  <a:gd name="T29" fmla="*/ 178 h 465"/>
                  <a:gd name="T30" fmla="*/ 137 w 452"/>
                  <a:gd name="T31" fmla="*/ 178 h 465"/>
                  <a:gd name="T32" fmla="*/ 123 w 452"/>
                  <a:gd name="T33" fmla="*/ 164 h 465"/>
                  <a:gd name="T34" fmla="*/ 137 w 452"/>
                  <a:gd name="T35" fmla="*/ 152 h 465"/>
                  <a:gd name="T36" fmla="*/ 150 w 452"/>
                  <a:gd name="T37" fmla="*/ 164 h 465"/>
                  <a:gd name="T38" fmla="*/ 137 w 452"/>
                  <a:gd name="T39" fmla="*/ 178 h 465"/>
                  <a:gd name="T40" fmla="*/ 205 w 452"/>
                  <a:gd name="T41" fmla="*/ 68 h 465"/>
                  <a:gd name="T42" fmla="*/ 205 w 452"/>
                  <a:gd name="T43" fmla="*/ 68 h 465"/>
                  <a:gd name="T44" fmla="*/ 232 w 452"/>
                  <a:gd name="T45" fmla="*/ 55 h 465"/>
                  <a:gd name="T46" fmla="*/ 246 w 452"/>
                  <a:gd name="T47" fmla="*/ 68 h 465"/>
                  <a:gd name="T48" fmla="*/ 232 w 452"/>
                  <a:gd name="T49" fmla="*/ 97 h 465"/>
                  <a:gd name="T50" fmla="*/ 205 w 452"/>
                  <a:gd name="T51" fmla="*/ 68 h 465"/>
                  <a:gd name="T52" fmla="*/ 246 w 452"/>
                  <a:gd name="T53" fmla="*/ 397 h 465"/>
                  <a:gd name="T54" fmla="*/ 246 w 452"/>
                  <a:gd name="T55" fmla="*/ 397 h 465"/>
                  <a:gd name="T56" fmla="*/ 219 w 452"/>
                  <a:gd name="T57" fmla="*/ 370 h 465"/>
                  <a:gd name="T58" fmla="*/ 246 w 452"/>
                  <a:gd name="T59" fmla="*/ 329 h 465"/>
                  <a:gd name="T60" fmla="*/ 287 w 452"/>
                  <a:gd name="T61" fmla="*/ 370 h 465"/>
                  <a:gd name="T62" fmla="*/ 246 w 452"/>
                  <a:gd name="T63" fmla="*/ 39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2" h="465">
                    <a:moveTo>
                      <a:pt x="232" y="232"/>
                    </a:moveTo>
                    <a:lnTo>
                      <a:pt x="232" y="232"/>
                    </a:lnTo>
                    <a:cubicBezTo>
                      <a:pt x="369" y="55"/>
                      <a:pt x="369" y="55"/>
                      <a:pt x="369" y="55"/>
                    </a:cubicBezTo>
                    <a:cubicBezTo>
                      <a:pt x="328" y="27"/>
                      <a:pt x="273" y="0"/>
                      <a:pt x="232" y="0"/>
                    </a:cubicBezTo>
                    <a:cubicBezTo>
                      <a:pt x="96" y="0"/>
                      <a:pt x="0" y="109"/>
                      <a:pt x="0" y="232"/>
                    </a:cubicBezTo>
                    <a:cubicBezTo>
                      <a:pt x="0" y="355"/>
                      <a:pt x="96" y="464"/>
                      <a:pt x="232" y="464"/>
                    </a:cubicBezTo>
                    <a:cubicBezTo>
                      <a:pt x="341" y="464"/>
                      <a:pt x="437" y="370"/>
                      <a:pt x="451" y="246"/>
                    </a:cubicBezTo>
                    <a:lnTo>
                      <a:pt x="232" y="232"/>
                    </a:lnTo>
                    <a:close/>
                    <a:moveTo>
                      <a:pt x="109" y="300"/>
                    </a:moveTo>
                    <a:lnTo>
                      <a:pt x="109" y="300"/>
                    </a:lnTo>
                    <a:cubicBezTo>
                      <a:pt x="109" y="300"/>
                      <a:pt x="96" y="300"/>
                      <a:pt x="96" y="287"/>
                    </a:cubicBezTo>
                    <a:lnTo>
                      <a:pt x="109" y="274"/>
                    </a:lnTo>
                    <a:cubicBezTo>
                      <a:pt x="123" y="274"/>
                      <a:pt x="123" y="287"/>
                      <a:pt x="123" y="287"/>
                    </a:cubicBezTo>
                    <a:cubicBezTo>
                      <a:pt x="123" y="300"/>
                      <a:pt x="123" y="300"/>
                      <a:pt x="109" y="300"/>
                    </a:cubicBezTo>
                    <a:close/>
                    <a:moveTo>
                      <a:pt x="137" y="178"/>
                    </a:moveTo>
                    <a:lnTo>
                      <a:pt x="137" y="178"/>
                    </a:lnTo>
                    <a:cubicBezTo>
                      <a:pt x="137" y="178"/>
                      <a:pt x="123" y="178"/>
                      <a:pt x="123" y="164"/>
                    </a:cubicBezTo>
                    <a:lnTo>
                      <a:pt x="137" y="152"/>
                    </a:lnTo>
                    <a:cubicBezTo>
                      <a:pt x="150" y="152"/>
                      <a:pt x="150" y="164"/>
                      <a:pt x="150" y="164"/>
                    </a:cubicBezTo>
                    <a:cubicBezTo>
                      <a:pt x="150" y="178"/>
                      <a:pt x="150" y="178"/>
                      <a:pt x="137" y="178"/>
                    </a:cubicBezTo>
                    <a:close/>
                    <a:moveTo>
                      <a:pt x="205" y="68"/>
                    </a:moveTo>
                    <a:lnTo>
                      <a:pt x="205" y="68"/>
                    </a:lnTo>
                    <a:cubicBezTo>
                      <a:pt x="205" y="55"/>
                      <a:pt x="219" y="55"/>
                      <a:pt x="232" y="55"/>
                    </a:cubicBezTo>
                    <a:cubicBezTo>
                      <a:pt x="246" y="55"/>
                      <a:pt x="246" y="55"/>
                      <a:pt x="246" y="68"/>
                    </a:cubicBezTo>
                    <a:cubicBezTo>
                      <a:pt x="246" y="82"/>
                      <a:pt x="246" y="97"/>
                      <a:pt x="232" y="97"/>
                    </a:cubicBezTo>
                    <a:cubicBezTo>
                      <a:pt x="219" y="97"/>
                      <a:pt x="205" y="82"/>
                      <a:pt x="205" y="68"/>
                    </a:cubicBezTo>
                    <a:close/>
                    <a:moveTo>
                      <a:pt x="246" y="397"/>
                    </a:moveTo>
                    <a:lnTo>
                      <a:pt x="246" y="397"/>
                    </a:lnTo>
                    <a:cubicBezTo>
                      <a:pt x="232" y="397"/>
                      <a:pt x="219" y="384"/>
                      <a:pt x="219" y="370"/>
                    </a:cubicBezTo>
                    <a:cubicBezTo>
                      <a:pt x="219" y="341"/>
                      <a:pt x="232" y="329"/>
                      <a:pt x="246" y="329"/>
                    </a:cubicBezTo>
                    <a:cubicBezTo>
                      <a:pt x="273" y="329"/>
                      <a:pt x="287" y="341"/>
                      <a:pt x="287" y="370"/>
                    </a:cubicBezTo>
                    <a:cubicBezTo>
                      <a:pt x="287" y="384"/>
                      <a:pt x="273" y="397"/>
                      <a:pt x="246" y="39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18" name="Group 517"/>
            <p:cNvGrpSpPr/>
            <p:nvPr/>
          </p:nvGrpSpPr>
          <p:grpSpPr>
            <a:xfrm rot="21306954">
              <a:off x="6962074" y="7506958"/>
              <a:ext cx="494169" cy="494297"/>
              <a:chOff x="10774383" y="7695099"/>
              <a:chExt cx="561542" cy="561688"/>
            </a:xfrm>
            <a:solidFill>
              <a:schemeClr val="accent1"/>
            </a:solidFill>
          </p:grpSpPr>
          <p:sp>
            <p:nvSpPr>
              <p:cNvPr id="519" name="Freeform 145"/>
              <p:cNvSpPr>
                <a:spLocks noChangeArrowheads="1"/>
              </p:cNvSpPr>
              <p:nvPr/>
            </p:nvSpPr>
            <p:spPr bwMode="auto">
              <a:xfrm>
                <a:off x="10806341" y="8133490"/>
                <a:ext cx="488494" cy="123297"/>
              </a:xfrm>
              <a:custGeom>
                <a:avLst/>
                <a:gdLst>
                  <a:gd name="T0" fmla="*/ 0 w 478"/>
                  <a:gd name="T1" fmla="*/ 0 h 124"/>
                  <a:gd name="T2" fmla="*/ 0 w 478"/>
                  <a:gd name="T3" fmla="*/ 0 h 124"/>
                  <a:gd name="T4" fmla="*/ 95 w 478"/>
                  <a:gd name="T5" fmla="*/ 123 h 124"/>
                  <a:gd name="T6" fmla="*/ 382 w 478"/>
                  <a:gd name="T7" fmla="*/ 123 h 124"/>
                  <a:gd name="T8" fmla="*/ 477 w 478"/>
                  <a:gd name="T9" fmla="*/ 0 h 124"/>
                  <a:gd name="T10" fmla="*/ 477 w 478"/>
                  <a:gd name="T11" fmla="*/ 0 h 124"/>
                  <a:gd name="T12" fmla="*/ 0 w 478"/>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478" h="124">
                    <a:moveTo>
                      <a:pt x="0" y="0"/>
                    </a:moveTo>
                    <a:lnTo>
                      <a:pt x="0" y="0"/>
                    </a:lnTo>
                    <a:cubicBezTo>
                      <a:pt x="0" y="69"/>
                      <a:pt x="54" y="123"/>
                      <a:pt x="95" y="123"/>
                    </a:cubicBezTo>
                    <a:cubicBezTo>
                      <a:pt x="382" y="123"/>
                      <a:pt x="382" y="123"/>
                      <a:pt x="382" y="123"/>
                    </a:cubicBezTo>
                    <a:cubicBezTo>
                      <a:pt x="436" y="123"/>
                      <a:pt x="477" y="69"/>
                      <a:pt x="477" y="0"/>
                    </a:cubicBezTo>
                    <a:lnTo>
                      <a:pt x="477"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0" name="Freeform 146"/>
              <p:cNvSpPr>
                <a:spLocks noChangeArrowheads="1"/>
              </p:cNvSpPr>
              <p:nvPr/>
            </p:nvSpPr>
            <p:spPr bwMode="auto">
              <a:xfrm>
                <a:off x="10774383" y="7937127"/>
                <a:ext cx="561542" cy="136997"/>
              </a:xfrm>
              <a:custGeom>
                <a:avLst/>
                <a:gdLst>
                  <a:gd name="T0" fmla="*/ 546 w 547"/>
                  <a:gd name="T1" fmla="*/ 68 h 138"/>
                  <a:gd name="T2" fmla="*/ 546 w 547"/>
                  <a:gd name="T3" fmla="*/ 68 h 138"/>
                  <a:gd name="T4" fmla="*/ 505 w 547"/>
                  <a:gd name="T5" fmla="*/ 28 h 138"/>
                  <a:gd name="T6" fmla="*/ 464 w 547"/>
                  <a:gd name="T7" fmla="*/ 41 h 138"/>
                  <a:gd name="T8" fmla="*/ 437 w 547"/>
                  <a:gd name="T9" fmla="*/ 68 h 138"/>
                  <a:gd name="T10" fmla="*/ 410 w 547"/>
                  <a:gd name="T11" fmla="*/ 41 h 138"/>
                  <a:gd name="T12" fmla="*/ 382 w 547"/>
                  <a:gd name="T13" fmla="*/ 41 h 138"/>
                  <a:gd name="T14" fmla="*/ 369 w 547"/>
                  <a:gd name="T15" fmla="*/ 41 h 138"/>
                  <a:gd name="T16" fmla="*/ 355 w 547"/>
                  <a:gd name="T17" fmla="*/ 41 h 138"/>
                  <a:gd name="T18" fmla="*/ 341 w 547"/>
                  <a:gd name="T19" fmla="*/ 55 h 138"/>
                  <a:gd name="T20" fmla="*/ 314 w 547"/>
                  <a:gd name="T21" fmla="*/ 28 h 138"/>
                  <a:gd name="T22" fmla="*/ 246 w 547"/>
                  <a:gd name="T23" fmla="*/ 41 h 138"/>
                  <a:gd name="T24" fmla="*/ 232 w 547"/>
                  <a:gd name="T25" fmla="*/ 68 h 138"/>
                  <a:gd name="T26" fmla="*/ 219 w 547"/>
                  <a:gd name="T27" fmla="*/ 55 h 138"/>
                  <a:gd name="T28" fmla="*/ 178 w 547"/>
                  <a:gd name="T29" fmla="*/ 55 h 138"/>
                  <a:gd name="T30" fmla="*/ 164 w 547"/>
                  <a:gd name="T31" fmla="*/ 14 h 138"/>
                  <a:gd name="T32" fmla="*/ 137 w 547"/>
                  <a:gd name="T33" fmla="*/ 14 h 138"/>
                  <a:gd name="T34" fmla="*/ 82 w 547"/>
                  <a:gd name="T35" fmla="*/ 28 h 138"/>
                  <a:gd name="T36" fmla="*/ 55 w 547"/>
                  <a:gd name="T37" fmla="*/ 28 h 138"/>
                  <a:gd name="T38" fmla="*/ 28 w 547"/>
                  <a:gd name="T39" fmla="*/ 28 h 138"/>
                  <a:gd name="T40" fmla="*/ 0 w 547"/>
                  <a:gd name="T41" fmla="*/ 82 h 138"/>
                  <a:gd name="T42" fmla="*/ 28 w 547"/>
                  <a:gd name="T43" fmla="*/ 123 h 138"/>
                  <a:gd name="T44" fmla="*/ 69 w 547"/>
                  <a:gd name="T45" fmla="*/ 123 h 138"/>
                  <a:gd name="T46" fmla="*/ 150 w 547"/>
                  <a:gd name="T47" fmla="*/ 123 h 138"/>
                  <a:gd name="T48" fmla="*/ 178 w 547"/>
                  <a:gd name="T49" fmla="*/ 109 h 138"/>
                  <a:gd name="T50" fmla="*/ 205 w 547"/>
                  <a:gd name="T51" fmla="*/ 109 h 138"/>
                  <a:gd name="T52" fmla="*/ 246 w 547"/>
                  <a:gd name="T53" fmla="*/ 123 h 138"/>
                  <a:gd name="T54" fmla="*/ 260 w 547"/>
                  <a:gd name="T55" fmla="*/ 109 h 138"/>
                  <a:gd name="T56" fmla="*/ 300 w 547"/>
                  <a:gd name="T57" fmla="*/ 123 h 138"/>
                  <a:gd name="T58" fmla="*/ 328 w 547"/>
                  <a:gd name="T59" fmla="*/ 123 h 138"/>
                  <a:gd name="T60" fmla="*/ 355 w 547"/>
                  <a:gd name="T61" fmla="*/ 123 h 138"/>
                  <a:gd name="T62" fmla="*/ 396 w 547"/>
                  <a:gd name="T63" fmla="*/ 123 h 138"/>
                  <a:gd name="T64" fmla="*/ 437 w 547"/>
                  <a:gd name="T65" fmla="*/ 123 h 138"/>
                  <a:gd name="T66" fmla="*/ 532 w 547"/>
                  <a:gd name="T67" fmla="*/ 109 h 138"/>
                  <a:gd name="T68" fmla="*/ 546 w 547"/>
                  <a:gd name="T69"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7" h="138">
                    <a:moveTo>
                      <a:pt x="546" y="68"/>
                    </a:moveTo>
                    <a:lnTo>
                      <a:pt x="546" y="68"/>
                    </a:lnTo>
                    <a:cubicBezTo>
                      <a:pt x="546" y="41"/>
                      <a:pt x="532" y="41"/>
                      <a:pt x="505" y="28"/>
                    </a:cubicBezTo>
                    <a:cubicBezTo>
                      <a:pt x="492" y="28"/>
                      <a:pt x="478" y="28"/>
                      <a:pt x="464" y="41"/>
                    </a:cubicBezTo>
                    <a:cubicBezTo>
                      <a:pt x="451" y="55"/>
                      <a:pt x="451" y="68"/>
                      <a:pt x="437" y="68"/>
                    </a:cubicBezTo>
                    <a:cubicBezTo>
                      <a:pt x="423" y="68"/>
                      <a:pt x="423" y="55"/>
                      <a:pt x="410" y="41"/>
                    </a:cubicBezTo>
                    <a:cubicBezTo>
                      <a:pt x="396" y="28"/>
                      <a:pt x="396" y="28"/>
                      <a:pt x="382" y="41"/>
                    </a:cubicBezTo>
                    <a:cubicBezTo>
                      <a:pt x="382" y="41"/>
                      <a:pt x="382" y="41"/>
                      <a:pt x="369" y="41"/>
                    </a:cubicBezTo>
                    <a:cubicBezTo>
                      <a:pt x="369" y="41"/>
                      <a:pt x="369" y="41"/>
                      <a:pt x="355" y="41"/>
                    </a:cubicBezTo>
                    <a:cubicBezTo>
                      <a:pt x="355" y="55"/>
                      <a:pt x="355" y="55"/>
                      <a:pt x="341" y="55"/>
                    </a:cubicBezTo>
                    <a:cubicBezTo>
                      <a:pt x="328" y="68"/>
                      <a:pt x="328" y="41"/>
                      <a:pt x="314" y="28"/>
                    </a:cubicBezTo>
                    <a:cubicBezTo>
                      <a:pt x="287" y="14"/>
                      <a:pt x="260" y="14"/>
                      <a:pt x="246" y="41"/>
                    </a:cubicBezTo>
                    <a:cubicBezTo>
                      <a:pt x="246" y="55"/>
                      <a:pt x="246" y="68"/>
                      <a:pt x="232" y="68"/>
                    </a:cubicBezTo>
                    <a:cubicBezTo>
                      <a:pt x="232" y="82"/>
                      <a:pt x="219" y="68"/>
                      <a:pt x="219" y="55"/>
                    </a:cubicBezTo>
                    <a:cubicBezTo>
                      <a:pt x="205" y="55"/>
                      <a:pt x="191" y="55"/>
                      <a:pt x="178" y="55"/>
                    </a:cubicBezTo>
                    <a:cubicBezTo>
                      <a:pt x="164" y="41"/>
                      <a:pt x="164" y="28"/>
                      <a:pt x="164" y="14"/>
                    </a:cubicBezTo>
                    <a:cubicBezTo>
                      <a:pt x="150" y="14"/>
                      <a:pt x="137" y="14"/>
                      <a:pt x="137" y="14"/>
                    </a:cubicBezTo>
                    <a:cubicBezTo>
                      <a:pt x="109" y="0"/>
                      <a:pt x="96" y="0"/>
                      <a:pt x="82" y="28"/>
                    </a:cubicBezTo>
                    <a:cubicBezTo>
                      <a:pt x="69" y="28"/>
                      <a:pt x="69" y="41"/>
                      <a:pt x="55" y="28"/>
                    </a:cubicBezTo>
                    <a:cubicBezTo>
                      <a:pt x="41" y="28"/>
                      <a:pt x="41" y="28"/>
                      <a:pt x="28" y="28"/>
                    </a:cubicBezTo>
                    <a:cubicBezTo>
                      <a:pt x="14" y="41"/>
                      <a:pt x="14" y="68"/>
                      <a:pt x="0" y="82"/>
                    </a:cubicBezTo>
                    <a:cubicBezTo>
                      <a:pt x="0" y="96"/>
                      <a:pt x="14" y="123"/>
                      <a:pt x="28" y="123"/>
                    </a:cubicBezTo>
                    <a:cubicBezTo>
                      <a:pt x="41" y="123"/>
                      <a:pt x="55" y="123"/>
                      <a:pt x="69" y="123"/>
                    </a:cubicBezTo>
                    <a:cubicBezTo>
                      <a:pt x="96" y="109"/>
                      <a:pt x="123" y="137"/>
                      <a:pt x="150" y="123"/>
                    </a:cubicBezTo>
                    <a:cubicBezTo>
                      <a:pt x="164" y="123"/>
                      <a:pt x="164" y="109"/>
                      <a:pt x="178" y="109"/>
                    </a:cubicBezTo>
                    <a:cubicBezTo>
                      <a:pt x="178" y="109"/>
                      <a:pt x="191" y="109"/>
                      <a:pt x="205" y="109"/>
                    </a:cubicBezTo>
                    <a:cubicBezTo>
                      <a:pt x="219" y="123"/>
                      <a:pt x="232" y="123"/>
                      <a:pt x="246" y="123"/>
                    </a:cubicBezTo>
                    <a:cubicBezTo>
                      <a:pt x="260" y="123"/>
                      <a:pt x="260" y="109"/>
                      <a:pt x="260" y="109"/>
                    </a:cubicBezTo>
                    <a:cubicBezTo>
                      <a:pt x="273" y="109"/>
                      <a:pt x="287" y="109"/>
                      <a:pt x="300" y="123"/>
                    </a:cubicBezTo>
                    <a:cubicBezTo>
                      <a:pt x="300" y="123"/>
                      <a:pt x="314" y="123"/>
                      <a:pt x="328" y="123"/>
                    </a:cubicBezTo>
                    <a:cubicBezTo>
                      <a:pt x="341" y="123"/>
                      <a:pt x="341" y="123"/>
                      <a:pt x="355" y="123"/>
                    </a:cubicBezTo>
                    <a:cubicBezTo>
                      <a:pt x="369" y="109"/>
                      <a:pt x="382" y="123"/>
                      <a:pt x="396" y="123"/>
                    </a:cubicBezTo>
                    <a:cubicBezTo>
                      <a:pt x="410" y="137"/>
                      <a:pt x="423" y="123"/>
                      <a:pt x="437" y="123"/>
                    </a:cubicBezTo>
                    <a:cubicBezTo>
                      <a:pt x="464" y="109"/>
                      <a:pt x="505" y="137"/>
                      <a:pt x="532" y="109"/>
                    </a:cubicBezTo>
                    <a:cubicBezTo>
                      <a:pt x="546" y="109"/>
                      <a:pt x="546" y="82"/>
                      <a:pt x="546" y="68"/>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1" name="Freeform 147"/>
              <p:cNvSpPr>
                <a:spLocks noChangeArrowheads="1"/>
              </p:cNvSpPr>
              <p:nvPr/>
            </p:nvSpPr>
            <p:spPr bwMode="auto">
              <a:xfrm>
                <a:off x="10820037" y="7695099"/>
                <a:ext cx="474799" cy="196363"/>
              </a:xfrm>
              <a:custGeom>
                <a:avLst/>
                <a:gdLst>
                  <a:gd name="T0" fmla="*/ 287 w 465"/>
                  <a:gd name="T1" fmla="*/ 14 h 192"/>
                  <a:gd name="T2" fmla="*/ 287 w 465"/>
                  <a:gd name="T3" fmla="*/ 14 h 192"/>
                  <a:gd name="T4" fmla="*/ 287 w 465"/>
                  <a:gd name="T5" fmla="*/ 14 h 192"/>
                  <a:gd name="T6" fmla="*/ 287 w 465"/>
                  <a:gd name="T7" fmla="*/ 14 h 192"/>
                  <a:gd name="T8" fmla="*/ 232 w 465"/>
                  <a:gd name="T9" fmla="*/ 0 h 192"/>
                  <a:gd name="T10" fmla="*/ 0 w 465"/>
                  <a:gd name="T11" fmla="*/ 191 h 192"/>
                  <a:gd name="T12" fmla="*/ 464 w 465"/>
                  <a:gd name="T13" fmla="*/ 191 h 192"/>
                  <a:gd name="T14" fmla="*/ 287 w 465"/>
                  <a:gd name="T15" fmla="*/ 14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5" h="192">
                    <a:moveTo>
                      <a:pt x="287" y="14"/>
                    </a:moveTo>
                    <a:lnTo>
                      <a:pt x="287" y="14"/>
                    </a:lnTo>
                    <a:lnTo>
                      <a:pt x="287" y="14"/>
                    </a:lnTo>
                    <a:lnTo>
                      <a:pt x="287" y="14"/>
                    </a:lnTo>
                    <a:cubicBezTo>
                      <a:pt x="273" y="0"/>
                      <a:pt x="246" y="0"/>
                      <a:pt x="232" y="0"/>
                    </a:cubicBezTo>
                    <a:cubicBezTo>
                      <a:pt x="123" y="0"/>
                      <a:pt x="28" y="82"/>
                      <a:pt x="0" y="191"/>
                    </a:cubicBezTo>
                    <a:cubicBezTo>
                      <a:pt x="464" y="191"/>
                      <a:pt x="464" y="191"/>
                      <a:pt x="464" y="191"/>
                    </a:cubicBezTo>
                    <a:cubicBezTo>
                      <a:pt x="437" y="96"/>
                      <a:pt x="369" y="26"/>
                      <a:pt x="287" y="14"/>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2" name="Group 521"/>
            <p:cNvGrpSpPr/>
            <p:nvPr/>
          </p:nvGrpSpPr>
          <p:grpSpPr>
            <a:xfrm rot="21306954">
              <a:off x="6388554" y="10359398"/>
              <a:ext cx="764798" cy="727678"/>
              <a:chOff x="10774383" y="10183880"/>
              <a:chExt cx="561542" cy="534287"/>
            </a:xfrm>
            <a:solidFill>
              <a:schemeClr val="accent6"/>
            </a:solidFill>
          </p:grpSpPr>
          <p:sp>
            <p:nvSpPr>
              <p:cNvPr id="523" name="Freeform 175"/>
              <p:cNvSpPr>
                <a:spLocks noChangeArrowheads="1"/>
              </p:cNvSpPr>
              <p:nvPr/>
            </p:nvSpPr>
            <p:spPr bwMode="auto">
              <a:xfrm>
                <a:off x="10774383" y="10339142"/>
                <a:ext cx="561542" cy="379025"/>
              </a:xfrm>
              <a:custGeom>
                <a:avLst/>
                <a:gdLst>
                  <a:gd name="T0" fmla="*/ 0 w 547"/>
                  <a:gd name="T1" fmla="*/ 0 h 369"/>
                  <a:gd name="T2" fmla="*/ 0 w 547"/>
                  <a:gd name="T3" fmla="*/ 0 h 369"/>
                  <a:gd name="T4" fmla="*/ 0 w 547"/>
                  <a:gd name="T5" fmla="*/ 300 h 369"/>
                  <a:gd name="T6" fmla="*/ 28 w 547"/>
                  <a:gd name="T7" fmla="*/ 341 h 369"/>
                  <a:gd name="T8" fmla="*/ 69 w 547"/>
                  <a:gd name="T9" fmla="*/ 341 h 369"/>
                  <a:gd name="T10" fmla="*/ 69 w 547"/>
                  <a:gd name="T11" fmla="*/ 354 h 369"/>
                  <a:gd name="T12" fmla="*/ 82 w 547"/>
                  <a:gd name="T13" fmla="*/ 368 h 369"/>
                  <a:gd name="T14" fmla="*/ 96 w 547"/>
                  <a:gd name="T15" fmla="*/ 354 h 369"/>
                  <a:gd name="T16" fmla="*/ 96 w 547"/>
                  <a:gd name="T17" fmla="*/ 341 h 369"/>
                  <a:gd name="T18" fmla="*/ 451 w 547"/>
                  <a:gd name="T19" fmla="*/ 341 h 369"/>
                  <a:gd name="T20" fmla="*/ 451 w 547"/>
                  <a:gd name="T21" fmla="*/ 354 h 369"/>
                  <a:gd name="T22" fmla="*/ 464 w 547"/>
                  <a:gd name="T23" fmla="*/ 368 h 369"/>
                  <a:gd name="T24" fmla="*/ 478 w 547"/>
                  <a:gd name="T25" fmla="*/ 354 h 369"/>
                  <a:gd name="T26" fmla="*/ 478 w 547"/>
                  <a:gd name="T27" fmla="*/ 341 h 369"/>
                  <a:gd name="T28" fmla="*/ 505 w 547"/>
                  <a:gd name="T29" fmla="*/ 341 h 369"/>
                  <a:gd name="T30" fmla="*/ 546 w 547"/>
                  <a:gd name="T31" fmla="*/ 300 h 369"/>
                  <a:gd name="T32" fmla="*/ 546 w 547"/>
                  <a:gd name="T33" fmla="*/ 0 h 369"/>
                  <a:gd name="T34" fmla="*/ 0 w 547"/>
                  <a:gd name="T35" fmla="*/ 0 h 369"/>
                  <a:gd name="T36" fmla="*/ 437 w 547"/>
                  <a:gd name="T37" fmla="*/ 204 h 369"/>
                  <a:gd name="T38" fmla="*/ 437 w 547"/>
                  <a:gd name="T39" fmla="*/ 204 h 369"/>
                  <a:gd name="T40" fmla="*/ 396 w 547"/>
                  <a:gd name="T41" fmla="*/ 259 h 369"/>
                  <a:gd name="T42" fmla="*/ 150 w 547"/>
                  <a:gd name="T43" fmla="*/ 259 h 369"/>
                  <a:gd name="T44" fmla="*/ 109 w 547"/>
                  <a:gd name="T45" fmla="*/ 204 h 369"/>
                  <a:gd name="T46" fmla="*/ 109 w 547"/>
                  <a:gd name="T47" fmla="*/ 122 h 369"/>
                  <a:gd name="T48" fmla="*/ 150 w 547"/>
                  <a:gd name="T49" fmla="*/ 82 h 369"/>
                  <a:gd name="T50" fmla="*/ 396 w 547"/>
                  <a:gd name="T51" fmla="*/ 82 h 369"/>
                  <a:gd name="T52" fmla="*/ 437 w 547"/>
                  <a:gd name="T53" fmla="*/ 122 h 369"/>
                  <a:gd name="T54" fmla="*/ 437 w 547"/>
                  <a:gd name="T55" fmla="*/ 20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7" h="369">
                    <a:moveTo>
                      <a:pt x="0" y="0"/>
                    </a:moveTo>
                    <a:lnTo>
                      <a:pt x="0" y="0"/>
                    </a:lnTo>
                    <a:cubicBezTo>
                      <a:pt x="0" y="300"/>
                      <a:pt x="0" y="300"/>
                      <a:pt x="0" y="300"/>
                    </a:cubicBezTo>
                    <a:cubicBezTo>
                      <a:pt x="0" y="327"/>
                      <a:pt x="14" y="341"/>
                      <a:pt x="28" y="341"/>
                    </a:cubicBezTo>
                    <a:cubicBezTo>
                      <a:pt x="69" y="341"/>
                      <a:pt x="69" y="341"/>
                      <a:pt x="69" y="341"/>
                    </a:cubicBezTo>
                    <a:cubicBezTo>
                      <a:pt x="69" y="354"/>
                      <a:pt x="69" y="354"/>
                      <a:pt x="69" y="354"/>
                    </a:cubicBezTo>
                    <a:cubicBezTo>
                      <a:pt x="69" y="368"/>
                      <a:pt x="82" y="368"/>
                      <a:pt x="82" y="368"/>
                    </a:cubicBezTo>
                    <a:cubicBezTo>
                      <a:pt x="96" y="368"/>
                      <a:pt x="96" y="368"/>
                      <a:pt x="96" y="354"/>
                    </a:cubicBezTo>
                    <a:cubicBezTo>
                      <a:pt x="96" y="341"/>
                      <a:pt x="96" y="341"/>
                      <a:pt x="96" y="341"/>
                    </a:cubicBezTo>
                    <a:cubicBezTo>
                      <a:pt x="451" y="341"/>
                      <a:pt x="451" y="341"/>
                      <a:pt x="451" y="341"/>
                    </a:cubicBezTo>
                    <a:cubicBezTo>
                      <a:pt x="451" y="354"/>
                      <a:pt x="451" y="354"/>
                      <a:pt x="451" y="354"/>
                    </a:cubicBezTo>
                    <a:cubicBezTo>
                      <a:pt x="451" y="368"/>
                      <a:pt x="451" y="368"/>
                      <a:pt x="464" y="368"/>
                    </a:cubicBezTo>
                    <a:cubicBezTo>
                      <a:pt x="464" y="368"/>
                      <a:pt x="478" y="368"/>
                      <a:pt x="478" y="354"/>
                    </a:cubicBezTo>
                    <a:cubicBezTo>
                      <a:pt x="478" y="341"/>
                      <a:pt x="478" y="341"/>
                      <a:pt x="478" y="341"/>
                    </a:cubicBezTo>
                    <a:cubicBezTo>
                      <a:pt x="505" y="341"/>
                      <a:pt x="505" y="341"/>
                      <a:pt x="505" y="341"/>
                    </a:cubicBezTo>
                    <a:cubicBezTo>
                      <a:pt x="532" y="341"/>
                      <a:pt x="546" y="327"/>
                      <a:pt x="546" y="300"/>
                    </a:cubicBezTo>
                    <a:cubicBezTo>
                      <a:pt x="546" y="0"/>
                      <a:pt x="546" y="0"/>
                      <a:pt x="546" y="0"/>
                    </a:cubicBezTo>
                    <a:lnTo>
                      <a:pt x="0" y="0"/>
                    </a:lnTo>
                    <a:close/>
                    <a:moveTo>
                      <a:pt x="437" y="204"/>
                    </a:moveTo>
                    <a:lnTo>
                      <a:pt x="437" y="204"/>
                    </a:lnTo>
                    <a:cubicBezTo>
                      <a:pt x="437" y="232"/>
                      <a:pt x="423" y="259"/>
                      <a:pt x="396" y="259"/>
                    </a:cubicBezTo>
                    <a:cubicBezTo>
                      <a:pt x="150" y="259"/>
                      <a:pt x="150" y="259"/>
                      <a:pt x="150" y="259"/>
                    </a:cubicBezTo>
                    <a:cubicBezTo>
                      <a:pt x="123" y="259"/>
                      <a:pt x="109" y="232"/>
                      <a:pt x="109" y="204"/>
                    </a:cubicBezTo>
                    <a:cubicBezTo>
                      <a:pt x="109" y="122"/>
                      <a:pt x="109" y="122"/>
                      <a:pt x="109" y="122"/>
                    </a:cubicBezTo>
                    <a:cubicBezTo>
                      <a:pt x="109" y="95"/>
                      <a:pt x="123" y="82"/>
                      <a:pt x="150" y="82"/>
                    </a:cubicBezTo>
                    <a:cubicBezTo>
                      <a:pt x="396" y="82"/>
                      <a:pt x="396" y="82"/>
                      <a:pt x="396" y="82"/>
                    </a:cubicBezTo>
                    <a:cubicBezTo>
                      <a:pt x="423" y="82"/>
                      <a:pt x="437" y="95"/>
                      <a:pt x="437" y="122"/>
                    </a:cubicBezTo>
                    <a:lnTo>
                      <a:pt x="437" y="204"/>
                    </a:lnTo>
                    <a:close/>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4" name="Freeform 176"/>
              <p:cNvSpPr>
                <a:spLocks noChangeArrowheads="1"/>
              </p:cNvSpPr>
              <p:nvPr/>
            </p:nvSpPr>
            <p:spPr bwMode="auto">
              <a:xfrm>
                <a:off x="10774383" y="10183880"/>
                <a:ext cx="561542" cy="123297"/>
              </a:xfrm>
              <a:custGeom>
                <a:avLst/>
                <a:gdLst>
                  <a:gd name="T0" fmla="*/ 546 w 547"/>
                  <a:gd name="T1" fmla="*/ 123 h 124"/>
                  <a:gd name="T2" fmla="*/ 546 w 547"/>
                  <a:gd name="T3" fmla="*/ 123 h 124"/>
                  <a:gd name="T4" fmla="*/ 546 w 547"/>
                  <a:gd name="T5" fmla="*/ 41 h 124"/>
                  <a:gd name="T6" fmla="*/ 505 w 547"/>
                  <a:gd name="T7" fmla="*/ 0 h 124"/>
                  <a:gd name="T8" fmla="*/ 28 w 547"/>
                  <a:gd name="T9" fmla="*/ 0 h 124"/>
                  <a:gd name="T10" fmla="*/ 0 w 547"/>
                  <a:gd name="T11" fmla="*/ 41 h 124"/>
                  <a:gd name="T12" fmla="*/ 0 w 547"/>
                  <a:gd name="T13" fmla="*/ 123 h 124"/>
                  <a:gd name="T14" fmla="*/ 546 w 547"/>
                  <a:gd name="T15" fmla="*/ 123 h 124"/>
                  <a:gd name="T16" fmla="*/ 287 w 547"/>
                  <a:gd name="T17" fmla="*/ 55 h 124"/>
                  <a:gd name="T18" fmla="*/ 287 w 547"/>
                  <a:gd name="T19" fmla="*/ 55 h 124"/>
                  <a:gd name="T20" fmla="*/ 314 w 547"/>
                  <a:gd name="T21" fmla="*/ 55 h 124"/>
                  <a:gd name="T22" fmla="*/ 328 w 547"/>
                  <a:gd name="T23" fmla="*/ 82 h 124"/>
                  <a:gd name="T24" fmla="*/ 314 w 547"/>
                  <a:gd name="T25" fmla="*/ 96 h 124"/>
                  <a:gd name="T26" fmla="*/ 287 w 547"/>
                  <a:gd name="T27" fmla="*/ 96 h 124"/>
                  <a:gd name="T28" fmla="*/ 273 w 547"/>
                  <a:gd name="T29" fmla="*/ 82 h 124"/>
                  <a:gd name="T30" fmla="*/ 287 w 547"/>
                  <a:gd name="T31" fmla="*/ 55 h 124"/>
                  <a:gd name="T32" fmla="*/ 219 w 547"/>
                  <a:gd name="T33" fmla="*/ 55 h 124"/>
                  <a:gd name="T34" fmla="*/ 219 w 547"/>
                  <a:gd name="T35" fmla="*/ 55 h 124"/>
                  <a:gd name="T36" fmla="*/ 232 w 547"/>
                  <a:gd name="T37" fmla="*/ 55 h 124"/>
                  <a:gd name="T38" fmla="*/ 260 w 547"/>
                  <a:gd name="T39" fmla="*/ 82 h 124"/>
                  <a:gd name="T40" fmla="*/ 232 w 547"/>
                  <a:gd name="T41" fmla="*/ 96 h 124"/>
                  <a:gd name="T42" fmla="*/ 219 w 547"/>
                  <a:gd name="T43" fmla="*/ 96 h 124"/>
                  <a:gd name="T44" fmla="*/ 191 w 547"/>
                  <a:gd name="T45" fmla="*/ 82 h 124"/>
                  <a:gd name="T46" fmla="*/ 219 w 547"/>
                  <a:gd name="T47" fmla="*/ 55 h 124"/>
                  <a:gd name="T48" fmla="*/ 137 w 547"/>
                  <a:gd name="T49" fmla="*/ 55 h 124"/>
                  <a:gd name="T50" fmla="*/ 137 w 547"/>
                  <a:gd name="T51" fmla="*/ 55 h 124"/>
                  <a:gd name="T52" fmla="*/ 164 w 547"/>
                  <a:gd name="T53" fmla="*/ 55 h 124"/>
                  <a:gd name="T54" fmla="*/ 178 w 547"/>
                  <a:gd name="T55" fmla="*/ 82 h 124"/>
                  <a:gd name="T56" fmla="*/ 164 w 547"/>
                  <a:gd name="T57" fmla="*/ 96 h 124"/>
                  <a:gd name="T58" fmla="*/ 137 w 547"/>
                  <a:gd name="T59" fmla="*/ 96 h 124"/>
                  <a:gd name="T60" fmla="*/ 123 w 547"/>
                  <a:gd name="T61" fmla="*/ 82 h 124"/>
                  <a:gd name="T62" fmla="*/ 137 w 547"/>
                  <a:gd name="T63" fmla="*/ 55 h 124"/>
                  <a:gd name="T64" fmla="*/ 55 w 547"/>
                  <a:gd name="T65" fmla="*/ 55 h 124"/>
                  <a:gd name="T66" fmla="*/ 55 w 547"/>
                  <a:gd name="T67" fmla="*/ 55 h 124"/>
                  <a:gd name="T68" fmla="*/ 82 w 547"/>
                  <a:gd name="T69" fmla="*/ 55 h 124"/>
                  <a:gd name="T70" fmla="*/ 96 w 547"/>
                  <a:gd name="T71" fmla="*/ 82 h 124"/>
                  <a:gd name="T72" fmla="*/ 82 w 547"/>
                  <a:gd name="T73" fmla="*/ 96 h 124"/>
                  <a:gd name="T74" fmla="*/ 55 w 547"/>
                  <a:gd name="T75" fmla="*/ 96 h 124"/>
                  <a:gd name="T76" fmla="*/ 41 w 547"/>
                  <a:gd name="T77" fmla="*/ 82 h 124"/>
                  <a:gd name="T78" fmla="*/ 55 w 547"/>
                  <a:gd name="T79" fmla="*/ 5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7" h="124">
                    <a:moveTo>
                      <a:pt x="546" y="123"/>
                    </a:moveTo>
                    <a:lnTo>
                      <a:pt x="546" y="123"/>
                    </a:lnTo>
                    <a:cubicBezTo>
                      <a:pt x="546" y="41"/>
                      <a:pt x="546" y="41"/>
                      <a:pt x="546" y="41"/>
                    </a:cubicBezTo>
                    <a:cubicBezTo>
                      <a:pt x="546" y="14"/>
                      <a:pt x="532" y="0"/>
                      <a:pt x="505" y="0"/>
                    </a:cubicBezTo>
                    <a:cubicBezTo>
                      <a:pt x="28" y="0"/>
                      <a:pt x="28" y="0"/>
                      <a:pt x="28" y="0"/>
                    </a:cubicBezTo>
                    <a:cubicBezTo>
                      <a:pt x="14" y="0"/>
                      <a:pt x="0" y="14"/>
                      <a:pt x="0" y="41"/>
                    </a:cubicBezTo>
                    <a:cubicBezTo>
                      <a:pt x="0" y="123"/>
                      <a:pt x="0" y="123"/>
                      <a:pt x="0" y="123"/>
                    </a:cubicBezTo>
                    <a:lnTo>
                      <a:pt x="546" y="123"/>
                    </a:lnTo>
                    <a:close/>
                    <a:moveTo>
                      <a:pt x="287" y="55"/>
                    </a:moveTo>
                    <a:lnTo>
                      <a:pt x="287" y="55"/>
                    </a:lnTo>
                    <a:cubicBezTo>
                      <a:pt x="314" y="55"/>
                      <a:pt x="314" y="55"/>
                      <a:pt x="314" y="55"/>
                    </a:cubicBezTo>
                    <a:cubicBezTo>
                      <a:pt x="328" y="55"/>
                      <a:pt x="328" y="69"/>
                      <a:pt x="328" y="82"/>
                    </a:cubicBezTo>
                    <a:cubicBezTo>
                      <a:pt x="328" y="82"/>
                      <a:pt x="328" y="96"/>
                      <a:pt x="314" y="96"/>
                    </a:cubicBezTo>
                    <a:cubicBezTo>
                      <a:pt x="287" y="96"/>
                      <a:pt x="287" y="96"/>
                      <a:pt x="287" y="96"/>
                    </a:cubicBezTo>
                    <a:lnTo>
                      <a:pt x="273" y="82"/>
                    </a:lnTo>
                    <a:cubicBezTo>
                      <a:pt x="273" y="69"/>
                      <a:pt x="287" y="55"/>
                      <a:pt x="287" y="55"/>
                    </a:cubicBezTo>
                    <a:close/>
                    <a:moveTo>
                      <a:pt x="219" y="55"/>
                    </a:moveTo>
                    <a:lnTo>
                      <a:pt x="219" y="55"/>
                    </a:lnTo>
                    <a:cubicBezTo>
                      <a:pt x="232" y="55"/>
                      <a:pt x="232" y="55"/>
                      <a:pt x="232" y="55"/>
                    </a:cubicBezTo>
                    <a:cubicBezTo>
                      <a:pt x="246" y="55"/>
                      <a:pt x="260" y="69"/>
                      <a:pt x="260" y="82"/>
                    </a:cubicBezTo>
                    <a:cubicBezTo>
                      <a:pt x="260" y="82"/>
                      <a:pt x="246" y="96"/>
                      <a:pt x="232" y="96"/>
                    </a:cubicBezTo>
                    <a:cubicBezTo>
                      <a:pt x="219" y="96"/>
                      <a:pt x="219" y="96"/>
                      <a:pt x="219" y="96"/>
                    </a:cubicBezTo>
                    <a:cubicBezTo>
                      <a:pt x="205" y="96"/>
                      <a:pt x="191" y="82"/>
                      <a:pt x="191" y="82"/>
                    </a:cubicBezTo>
                    <a:cubicBezTo>
                      <a:pt x="191" y="69"/>
                      <a:pt x="205" y="55"/>
                      <a:pt x="219" y="55"/>
                    </a:cubicBezTo>
                    <a:close/>
                    <a:moveTo>
                      <a:pt x="137" y="55"/>
                    </a:moveTo>
                    <a:lnTo>
                      <a:pt x="137" y="55"/>
                    </a:lnTo>
                    <a:cubicBezTo>
                      <a:pt x="164" y="55"/>
                      <a:pt x="164" y="55"/>
                      <a:pt x="164" y="55"/>
                    </a:cubicBezTo>
                    <a:cubicBezTo>
                      <a:pt x="164" y="55"/>
                      <a:pt x="178" y="69"/>
                      <a:pt x="178" y="82"/>
                    </a:cubicBezTo>
                    <a:lnTo>
                      <a:pt x="164" y="96"/>
                    </a:lnTo>
                    <a:cubicBezTo>
                      <a:pt x="137" y="96"/>
                      <a:pt x="137" y="96"/>
                      <a:pt x="137" y="96"/>
                    </a:cubicBezTo>
                    <a:cubicBezTo>
                      <a:pt x="123" y="96"/>
                      <a:pt x="123" y="82"/>
                      <a:pt x="123" y="82"/>
                    </a:cubicBezTo>
                    <a:cubicBezTo>
                      <a:pt x="123" y="69"/>
                      <a:pt x="123" y="55"/>
                      <a:pt x="137" y="55"/>
                    </a:cubicBezTo>
                    <a:close/>
                    <a:moveTo>
                      <a:pt x="55" y="55"/>
                    </a:moveTo>
                    <a:lnTo>
                      <a:pt x="55" y="55"/>
                    </a:lnTo>
                    <a:cubicBezTo>
                      <a:pt x="82" y="55"/>
                      <a:pt x="82" y="55"/>
                      <a:pt x="82" y="55"/>
                    </a:cubicBezTo>
                    <a:cubicBezTo>
                      <a:pt x="96" y="55"/>
                      <a:pt x="96" y="69"/>
                      <a:pt x="96" y="82"/>
                    </a:cubicBezTo>
                    <a:cubicBezTo>
                      <a:pt x="96" y="82"/>
                      <a:pt x="96" y="96"/>
                      <a:pt x="82" y="96"/>
                    </a:cubicBezTo>
                    <a:cubicBezTo>
                      <a:pt x="55" y="96"/>
                      <a:pt x="55" y="96"/>
                      <a:pt x="55" y="96"/>
                    </a:cubicBezTo>
                    <a:lnTo>
                      <a:pt x="41" y="82"/>
                    </a:lnTo>
                    <a:cubicBezTo>
                      <a:pt x="41" y="69"/>
                      <a:pt x="55" y="55"/>
                      <a:pt x="55" y="55"/>
                    </a:cubicBezTo>
                    <a:close/>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5" name="Group 524"/>
            <p:cNvGrpSpPr/>
            <p:nvPr/>
          </p:nvGrpSpPr>
          <p:grpSpPr>
            <a:xfrm rot="21306954">
              <a:off x="10969604" y="8262343"/>
              <a:ext cx="498186" cy="494297"/>
              <a:chOff x="10774383" y="11430551"/>
              <a:chExt cx="566107" cy="561688"/>
            </a:xfrm>
            <a:solidFill>
              <a:schemeClr val="accent3"/>
            </a:solidFill>
          </p:grpSpPr>
          <p:sp>
            <p:nvSpPr>
              <p:cNvPr id="526" name="Freeform 173"/>
              <p:cNvSpPr>
                <a:spLocks noChangeArrowheads="1"/>
              </p:cNvSpPr>
              <p:nvPr/>
            </p:nvSpPr>
            <p:spPr bwMode="auto">
              <a:xfrm>
                <a:off x="10806341" y="11430551"/>
                <a:ext cx="534149" cy="561688"/>
              </a:xfrm>
              <a:custGeom>
                <a:avLst/>
                <a:gdLst>
                  <a:gd name="T0" fmla="*/ 504 w 519"/>
                  <a:gd name="T1" fmla="*/ 0 h 547"/>
                  <a:gd name="T2" fmla="*/ 504 w 519"/>
                  <a:gd name="T3" fmla="*/ 0 h 547"/>
                  <a:gd name="T4" fmla="*/ 13 w 519"/>
                  <a:gd name="T5" fmla="*/ 0 h 547"/>
                  <a:gd name="T6" fmla="*/ 0 w 519"/>
                  <a:gd name="T7" fmla="*/ 13 h 547"/>
                  <a:gd name="T8" fmla="*/ 0 w 519"/>
                  <a:gd name="T9" fmla="*/ 205 h 547"/>
                  <a:gd name="T10" fmla="*/ 13 w 519"/>
                  <a:gd name="T11" fmla="*/ 218 h 547"/>
                  <a:gd name="T12" fmla="*/ 177 w 519"/>
                  <a:gd name="T13" fmla="*/ 218 h 547"/>
                  <a:gd name="T14" fmla="*/ 177 w 519"/>
                  <a:gd name="T15" fmla="*/ 286 h 547"/>
                  <a:gd name="T16" fmla="*/ 191 w 519"/>
                  <a:gd name="T17" fmla="*/ 300 h 547"/>
                  <a:gd name="T18" fmla="*/ 204 w 519"/>
                  <a:gd name="T19" fmla="*/ 286 h 547"/>
                  <a:gd name="T20" fmla="*/ 204 w 519"/>
                  <a:gd name="T21" fmla="*/ 218 h 547"/>
                  <a:gd name="T22" fmla="*/ 368 w 519"/>
                  <a:gd name="T23" fmla="*/ 218 h 547"/>
                  <a:gd name="T24" fmla="*/ 368 w 519"/>
                  <a:gd name="T25" fmla="*/ 450 h 547"/>
                  <a:gd name="T26" fmla="*/ 313 w 519"/>
                  <a:gd name="T27" fmla="*/ 450 h 547"/>
                  <a:gd name="T28" fmla="*/ 313 w 519"/>
                  <a:gd name="T29" fmla="*/ 450 h 547"/>
                  <a:gd name="T30" fmla="*/ 27 w 519"/>
                  <a:gd name="T31" fmla="*/ 450 h 547"/>
                  <a:gd name="T32" fmla="*/ 27 w 519"/>
                  <a:gd name="T33" fmla="*/ 450 h 547"/>
                  <a:gd name="T34" fmla="*/ 13 w 519"/>
                  <a:gd name="T35" fmla="*/ 450 h 547"/>
                  <a:gd name="T36" fmla="*/ 0 w 519"/>
                  <a:gd name="T37" fmla="*/ 464 h 547"/>
                  <a:gd name="T38" fmla="*/ 0 w 519"/>
                  <a:gd name="T39" fmla="*/ 532 h 547"/>
                  <a:gd name="T40" fmla="*/ 13 w 519"/>
                  <a:gd name="T41" fmla="*/ 546 h 547"/>
                  <a:gd name="T42" fmla="*/ 504 w 519"/>
                  <a:gd name="T43" fmla="*/ 546 h 547"/>
                  <a:gd name="T44" fmla="*/ 518 w 519"/>
                  <a:gd name="T45" fmla="*/ 532 h 547"/>
                  <a:gd name="T46" fmla="*/ 518 w 519"/>
                  <a:gd name="T47" fmla="*/ 13 h 547"/>
                  <a:gd name="T48" fmla="*/ 504 w 519"/>
                  <a:gd name="T49"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9" h="547">
                    <a:moveTo>
                      <a:pt x="504" y="0"/>
                    </a:moveTo>
                    <a:lnTo>
                      <a:pt x="504" y="0"/>
                    </a:lnTo>
                    <a:cubicBezTo>
                      <a:pt x="13" y="0"/>
                      <a:pt x="13" y="0"/>
                      <a:pt x="13" y="0"/>
                    </a:cubicBezTo>
                    <a:cubicBezTo>
                      <a:pt x="13" y="0"/>
                      <a:pt x="0" y="0"/>
                      <a:pt x="0" y="13"/>
                    </a:cubicBezTo>
                    <a:cubicBezTo>
                      <a:pt x="0" y="205"/>
                      <a:pt x="0" y="205"/>
                      <a:pt x="0" y="205"/>
                    </a:cubicBezTo>
                    <a:cubicBezTo>
                      <a:pt x="0" y="218"/>
                      <a:pt x="13" y="218"/>
                      <a:pt x="13" y="218"/>
                    </a:cubicBezTo>
                    <a:cubicBezTo>
                      <a:pt x="177" y="218"/>
                      <a:pt x="177" y="218"/>
                      <a:pt x="177" y="218"/>
                    </a:cubicBezTo>
                    <a:cubicBezTo>
                      <a:pt x="177" y="286"/>
                      <a:pt x="177" y="286"/>
                      <a:pt x="177" y="286"/>
                    </a:cubicBezTo>
                    <a:lnTo>
                      <a:pt x="191" y="300"/>
                    </a:lnTo>
                    <a:cubicBezTo>
                      <a:pt x="204" y="300"/>
                      <a:pt x="204" y="286"/>
                      <a:pt x="204" y="286"/>
                    </a:cubicBezTo>
                    <a:cubicBezTo>
                      <a:pt x="204" y="218"/>
                      <a:pt x="204" y="218"/>
                      <a:pt x="204" y="218"/>
                    </a:cubicBezTo>
                    <a:cubicBezTo>
                      <a:pt x="368" y="218"/>
                      <a:pt x="368" y="218"/>
                      <a:pt x="368" y="218"/>
                    </a:cubicBezTo>
                    <a:cubicBezTo>
                      <a:pt x="368" y="450"/>
                      <a:pt x="368" y="450"/>
                      <a:pt x="368" y="450"/>
                    </a:cubicBezTo>
                    <a:cubicBezTo>
                      <a:pt x="313" y="450"/>
                      <a:pt x="313" y="450"/>
                      <a:pt x="313" y="450"/>
                    </a:cubicBezTo>
                    <a:lnTo>
                      <a:pt x="313" y="450"/>
                    </a:lnTo>
                    <a:cubicBezTo>
                      <a:pt x="27" y="450"/>
                      <a:pt x="27" y="450"/>
                      <a:pt x="27" y="450"/>
                    </a:cubicBezTo>
                    <a:lnTo>
                      <a:pt x="27" y="450"/>
                    </a:lnTo>
                    <a:cubicBezTo>
                      <a:pt x="13" y="450"/>
                      <a:pt x="13" y="450"/>
                      <a:pt x="13" y="450"/>
                    </a:cubicBezTo>
                    <a:lnTo>
                      <a:pt x="0" y="464"/>
                    </a:lnTo>
                    <a:cubicBezTo>
                      <a:pt x="0" y="532"/>
                      <a:pt x="0" y="532"/>
                      <a:pt x="0" y="532"/>
                    </a:cubicBezTo>
                    <a:cubicBezTo>
                      <a:pt x="0" y="546"/>
                      <a:pt x="13" y="546"/>
                      <a:pt x="13" y="546"/>
                    </a:cubicBezTo>
                    <a:cubicBezTo>
                      <a:pt x="504" y="546"/>
                      <a:pt x="504" y="546"/>
                      <a:pt x="504" y="546"/>
                    </a:cubicBezTo>
                    <a:cubicBezTo>
                      <a:pt x="518" y="546"/>
                      <a:pt x="518" y="546"/>
                      <a:pt x="518" y="532"/>
                    </a:cubicBezTo>
                    <a:cubicBezTo>
                      <a:pt x="518" y="13"/>
                      <a:pt x="518" y="13"/>
                      <a:pt x="518" y="13"/>
                    </a:cubicBezTo>
                    <a:cubicBezTo>
                      <a:pt x="518" y="0"/>
                      <a:pt x="518" y="0"/>
                      <a:pt x="504" y="0"/>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7" name="Freeform 174"/>
              <p:cNvSpPr>
                <a:spLocks noChangeArrowheads="1"/>
              </p:cNvSpPr>
              <p:nvPr/>
            </p:nvSpPr>
            <p:spPr bwMode="auto">
              <a:xfrm>
                <a:off x="10774383" y="11681713"/>
                <a:ext cx="210009" cy="27400"/>
              </a:xfrm>
              <a:custGeom>
                <a:avLst/>
                <a:gdLst>
                  <a:gd name="T0" fmla="*/ 205 w 206"/>
                  <a:gd name="T1" fmla="*/ 14 h 29"/>
                  <a:gd name="T2" fmla="*/ 205 w 206"/>
                  <a:gd name="T3" fmla="*/ 14 h 29"/>
                  <a:gd name="T4" fmla="*/ 191 w 206"/>
                  <a:gd name="T5" fmla="*/ 0 h 29"/>
                  <a:gd name="T6" fmla="*/ 14 w 206"/>
                  <a:gd name="T7" fmla="*/ 0 h 29"/>
                  <a:gd name="T8" fmla="*/ 0 w 206"/>
                  <a:gd name="T9" fmla="*/ 14 h 29"/>
                  <a:gd name="T10" fmla="*/ 14 w 206"/>
                  <a:gd name="T11" fmla="*/ 28 h 29"/>
                  <a:gd name="T12" fmla="*/ 191 w 206"/>
                  <a:gd name="T13" fmla="*/ 28 h 29"/>
                  <a:gd name="T14" fmla="*/ 205 w 206"/>
                  <a:gd name="T15" fmla="*/ 14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9">
                    <a:moveTo>
                      <a:pt x="205" y="14"/>
                    </a:moveTo>
                    <a:lnTo>
                      <a:pt x="205" y="14"/>
                    </a:lnTo>
                    <a:lnTo>
                      <a:pt x="191" y="0"/>
                    </a:lnTo>
                    <a:cubicBezTo>
                      <a:pt x="14" y="0"/>
                      <a:pt x="14" y="0"/>
                      <a:pt x="14" y="0"/>
                    </a:cubicBezTo>
                    <a:cubicBezTo>
                      <a:pt x="0" y="0"/>
                      <a:pt x="0" y="14"/>
                      <a:pt x="0" y="14"/>
                    </a:cubicBezTo>
                    <a:cubicBezTo>
                      <a:pt x="0" y="28"/>
                      <a:pt x="0" y="28"/>
                      <a:pt x="14" y="28"/>
                    </a:cubicBezTo>
                    <a:cubicBezTo>
                      <a:pt x="191" y="28"/>
                      <a:pt x="191" y="28"/>
                      <a:pt x="191" y="28"/>
                    </a:cubicBezTo>
                    <a:cubicBezTo>
                      <a:pt x="191" y="28"/>
                      <a:pt x="205" y="28"/>
                      <a:pt x="205" y="14"/>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8" name="Freeform 916"/>
              <p:cNvSpPr>
                <a:spLocks noChangeArrowheads="1"/>
              </p:cNvSpPr>
              <p:nvPr/>
            </p:nvSpPr>
            <p:spPr bwMode="auto">
              <a:xfrm>
                <a:off x="10861126" y="11754776"/>
                <a:ext cx="237401" cy="136997"/>
              </a:xfrm>
              <a:custGeom>
                <a:avLst/>
                <a:gdLst>
                  <a:gd name="T0" fmla="*/ 55 w 233"/>
                  <a:gd name="T1" fmla="*/ 0 h 137"/>
                  <a:gd name="T2" fmla="*/ 55 w 233"/>
                  <a:gd name="T3" fmla="*/ 0 h 137"/>
                  <a:gd name="T4" fmla="*/ 55 w 233"/>
                  <a:gd name="T5" fmla="*/ 13 h 137"/>
                  <a:gd name="T6" fmla="*/ 27 w 233"/>
                  <a:gd name="T7" fmla="*/ 0 h 137"/>
                  <a:gd name="T8" fmla="*/ 0 w 233"/>
                  <a:gd name="T9" fmla="*/ 54 h 137"/>
                  <a:gd name="T10" fmla="*/ 41 w 233"/>
                  <a:gd name="T11" fmla="*/ 109 h 137"/>
                  <a:gd name="T12" fmla="*/ 55 w 233"/>
                  <a:gd name="T13" fmla="*/ 95 h 137"/>
                  <a:gd name="T14" fmla="*/ 123 w 233"/>
                  <a:gd name="T15" fmla="*/ 136 h 137"/>
                  <a:gd name="T16" fmla="*/ 164 w 233"/>
                  <a:gd name="T17" fmla="*/ 136 h 137"/>
                  <a:gd name="T18" fmla="*/ 232 w 233"/>
                  <a:gd name="T19" fmla="*/ 68 h 137"/>
                  <a:gd name="T20" fmla="*/ 232 w 233"/>
                  <a:gd name="T21" fmla="*/ 0 h 137"/>
                  <a:gd name="T22" fmla="*/ 55 w 233"/>
                  <a:gd name="T23" fmla="*/ 0 h 137"/>
                  <a:gd name="T24" fmla="*/ 41 w 233"/>
                  <a:gd name="T25" fmla="*/ 95 h 137"/>
                  <a:gd name="T26" fmla="*/ 41 w 233"/>
                  <a:gd name="T27" fmla="*/ 95 h 137"/>
                  <a:gd name="T28" fmla="*/ 14 w 233"/>
                  <a:gd name="T29" fmla="*/ 54 h 137"/>
                  <a:gd name="T30" fmla="*/ 27 w 233"/>
                  <a:gd name="T31" fmla="*/ 13 h 137"/>
                  <a:gd name="T32" fmla="*/ 55 w 233"/>
                  <a:gd name="T33" fmla="*/ 27 h 137"/>
                  <a:gd name="T34" fmla="*/ 55 w 233"/>
                  <a:gd name="T35" fmla="*/ 68 h 137"/>
                  <a:gd name="T36" fmla="*/ 55 w 233"/>
                  <a:gd name="T37" fmla="*/ 82 h 137"/>
                  <a:gd name="T38" fmla="*/ 41 w 233"/>
                  <a:gd name="T39" fmla="*/ 9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137">
                    <a:moveTo>
                      <a:pt x="55" y="0"/>
                    </a:moveTo>
                    <a:lnTo>
                      <a:pt x="55" y="0"/>
                    </a:lnTo>
                    <a:cubicBezTo>
                      <a:pt x="55" y="13"/>
                      <a:pt x="55" y="13"/>
                      <a:pt x="55" y="13"/>
                    </a:cubicBezTo>
                    <a:cubicBezTo>
                      <a:pt x="41" y="13"/>
                      <a:pt x="41" y="0"/>
                      <a:pt x="27" y="0"/>
                    </a:cubicBezTo>
                    <a:cubicBezTo>
                      <a:pt x="14" y="13"/>
                      <a:pt x="0" y="27"/>
                      <a:pt x="0" y="54"/>
                    </a:cubicBezTo>
                    <a:cubicBezTo>
                      <a:pt x="14" y="82"/>
                      <a:pt x="27" y="109"/>
                      <a:pt x="41" y="109"/>
                    </a:cubicBezTo>
                    <a:cubicBezTo>
                      <a:pt x="55" y="109"/>
                      <a:pt x="55" y="95"/>
                      <a:pt x="55" y="95"/>
                    </a:cubicBezTo>
                    <a:cubicBezTo>
                      <a:pt x="68" y="123"/>
                      <a:pt x="96" y="136"/>
                      <a:pt x="123" y="136"/>
                    </a:cubicBezTo>
                    <a:cubicBezTo>
                      <a:pt x="164" y="136"/>
                      <a:pt x="164" y="136"/>
                      <a:pt x="164" y="136"/>
                    </a:cubicBezTo>
                    <a:cubicBezTo>
                      <a:pt x="191" y="136"/>
                      <a:pt x="232" y="109"/>
                      <a:pt x="232" y="68"/>
                    </a:cubicBezTo>
                    <a:cubicBezTo>
                      <a:pt x="232" y="0"/>
                      <a:pt x="232" y="0"/>
                      <a:pt x="232" y="0"/>
                    </a:cubicBezTo>
                    <a:lnTo>
                      <a:pt x="55" y="0"/>
                    </a:lnTo>
                    <a:close/>
                    <a:moveTo>
                      <a:pt x="41" y="95"/>
                    </a:moveTo>
                    <a:lnTo>
                      <a:pt x="41" y="95"/>
                    </a:lnTo>
                    <a:cubicBezTo>
                      <a:pt x="41" y="95"/>
                      <a:pt x="27" y="82"/>
                      <a:pt x="14" y="54"/>
                    </a:cubicBezTo>
                    <a:cubicBezTo>
                      <a:pt x="14" y="41"/>
                      <a:pt x="27" y="13"/>
                      <a:pt x="27" y="13"/>
                    </a:cubicBezTo>
                    <a:cubicBezTo>
                      <a:pt x="41" y="13"/>
                      <a:pt x="41" y="27"/>
                      <a:pt x="55" y="27"/>
                    </a:cubicBezTo>
                    <a:cubicBezTo>
                      <a:pt x="55" y="68"/>
                      <a:pt x="55" y="68"/>
                      <a:pt x="55" y="68"/>
                    </a:cubicBezTo>
                    <a:cubicBezTo>
                      <a:pt x="55" y="82"/>
                      <a:pt x="55" y="82"/>
                      <a:pt x="55" y="82"/>
                    </a:cubicBezTo>
                    <a:cubicBezTo>
                      <a:pt x="55" y="95"/>
                      <a:pt x="41" y="95"/>
                      <a:pt x="41" y="95"/>
                    </a:cubicBezTo>
                    <a:close/>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529" name="Freeform 556"/>
            <p:cNvSpPr>
              <a:spLocks noChangeArrowheads="1"/>
            </p:cNvSpPr>
            <p:nvPr/>
          </p:nvSpPr>
          <p:spPr bwMode="auto">
            <a:xfrm rot="21306954">
              <a:off x="8006462" y="3816436"/>
              <a:ext cx="435978" cy="436092"/>
            </a:xfrm>
            <a:custGeom>
              <a:avLst/>
              <a:gdLst>
                <a:gd name="T0" fmla="*/ 506 w 548"/>
                <a:gd name="T1" fmla="*/ 81 h 546"/>
                <a:gd name="T2" fmla="*/ 506 w 548"/>
                <a:gd name="T3" fmla="*/ 81 h 546"/>
                <a:gd name="T4" fmla="*/ 437 w 548"/>
                <a:gd name="T5" fmla="*/ 81 h 546"/>
                <a:gd name="T6" fmla="*/ 437 w 548"/>
                <a:gd name="T7" fmla="*/ 13 h 546"/>
                <a:gd name="T8" fmla="*/ 437 w 548"/>
                <a:gd name="T9" fmla="*/ 0 h 546"/>
                <a:gd name="T10" fmla="*/ 205 w 548"/>
                <a:gd name="T11" fmla="*/ 0 h 546"/>
                <a:gd name="T12" fmla="*/ 205 w 548"/>
                <a:gd name="T13" fmla="*/ 122 h 546"/>
                <a:gd name="T14" fmla="*/ 259 w 548"/>
                <a:gd name="T15" fmla="*/ 163 h 546"/>
                <a:gd name="T16" fmla="*/ 259 w 548"/>
                <a:gd name="T17" fmla="*/ 177 h 546"/>
                <a:gd name="T18" fmla="*/ 259 w 548"/>
                <a:gd name="T19" fmla="*/ 341 h 546"/>
                <a:gd name="T20" fmla="*/ 259 w 548"/>
                <a:gd name="T21" fmla="*/ 354 h 546"/>
                <a:gd name="T22" fmla="*/ 124 w 548"/>
                <a:gd name="T23" fmla="*/ 354 h 546"/>
                <a:gd name="T24" fmla="*/ 109 w 548"/>
                <a:gd name="T25" fmla="*/ 341 h 546"/>
                <a:gd name="T26" fmla="*/ 109 w 548"/>
                <a:gd name="T27" fmla="*/ 177 h 546"/>
                <a:gd name="T28" fmla="*/ 109 w 548"/>
                <a:gd name="T29" fmla="*/ 163 h 546"/>
                <a:gd name="T30" fmla="*/ 179 w 548"/>
                <a:gd name="T31" fmla="*/ 122 h 546"/>
                <a:gd name="T32" fmla="*/ 179 w 548"/>
                <a:gd name="T33" fmla="*/ 0 h 546"/>
                <a:gd name="T34" fmla="*/ 14 w 548"/>
                <a:gd name="T35" fmla="*/ 0 h 546"/>
                <a:gd name="T36" fmla="*/ 0 w 548"/>
                <a:gd name="T37" fmla="*/ 13 h 546"/>
                <a:gd name="T38" fmla="*/ 109 w 548"/>
                <a:gd name="T39" fmla="*/ 545 h 546"/>
                <a:gd name="T40" fmla="*/ 124 w 548"/>
                <a:gd name="T41" fmla="*/ 545 h 546"/>
                <a:gd name="T42" fmla="*/ 328 w 548"/>
                <a:gd name="T43" fmla="*/ 545 h 546"/>
                <a:gd name="T44" fmla="*/ 343 w 548"/>
                <a:gd name="T45" fmla="*/ 545 h 546"/>
                <a:gd name="T46" fmla="*/ 382 w 548"/>
                <a:gd name="T47" fmla="*/ 450 h 546"/>
                <a:gd name="T48" fmla="*/ 547 w 548"/>
                <a:gd name="T49" fmla="*/ 191 h 546"/>
                <a:gd name="T50" fmla="*/ 506 w 548"/>
                <a:gd name="T51" fmla="*/ 81 h 546"/>
                <a:gd name="T52" fmla="*/ 397 w 548"/>
                <a:gd name="T53" fmla="*/ 409 h 546"/>
                <a:gd name="T54" fmla="*/ 397 w 548"/>
                <a:gd name="T55" fmla="*/ 409 h 546"/>
                <a:gd name="T56" fmla="*/ 437 w 548"/>
                <a:gd name="T57" fmla="*/ 109 h 546"/>
                <a:gd name="T58" fmla="*/ 506 w 548"/>
                <a:gd name="T59" fmla="*/ 109 h 546"/>
                <a:gd name="T60" fmla="*/ 534 w 548"/>
                <a:gd name="T61" fmla="*/ 191 h 546"/>
                <a:gd name="T62" fmla="*/ 397 w 548"/>
                <a:gd name="T63" fmla="*/ 40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8" h="546">
                  <a:moveTo>
                    <a:pt x="506" y="81"/>
                  </a:moveTo>
                  <a:lnTo>
                    <a:pt x="506" y="81"/>
                  </a:lnTo>
                  <a:cubicBezTo>
                    <a:pt x="491" y="68"/>
                    <a:pt x="465" y="81"/>
                    <a:pt x="437" y="81"/>
                  </a:cubicBezTo>
                  <a:cubicBezTo>
                    <a:pt x="437" y="54"/>
                    <a:pt x="437" y="41"/>
                    <a:pt x="437" y="13"/>
                  </a:cubicBezTo>
                  <a:lnTo>
                    <a:pt x="437" y="0"/>
                  </a:lnTo>
                  <a:cubicBezTo>
                    <a:pt x="205" y="0"/>
                    <a:pt x="205" y="0"/>
                    <a:pt x="205" y="0"/>
                  </a:cubicBezTo>
                  <a:cubicBezTo>
                    <a:pt x="205" y="122"/>
                    <a:pt x="205" y="122"/>
                    <a:pt x="205" y="122"/>
                  </a:cubicBezTo>
                  <a:cubicBezTo>
                    <a:pt x="259" y="163"/>
                    <a:pt x="259" y="163"/>
                    <a:pt x="259" y="163"/>
                  </a:cubicBezTo>
                  <a:cubicBezTo>
                    <a:pt x="259" y="177"/>
                    <a:pt x="259" y="177"/>
                    <a:pt x="259" y="177"/>
                  </a:cubicBezTo>
                  <a:cubicBezTo>
                    <a:pt x="259" y="341"/>
                    <a:pt x="259" y="341"/>
                    <a:pt x="259" y="341"/>
                  </a:cubicBezTo>
                  <a:cubicBezTo>
                    <a:pt x="259" y="354"/>
                    <a:pt x="259" y="354"/>
                    <a:pt x="259" y="354"/>
                  </a:cubicBezTo>
                  <a:cubicBezTo>
                    <a:pt x="124" y="354"/>
                    <a:pt x="124" y="354"/>
                    <a:pt x="124" y="354"/>
                  </a:cubicBezTo>
                  <a:cubicBezTo>
                    <a:pt x="124" y="354"/>
                    <a:pt x="109" y="354"/>
                    <a:pt x="109" y="341"/>
                  </a:cubicBezTo>
                  <a:cubicBezTo>
                    <a:pt x="109" y="177"/>
                    <a:pt x="109" y="177"/>
                    <a:pt x="109" y="177"/>
                  </a:cubicBezTo>
                  <a:cubicBezTo>
                    <a:pt x="109" y="177"/>
                    <a:pt x="109" y="177"/>
                    <a:pt x="109" y="163"/>
                  </a:cubicBezTo>
                  <a:cubicBezTo>
                    <a:pt x="179" y="122"/>
                    <a:pt x="179" y="122"/>
                    <a:pt x="179" y="122"/>
                  </a:cubicBezTo>
                  <a:cubicBezTo>
                    <a:pt x="179" y="0"/>
                    <a:pt x="179" y="0"/>
                    <a:pt x="179" y="0"/>
                  </a:cubicBezTo>
                  <a:cubicBezTo>
                    <a:pt x="14" y="0"/>
                    <a:pt x="14" y="0"/>
                    <a:pt x="14" y="0"/>
                  </a:cubicBezTo>
                  <a:lnTo>
                    <a:pt x="0" y="13"/>
                  </a:lnTo>
                  <a:cubicBezTo>
                    <a:pt x="0" y="232"/>
                    <a:pt x="41" y="436"/>
                    <a:pt x="109" y="545"/>
                  </a:cubicBezTo>
                  <a:cubicBezTo>
                    <a:pt x="109" y="545"/>
                    <a:pt x="109" y="545"/>
                    <a:pt x="124" y="545"/>
                  </a:cubicBezTo>
                  <a:cubicBezTo>
                    <a:pt x="328" y="545"/>
                    <a:pt x="328" y="545"/>
                    <a:pt x="328" y="545"/>
                  </a:cubicBezTo>
                  <a:cubicBezTo>
                    <a:pt x="343" y="545"/>
                    <a:pt x="343" y="545"/>
                    <a:pt x="343" y="545"/>
                  </a:cubicBezTo>
                  <a:cubicBezTo>
                    <a:pt x="356" y="518"/>
                    <a:pt x="368" y="491"/>
                    <a:pt x="382" y="450"/>
                  </a:cubicBezTo>
                  <a:cubicBezTo>
                    <a:pt x="411" y="436"/>
                    <a:pt x="547" y="354"/>
                    <a:pt x="547" y="191"/>
                  </a:cubicBezTo>
                  <a:cubicBezTo>
                    <a:pt x="547" y="136"/>
                    <a:pt x="534" y="95"/>
                    <a:pt x="506" y="81"/>
                  </a:cubicBezTo>
                  <a:close/>
                  <a:moveTo>
                    <a:pt x="397" y="409"/>
                  </a:moveTo>
                  <a:lnTo>
                    <a:pt x="397" y="409"/>
                  </a:lnTo>
                  <a:cubicBezTo>
                    <a:pt x="424" y="327"/>
                    <a:pt x="437" y="218"/>
                    <a:pt x="437" y="109"/>
                  </a:cubicBezTo>
                  <a:cubicBezTo>
                    <a:pt x="452" y="109"/>
                    <a:pt x="479" y="95"/>
                    <a:pt x="506" y="109"/>
                  </a:cubicBezTo>
                  <a:cubicBezTo>
                    <a:pt x="520" y="109"/>
                    <a:pt x="534" y="150"/>
                    <a:pt x="534" y="191"/>
                  </a:cubicBezTo>
                  <a:cubicBezTo>
                    <a:pt x="534" y="313"/>
                    <a:pt x="437" y="382"/>
                    <a:pt x="397" y="409"/>
                  </a:cubicBezTo>
                  <a:close/>
                </a:path>
              </a:pathLst>
            </a:custGeom>
            <a:solidFill>
              <a:schemeClr val="accent6"/>
            </a:solidFill>
            <a:ln>
              <a:noFill/>
            </a:ln>
            <a:effectLst/>
            <a:extLst/>
          </p:spPr>
          <p:txBody>
            <a:bodyPr wrap="none" anchor="ctr"/>
            <a:lstStyle/>
            <a:p>
              <a:endParaRPr lang="en-US" dirty="0">
                <a:latin typeface="Lato Light"/>
              </a:endParaRPr>
            </a:p>
          </p:txBody>
        </p:sp>
      </p:grpSp>
      <p:grpSp>
        <p:nvGrpSpPr>
          <p:cNvPr id="530" name="Group 529"/>
          <p:cNvGrpSpPr/>
          <p:nvPr/>
        </p:nvGrpSpPr>
        <p:grpSpPr>
          <a:xfrm>
            <a:off x="12477474" y="3274880"/>
            <a:ext cx="2922307" cy="3119945"/>
            <a:chOff x="2582991" y="3600667"/>
            <a:chExt cx="8331465" cy="8894929"/>
          </a:xfrm>
        </p:grpSpPr>
        <p:grpSp>
          <p:nvGrpSpPr>
            <p:cNvPr id="531" name="Group 530"/>
            <p:cNvGrpSpPr/>
            <p:nvPr/>
          </p:nvGrpSpPr>
          <p:grpSpPr>
            <a:xfrm>
              <a:off x="7154463" y="8991503"/>
              <a:ext cx="673651" cy="1535333"/>
              <a:chOff x="5481404" y="1426062"/>
              <a:chExt cx="341669" cy="778503"/>
            </a:xfrm>
            <a:solidFill>
              <a:schemeClr val="accent4"/>
            </a:solidFill>
          </p:grpSpPr>
          <p:sp>
            <p:nvSpPr>
              <p:cNvPr id="62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2" name="Group 531"/>
            <p:cNvGrpSpPr/>
            <p:nvPr/>
          </p:nvGrpSpPr>
          <p:grpSpPr>
            <a:xfrm>
              <a:off x="8467908" y="10186929"/>
              <a:ext cx="673651" cy="1535333"/>
              <a:chOff x="5481404" y="1426062"/>
              <a:chExt cx="341669" cy="778503"/>
            </a:xfrm>
            <a:solidFill>
              <a:schemeClr val="accent4"/>
            </a:solidFill>
          </p:grpSpPr>
          <p:sp>
            <p:nvSpPr>
              <p:cNvPr id="62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3" name="Group 532"/>
            <p:cNvGrpSpPr/>
            <p:nvPr/>
          </p:nvGrpSpPr>
          <p:grpSpPr>
            <a:xfrm>
              <a:off x="4180326" y="4112447"/>
              <a:ext cx="673651" cy="1535333"/>
              <a:chOff x="5481404" y="1426062"/>
              <a:chExt cx="341669" cy="778503"/>
            </a:xfrm>
            <a:solidFill>
              <a:schemeClr val="accent4"/>
            </a:solidFill>
          </p:grpSpPr>
          <p:sp>
            <p:nvSpPr>
              <p:cNvPr id="62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4" name="Group 533"/>
            <p:cNvGrpSpPr/>
            <p:nvPr/>
          </p:nvGrpSpPr>
          <p:grpSpPr>
            <a:xfrm>
              <a:off x="6250408" y="7026523"/>
              <a:ext cx="607828" cy="1588347"/>
              <a:chOff x="1006475" y="1212850"/>
              <a:chExt cx="585788" cy="1530350"/>
            </a:xfrm>
            <a:solidFill>
              <a:schemeClr val="accent2"/>
            </a:solidFill>
          </p:grpSpPr>
          <p:sp>
            <p:nvSpPr>
              <p:cNvPr id="62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5" name="Group 534"/>
            <p:cNvGrpSpPr/>
            <p:nvPr/>
          </p:nvGrpSpPr>
          <p:grpSpPr>
            <a:xfrm>
              <a:off x="2582991" y="6808036"/>
              <a:ext cx="673651" cy="1535333"/>
              <a:chOff x="5481404" y="1426062"/>
              <a:chExt cx="341669" cy="778503"/>
            </a:xfrm>
            <a:solidFill>
              <a:schemeClr val="accent4"/>
            </a:solidFill>
          </p:grpSpPr>
          <p:sp>
            <p:nvSpPr>
              <p:cNvPr id="62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6" name="Group 535"/>
            <p:cNvGrpSpPr/>
            <p:nvPr/>
          </p:nvGrpSpPr>
          <p:grpSpPr>
            <a:xfrm>
              <a:off x="3256642" y="9371916"/>
              <a:ext cx="673651" cy="1535333"/>
              <a:chOff x="5481404" y="1426062"/>
              <a:chExt cx="341669" cy="778503"/>
            </a:xfrm>
            <a:solidFill>
              <a:schemeClr val="accent4"/>
            </a:solidFill>
          </p:grpSpPr>
          <p:sp>
            <p:nvSpPr>
              <p:cNvPr id="61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7" name="Group 536"/>
            <p:cNvGrpSpPr/>
            <p:nvPr/>
          </p:nvGrpSpPr>
          <p:grpSpPr>
            <a:xfrm>
              <a:off x="5200647" y="10770260"/>
              <a:ext cx="673651" cy="1535333"/>
              <a:chOff x="5481404" y="1426062"/>
              <a:chExt cx="341669" cy="778503"/>
            </a:xfrm>
            <a:solidFill>
              <a:schemeClr val="accent4"/>
            </a:solidFill>
          </p:grpSpPr>
          <p:sp>
            <p:nvSpPr>
              <p:cNvPr id="61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8" name="Group 537"/>
            <p:cNvGrpSpPr/>
            <p:nvPr/>
          </p:nvGrpSpPr>
          <p:grpSpPr>
            <a:xfrm>
              <a:off x="4589432" y="8205366"/>
              <a:ext cx="673651" cy="1535333"/>
              <a:chOff x="5481404" y="1426062"/>
              <a:chExt cx="341669" cy="778503"/>
            </a:xfrm>
            <a:solidFill>
              <a:schemeClr val="accent4"/>
            </a:solidFill>
          </p:grpSpPr>
          <p:sp>
            <p:nvSpPr>
              <p:cNvPr id="61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9" name="Group 538"/>
            <p:cNvGrpSpPr/>
            <p:nvPr/>
          </p:nvGrpSpPr>
          <p:grpSpPr>
            <a:xfrm>
              <a:off x="4674346" y="6047180"/>
              <a:ext cx="673651" cy="1535333"/>
              <a:chOff x="5481404" y="1426062"/>
              <a:chExt cx="341669" cy="778503"/>
            </a:xfrm>
            <a:solidFill>
              <a:schemeClr val="accent4"/>
            </a:solidFill>
          </p:grpSpPr>
          <p:sp>
            <p:nvSpPr>
              <p:cNvPr id="61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0" name="Group 539"/>
            <p:cNvGrpSpPr/>
            <p:nvPr/>
          </p:nvGrpSpPr>
          <p:grpSpPr>
            <a:xfrm>
              <a:off x="7195237" y="5407262"/>
              <a:ext cx="673651" cy="1535333"/>
              <a:chOff x="5481404" y="1426062"/>
              <a:chExt cx="341669" cy="778503"/>
            </a:xfrm>
            <a:solidFill>
              <a:schemeClr val="accent4"/>
            </a:solidFill>
          </p:grpSpPr>
          <p:sp>
            <p:nvSpPr>
              <p:cNvPr id="61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1" name="Group 540"/>
            <p:cNvGrpSpPr/>
            <p:nvPr/>
          </p:nvGrpSpPr>
          <p:grpSpPr>
            <a:xfrm>
              <a:off x="6231323" y="3620098"/>
              <a:ext cx="673651" cy="1535333"/>
              <a:chOff x="5481404" y="1426062"/>
              <a:chExt cx="341669" cy="778503"/>
            </a:xfrm>
            <a:solidFill>
              <a:schemeClr val="accent4"/>
            </a:solidFill>
          </p:grpSpPr>
          <p:sp>
            <p:nvSpPr>
              <p:cNvPr id="60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2" name="Group 541"/>
            <p:cNvGrpSpPr/>
            <p:nvPr/>
          </p:nvGrpSpPr>
          <p:grpSpPr>
            <a:xfrm>
              <a:off x="9653246" y="8186602"/>
              <a:ext cx="673651" cy="1535333"/>
              <a:chOff x="5481404" y="1426062"/>
              <a:chExt cx="341669" cy="778503"/>
            </a:xfrm>
            <a:solidFill>
              <a:schemeClr val="accent4"/>
            </a:solidFill>
          </p:grpSpPr>
          <p:sp>
            <p:nvSpPr>
              <p:cNvPr id="60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3" name="Group 542"/>
            <p:cNvGrpSpPr/>
            <p:nvPr/>
          </p:nvGrpSpPr>
          <p:grpSpPr>
            <a:xfrm>
              <a:off x="2835706" y="8205366"/>
              <a:ext cx="607828" cy="1588347"/>
              <a:chOff x="1006475" y="1212850"/>
              <a:chExt cx="585788" cy="1530350"/>
            </a:xfrm>
            <a:solidFill>
              <a:schemeClr val="accent2"/>
            </a:solidFill>
          </p:grpSpPr>
          <p:sp>
            <p:nvSpPr>
              <p:cNvPr id="60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4" name="Group 543"/>
            <p:cNvGrpSpPr/>
            <p:nvPr/>
          </p:nvGrpSpPr>
          <p:grpSpPr>
            <a:xfrm>
              <a:off x="4148584" y="7065993"/>
              <a:ext cx="607828" cy="1588347"/>
              <a:chOff x="1006475" y="1212850"/>
              <a:chExt cx="585788" cy="1530350"/>
            </a:xfrm>
            <a:solidFill>
              <a:schemeClr val="accent2"/>
            </a:solidFill>
          </p:grpSpPr>
          <p:sp>
            <p:nvSpPr>
              <p:cNvPr id="60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5" name="Group 544"/>
            <p:cNvGrpSpPr/>
            <p:nvPr/>
          </p:nvGrpSpPr>
          <p:grpSpPr>
            <a:xfrm>
              <a:off x="3486903" y="4807343"/>
              <a:ext cx="607828" cy="1588347"/>
              <a:chOff x="1006475" y="1212850"/>
              <a:chExt cx="585788" cy="1530350"/>
            </a:xfrm>
            <a:solidFill>
              <a:schemeClr val="accent2"/>
            </a:solidFill>
          </p:grpSpPr>
          <p:sp>
            <p:nvSpPr>
              <p:cNvPr id="60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6" name="Group 545"/>
            <p:cNvGrpSpPr/>
            <p:nvPr/>
          </p:nvGrpSpPr>
          <p:grpSpPr>
            <a:xfrm>
              <a:off x="5021382" y="3742965"/>
              <a:ext cx="607828" cy="1588347"/>
              <a:chOff x="1006475" y="1212850"/>
              <a:chExt cx="585788" cy="1530350"/>
            </a:xfrm>
            <a:solidFill>
              <a:schemeClr val="accent2"/>
            </a:solidFill>
          </p:grpSpPr>
          <p:sp>
            <p:nvSpPr>
              <p:cNvPr id="59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7" name="Group 546"/>
            <p:cNvGrpSpPr/>
            <p:nvPr/>
          </p:nvGrpSpPr>
          <p:grpSpPr>
            <a:xfrm>
              <a:off x="6252586" y="5329952"/>
              <a:ext cx="607828" cy="1588347"/>
              <a:chOff x="1006475" y="1212850"/>
              <a:chExt cx="585788" cy="1530350"/>
            </a:xfrm>
            <a:solidFill>
              <a:schemeClr val="accent2"/>
            </a:solidFill>
          </p:grpSpPr>
          <p:sp>
            <p:nvSpPr>
              <p:cNvPr id="59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8" name="Group 547"/>
            <p:cNvGrpSpPr/>
            <p:nvPr/>
          </p:nvGrpSpPr>
          <p:grpSpPr>
            <a:xfrm>
              <a:off x="5316227" y="5285938"/>
              <a:ext cx="607828" cy="1588347"/>
              <a:chOff x="1006475" y="1212850"/>
              <a:chExt cx="585788" cy="1530350"/>
            </a:xfrm>
            <a:solidFill>
              <a:schemeClr val="accent2"/>
            </a:solidFill>
          </p:grpSpPr>
          <p:sp>
            <p:nvSpPr>
              <p:cNvPr id="59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9" name="Group 548"/>
            <p:cNvGrpSpPr/>
            <p:nvPr/>
          </p:nvGrpSpPr>
          <p:grpSpPr>
            <a:xfrm>
              <a:off x="7934028" y="8140642"/>
              <a:ext cx="607828" cy="1588347"/>
              <a:chOff x="1006475" y="1212850"/>
              <a:chExt cx="585788" cy="1530350"/>
            </a:xfrm>
            <a:solidFill>
              <a:schemeClr val="accent2"/>
            </a:solidFill>
          </p:grpSpPr>
          <p:sp>
            <p:nvSpPr>
              <p:cNvPr id="5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0" name="Group 549"/>
            <p:cNvGrpSpPr/>
            <p:nvPr/>
          </p:nvGrpSpPr>
          <p:grpSpPr>
            <a:xfrm>
              <a:off x="8993986" y="4734151"/>
              <a:ext cx="607828" cy="1588347"/>
              <a:chOff x="1006475" y="1212850"/>
              <a:chExt cx="585788" cy="1530350"/>
            </a:xfrm>
            <a:solidFill>
              <a:schemeClr val="accent2"/>
            </a:solidFill>
          </p:grpSpPr>
          <p:sp>
            <p:nvSpPr>
              <p:cNvPr id="5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1" name="Group 550"/>
            <p:cNvGrpSpPr/>
            <p:nvPr/>
          </p:nvGrpSpPr>
          <p:grpSpPr>
            <a:xfrm>
              <a:off x="6185611" y="9127765"/>
              <a:ext cx="607828" cy="1588347"/>
              <a:chOff x="1006475" y="1212850"/>
              <a:chExt cx="585788" cy="1530350"/>
            </a:xfrm>
            <a:solidFill>
              <a:schemeClr val="accent2"/>
            </a:solidFill>
          </p:grpSpPr>
          <p:sp>
            <p:nvSpPr>
              <p:cNvPr id="5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2" name="Group 551"/>
            <p:cNvGrpSpPr/>
            <p:nvPr/>
          </p:nvGrpSpPr>
          <p:grpSpPr>
            <a:xfrm>
              <a:off x="4214185" y="10191352"/>
              <a:ext cx="607828" cy="1588347"/>
              <a:chOff x="1006475" y="1212850"/>
              <a:chExt cx="585788" cy="1530350"/>
            </a:xfrm>
            <a:solidFill>
              <a:schemeClr val="accent2"/>
            </a:solidFill>
          </p:grpSpPr>
          <p:sp>
            <p:nvSpPr>
              <p:cNvPr id="5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3" name="Group 552"/>
            <p:cNvGrpSpPr/>
            <p:nvPr/>
          </p:nvGrpSpPr>
          <p:grpSpPr>
            <a:xfrm>
              <a:off x="6368603" y="10907249"/>
              <a:ext cx="607828" cy="1588347"/>
              <a:chOff x="1006475" y="1212850"/>
              <a:chExt cx="585788" cy="1530350"/>
            </a:xfrm>
            <a:solidFill>
              <a:schemeClr val="accent2"/>
            </a:solidFill>
          </p:grpSpPr>
          <p:sp>
            <p:nvSpPr>
              <p:cNvPr id="5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4" name="Group 553"/>
            <p:cNvGrpSpPr/>
            <p:nvPr/>
          </p:nvGrpSpPr>
          <p:grpSpPr>
            <a:xfrm>
              <a:off x="5357945" y="8946944"/>
              <a:ext cx="673651" cy="1535333"/>
              <a:chOff x="5481404" y="1426062"/>
              <a:chExt cx="341669" cy="778503"/>
            </a:xfrm>
            <a:solidFill>
              <a:schemeClr val="accent4"/>
            </a:solidFill>
          </p:grpSpPr>
          <p:sp>
            <p:nvSpPr>
              <p:cNvPr id="58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5" name="Group 554"/>
            <p:cNvGrpSpPr/>
            <p:nvPr/>
          </p:nvGrpSpPr>
          <p:grpSpPr>
            <a:xfrm>
              <a:off x="7332214" y="10795283"/>
              <a:ext cx="673651" cy="1535333"/>
              <a:chOff x="5481404" y="1426062"/>
              <a:chExt cx="341669" cy="778503"/>
            </a:xfrm>
            <a:solidFill>
              <a:schemeClr val="accent4"/>
            </a:solidFill>
          </p:grpSpPr>
          <p:sp>
            <p:nvSpPr>
              <p:cNvPr id="58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6" name="Group 555"/>
            <p:cNvGrpSpPr/>
            <p:nvPr/>
          </p:nvGrpSpPr>
          <p:grpSpPr>
            <a:xfrm>
              <a:off x="9256193" y="9343665"/>
              <a:ext cx="607828" cy="1588347"/>
              <a:chOff x="1006475" y="1212850"/>
              <a:chExt cx="585788" cy="1530350"/>
            </a:xfrm>
            <a:solidFill>
              <a:schemeClr val="accent2"/>
            </a:solidFill>
          </p:grpSpPr>
          <p:sp>
            <p:nvSpPr>
              <p:cNvPr id="5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7" name="Group 556"/>
            <p:cNvGrpSpPr/>
            <p:nvPr/>
          </p:nvGrpSpPr>
          <p:grpSpPr>
            <a:xfrm>
              <a:off x="7934028" y="5871930"/>
              <a:ext cx="607828" cy="1588347"/>
              <a:chOff x="1006475" y="1212850"/>
              <a:chExt cx="585788" cy="1530350"/>
            </a:xfrm>
            <a:solidFill>
              <a:schemeClr val="accent2"/>
            </a:solidFill>
          </p:grpSpPr>
          <p:sp>
            <p:nvSpPr>
              <p:cNvPr id="5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8" name="Group 557"/>
            <p:cNvGrpSpPr/>
            <p:nvPr/>
          </p:nvGrpSpPr>
          <p:grpSpPr>
            <a:xfrm>
              <a:off x="9676237" y="5702878"/>
              <a:ext cx="673651" cy="1535333"/>
              <a:chOff x="5481404" y="1426062"/>
              <a:chExt cx="341669" cy="778503"/>
            </a:xfrm>
            <a:solidFill>
              <a:schemeClr val="accent4"/>
            </a:solidFill>
          </p:grpSpPr>
          <p:sp>
            <p:nvSpPr>
              <p:cNvPr id="57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9" name="Group 558"/>
            <p:cNvGrpSpPr/>
            <p:nvPr/>
          </p:nvGrpSpPr>
          <p:grpSpPr>
            <a:xfrm>
              <a:off x="8541856" y="6986120"/>
              <a:ext cx="673651" cy="1535333"/>
              <a:chOff x="5481404" y="1426062"/>
              <a:chExt cx="341669" cy="778503"/>
            </a:xfrm>
            <a:solidFill>
              <a:schemeClr val="accent4"/>
            </a:solidFill>
          </p:grpSpPr>
          <p:sp>
            <p:nvSpPr>
              <p:cNvPr id="57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0" name="Group 559"/>
            <p:cNvGrpSpPr/>
            <p:nvPr/>
          </p:nvGrpSpPr>
          <p:grpSpPr>
            <a:xfrm>
              <a:off x="10240805" y="6986120"/>
              <a:ext cx="673651" cy="1535333"/>
              <a:chOff x="5481404" y="1426062"/>
              <a:chExt cx="341669" cy="778503"/>
            </a:xfrm>
            <a:solidFill>
              <a:schemeClr val="accent4"/>
            </a:solidFill>
          </p:grpSpPr>
          <p:sp>
            <p:nvSpPr>
              <p:cNvPr id="57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1" name="Group 560"/>
            <p:cNvGrpSpPr/>
            <p:nvPr/>
          </p:nvGrpSpPr>
          <p:grpSpPr>
            <a:xfrm>
              <a:off x="2765941" y="5253006"/>
              <a:ext cx="607828" cy="1588347"/>
              <a:chOff x="1006475" y="1212850"/>
              <a:chExt cx="585788" cy="1530350"/>
            </a:xfrm>
            <a:solidFill>
              <a:schemeClr val="accent2"/>
            </a:solidFill>
          </p:grpSpPr>
          <p:sp>
            <p:nvSpPr>
              <p:cNvPr id="56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2" name="Group 561"/>
            <p:cNvGrpSpPr/>
            <p:nvPr/>
          </p:nvGrpSpPr>
          <p:grpSpPr>
            <a:xfrm>
              <a:off x="8388533" y="4133555"/>
              <a:ext cx="673651" cy="1535333"/>
              <a:chOff x="5481404" y="1426062"/>
              <a:chExt cx="341669" cy="778503"/>
            </a:xfrm>
            <a:solidFill>
              <a:schemeClr val="accent4"/>
            </a:solidFill>
          </p:grpSpPr>
          <p:sp>
            <p:nvSpPr>
              <p:cNvPr id="56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3" name="Group 562"/>
            <p:cNvGrpSpPr/>
            <p:nvPr/>
          </p:nvGrpSpPr>
          <p:grpSpPr>
            <a:xfrm>
              <a:off x="7512337" y="3600667"/>
              <a:ext cx="607828" cy="1588347"/>
              <a:chOff x="1006475" y="1212850"/>
              <a:chExt cx="585788" cy="1530350"/>
            </a:xfrm>
            <a:solidFill>
              <a:schemeClr val="accent2"/>
            </a:solidFill>
          </p:grpSpPr>
          <p:sp>
            <p:nvSpPr>
              <p:cNvPr id="56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12" name="Group 11"/>
          <p:cNvGrpSpPr/>
          <p:nvPr/>
        </p:nvGrpSpPr>
        <p:grpSpPr>
          <a:xfrm>
            <a:off x="5494847" y="9518751"/>
            <a:ext cx="3317136" cy="2676385"/>
            <a:chOff x="7084272" y="3811032"/>
            <a:chExt cx="10185495" cy="8218025"/>
          </a:xfrm>
        </p:grpSpPr>
        <p:grpSp>
          <p:nvGrpSpPr>
            <p:cNvPr id="630" name="Group 629"/>
            <p:cNvGrpSpPr/>
            <p:nvPr/>
          </p:nvGrpSpPr>
          <p:grpSpPr>
            <a:xfrm>
              <a:off x="7084272" y="9899429"/>
              <a:ext cx="816427" cy="2129616"/>
              <a:chOff x="2323306" y="2203133"/>
              <a:chExt cx="979488" cy="2554287"/>
            </a:xfrm>
            <a:solidFill>
              <a:schemeClr val="bg1">
                <a:lumMod val="85000"/>
              </a:schemeClr>
            </a:solidFill>
          </p:grpSpPr>
          <p:sp>
            <p:nvSpPr>
              <p:cNvPr id="631"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2"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3" name="Group 632"/>
            <p:cNvGrpSpPr/>
            <p:nvPr/>
          </p:nvGrpSpPr>
          <p:grpSpPr>
            <a:xfrm>
              <a:off x="8092873" y="9899429"/>
              <a:ext cx="816427" cy="2129616"/>
              <a:chOff x="2323306" y="2203133"/>
              <a:chExt cx="979488" cy="2554287"/>
            </a:xfrm>
            <a:solidFill>
              <a:schemeClr val="bg1">
                <a:lumMod val="85000"/>
              </a:schemeClr>
            </a:solidFill>
          </p:grpSpPr>
          <p:sp>
            <p:nvSpPr>
              <p:cNvPr id="634"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5"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6" name="Group 635"/>
            <p:cNvGrpSpPr/>
            <p:nvPr/>
          </p:nvGrpSpPr>
          <p:grpSpPr>
            <a:xfrm>
              <a:off x="9096967" y="9899429"/>
              <a:ext cx="816427" cy="2129616"/>
              <a:chOff x="2323306" y="2203133"/>
              <a:chExt cx="979488" cy="2554287"/>
            </a:xfrm>
            <a:solidFill>
              <a:schemeClr val="bg1">
                <a:lumMod val="85000"/>
              </a:schemeClr>
            </a:solidFill>
          </p:grpSpPr>
          <p:sp>
            <p:nvSpPr>
              <p:cNvPr id="637"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8"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9" name="Group 638"/>
            <p:cNvGrpSpPr/>
            <p:nvPr/>
          </p:nvGrpSpPr>
          <p:grpSpPr>
            <a:xfrm>
              <a:off x="10101062" y="9899429"/>
              <a:ext cx="816427" cy="2129616"/>
              <a:chOff x="2323306" y="2203133"/>
              <a:chExt cx="979488" cy="2554287"/>
            </a:xfrm>
            <a:solidFill>
              <a:schemeClr val="bg1">
                <a:lumMod val="85000"/>
              </a:schemeClr>
            </a:solidFill>
          </p:grpSpPr>
          <p:sp>
            <p:nvSpPr>
              <p:cNvPr id="640"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1"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2" name="Group 641"/>
            <p:cNvGrpSpPr/>
            <p:nvPr/>
          </p:nvGrpSpPr>
          <p:grpSpPr>
            <a:xfrm>
              <a:off x="7529180" y="7769813"/>
              <a:ext cx="816427" cy="2129616"/>
              <a:chOff x="2323306" y="2203133"/>
              <a:chExt cx="979488" cy="2554287"/>
            </a:xfrm>
            <a:solidFill>
              <a:schemeClr val="bg1">
                <a:lumMod val="85000"/>
              </a:schemeClr>
            </a:solidFill>
          </p:grpSpPr>
          <p:sp>
            <p:nvSpPr>
              <p:cNvPr id="643"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4"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5" name="Group 644"/>
            <p:cNvGrpSpPr/>
            <p:nvPr/>
          </p:nvGrpSpPr>
          <p:grpSpPr>
            <a:xfrm>
              <a:off x="8533276" y="7769813"/>
              <a:ext cx="816427" cy="2129616"/>
              <a:chOff x="2323306" y="2203133"/>
              <a:chExt cx="979488" cy="2554287"/>
            </a:xfrm>
            <a:solidFill>
              <a:schemeClr val="bg1">
                <a:lumMod val="85000"/>
              </a:schemeClr>
            </a:solidFill>
          </p:grpSpPr>
          <p:sp>
            <p:nvSpPr>
              <p:cNvPr id="646"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7"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8" name="Group 647"/>
            <p:cNvGrpSpPr/>
            <p:nvPr/>
          </p:nvGrpSpPr>
          <p:grpSpPr>
            <a:xfrm>
              <a:off x="9537369" y="7769813"/>
              <a:ext cx="816427" cy="2129616"/>
              <a:chOff x="2323306" y="2203133"/>
              <a:chExt cx="979488" cy="2554287"/>
            </a:xfrm>
            <a:solidFill>
              <a:schemeClr val="bg1">
                <a:lumMod val="85000"/>
              </a:schemeClr>
            </a:solidFill>
          </p:grpSpPr>
          <p:sp>
            <p:nvSpPr>
              <p:cNvPr id="649"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0"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1" name="Group 650"/>
            <p:cNvGrpSpPr/>
            <p:nvPr/>
          </p:nvGrpSpPr>
          <p:grpSpPr>
            <a:xfrm>
              <a:off x="8090821" y="5640197"/>
              <a:ext cx="816427" cy="2129616"/>
              <a:chOff x="2323306" y="2203133"/>
              <a:chExt cx="979488" cy="2554287"/>
            </a:xfrm>
          </p:grpSpPr>
          <p:sp>
            <p:nvSpPr>
              <p:cNvPr id="652"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3"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4" name="Group 653"/>
            <p:cNvGrpSpPr/>
            <p:nvPr/>
          </p:nvGrpSpPr>
          <p:grpSpPr>
            <a:xfrm>
              <a:off x="9094916" y="5640197"/>
              <a:ext cx="816427" cy="2129616"/>
              <a:chOff x="2323306" y="2203133"/>
              <a:chExt cx="979488" cy="2554287"/>
            </a:xfrm>
          </p:grpSpPr>
          <p:sp>
            <p:nvSpPr>
              <p:cNvPr id="655"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7" name="Group 656"/>
            <p:cNvGrpSpPr/>
            <p:nvPr/>
          </p:nvGrpSpPr>
          <p:grpSpPr>
            <a:xfrm>
              <a:off x="8584113" y="3811032"/>
              <a:ext cx="816427" cy="2129616"/>
              <a:chOff x="2323306" y="2203133"/>
              <a:chExt cx="979488" cy="2554287"/>
            </a:xfrm>
          </p:grpSpPr>
          <p:sp>
            <p:nvSpPr>
              <p:cNvPr id="658"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9"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0" name="Group 659"/>
            <p:cNvGrpSpPr/>
            <p:nvPr/>
          </p:nvGrpSpPr>
          <p:grpSpPr>
            <a:xfrm>
              <a:off x="13088632" y="9953049"/>
              <a:ext cx="910880" cy="2076008"/>
              <a:chOff x="3672681" y="1899920"/>
              <a:chExt cx="1293813" cy="2947988"/>
            </a:xfrm>
            <a:solidFill>
              <a:schemeClr val="bg1">
                <a:lumMod val="85000"/>
              </a:schemeClr>
            </a:solidFill>
          </p:grpSpPr>
          <p:sp>
            <p:nvSpPr>
              <p:cNvPr id="661"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2"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3" name="Group 662"/>
            <p:cNvGrpSpPr/>
            <p:nvPr/>
          </p:nvGrpSpPr>
          <p:grpSpPr>
            <a:xfrm>
              <a:off x="14139457" y="9943225"/>
              <a:ext cx="910880" cy="2076008"/>
              <a:chOff x="3672681" y="1899920"/>
              <a:chExt cx="1293813" cy="2947988"/>
            </a:xfrm>
            <a:solidFill>
              <a:schemeClr val="bg1">
                <a:lumMod val="85000"/>
              </a:schemeClr>
            </a:solidFill>
          </p:grpSpPr>
          <p:sp>
            <p:nvSpPr>
              <p:cNvPr id="664"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5"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6" name="Group 665"/>
            <p:cNvGrpSpPr/>
            <p:nvPr/>
          </p:nvGrpSpPr>
          <p:grpSpPr>
            <a:xfrm>
              <a:off x="15239173" y="9943225"/>
              <a:ext cx="910880" cy="2076008"/>
              <a:chOff x="3672681" y="1899920"/>
              <a:chExt cx="1293813" cy="2947988"/>
            </a:xfrm>
            <a:solidFill>
              <a:schemeClr val="bg1">
                <a:lumMod val="85000"/>
              </a:schemeClr>
            </a:solidFill>
          </p:grpSpPr>
          <p:sp>
            <p:nvSpPr>
              <p:cNvPr id="667"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8"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9" name="Group 668"/>
            <p:cNvGrpSpPr/>
            <p:nvPr/>
          </p:nvGrpSpPr>
          <p:grpSpPr>
            <a:xfrm>
              <a:off x="16358887" y="9943225"/>
              <a:ext cx="910880" cy="2076008"/>
              <a:chOff x="3672681" y="1899920"/>
              <a:chExt cx="1293813" cy="2947988"/>
            </a:xfrm>
            <a:solidFill>
              <a:schemeClr val="bg1">
                <a:lumMod val="85000"/>
              </a:schemeClr>
            </a:solidFill>
          </p:grpSpPr>
          <p:sp>
            <p:nvSpPr>
              <p:cNvPr id="670"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1"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2" name="Group 671"/>
            <p:cNvGrpSpPr/>
            <p:nvPr/>
          </p:nvGrpSpPr>
          <p:grpSpPr>
            <a:xfrm>
              <a:off x="13567425" y="7877041"/>
              <a:ext cx="910880" cy="2076008"/>
              <a:chOff x="3672681" y="1899920"/>
              <a:chExt cx="1293813" cy="2947988"/>
            </a:xfrm>
            <a:solidFill>
              <a:schemeClr val="accent4"/>
            </a:solidFill>
          </p:grpSpPr>
          <p:sp>
            <p:nvSpPr>
              <p:cNvPr id="673"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4"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5" name="Group 674"/>
            <p:cNvGrpSpPr/>
            <p:nvPr/>
          </p:nvGrpSpPr>
          <p:grpSpPr>
            <a:xfrm>
              <a:off x="14667135" y="7877041"/>
              <a:ext cx="910880" cy="2076008"/>
              <a:chOff x="3672681" y="1899920"/>
              <a:chExt cx="1293813" cy="2947988"/>
            </a:xfrm>
            <a:solidFill>
              <a:schemeClr val="accent4"/>
            </a:solidFill>
          </p:grpSpPr>
          <p:sp>
            <p:nvSpPr>
              <p:cNvPr id="676"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7"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8" name="Group 677"/>
            <p:cNvGrpSpPr/>
            <p:nvPr/>
          </p:nvGrpSpPr>
          <p:grpSpPr>
            <a:xfrm>
              <a:off x="15786854" y="7877041"/>
              <a:ext cx="910880" cy="2076008"/>
              <a:chOff x="3672681" y="1899920"/>
              <a:chExt cx="1293813" cy="2947988"/>
            </a:xfrm>
            <a:solidFill>
              <a:schemeClr val="accent4"/>
            </a:solidFill>
          </p:grpSpPr>
          <p:sp>
            <p:nvSpPr>
              <p:cNvPr id="679"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0"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1" name="Group 680"/>
            <p:cNvGrpSpPr/>
            <p:nvPr/>
          </p:nvGrpSpPr>
          <p:grpSpPr>
            <a:xfrm>
              <a:off x="14119454" y="5801033"/>
              <a:ext cx="910880" cy="2076008"/>
              <a:chOff x="3672681" y="1899920"/>
              <a:chExt cx="1293813" cy="2947988"/>
            </a:xfrm>
            <a:solidFill>
              <a:schemeClr val="accent4"/>
            </a:solidFill>
          </p:grpSpPr>
          <p:sp>
            <p:nvSpPr>
              <p:cNvPr id="682"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3"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4" name="Group 683"/>
            <p:cNvGrpSpPr/>
            <p:nvPr/>
          </p:nvGrpSpPr>
          <p:grpSpPr>
            <a:xfrm>
              <a:off x="15239173" y="5801033"/>
              <a:ext cx="910880" cy="2076008"/>
              <a:chOff x="3672681" y="1899920"/>
              <a:chExt cx="1293813" cy="2947988"/>
            </a:xfrm>
            <a:solidFill>
              <a:schemeClr val="accent4"/>
            </a:solidFill>
          </p:grpSpPr>
          <p:sp>
            <p:nvSpPr>
              <p:cNvPr id="685"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6"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7" name="Group 686"/>
            <p:cNvGrpSpPr/>
            <p:nvPr/>
          </p:nvGrpSpPr>
          <p:grpSpPr>
            <a:xfrm>
              <a:off x="14613291" y="3811041"/>
              <a:ext cx="910880" cy="2076008"/>
              <a:chOff x="3672681" y="1899920"/>
              <a:chExt cx="1293813" cy="2947988"/>
            </a:xfrm>
            <a:solidFill>
              <a:schemeClr val="accent4"/>
            </a:solidFill>
          </p:grpSpPr>
          <p:sp>
            <p:nvSpPr>
              <p:cNvPr id="688"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9"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cxnSp>
          <p:nvCxnSpPr>
            <p:cNvPr id="690" name="Straight Connector 689"/>
            <p:cNvCxnSpPr/>
            <p:nvPr/>
          </p:nvCxnSpPr>
          <p:spPr>
            <a:xfrm>
              <a:off x="12201208" y="4696015"/>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grpSp>
        <p:nvGrpSpPr>
          <p:cNvPr id="14" name="Group 13"/>
          <p:cNvGrpSpPr/>
          <p:nvPr/>
        </p:nvGrpSpPr>
        <p:grpSpPr>
          <a:xfrm>
            <a:off x="11962682" y="8513189"/>
            <a:ext cx="4472743" cy="3205029"/>
            <a:chOff x="2515429" y="3658710"/>
            <a:chExt cx="10195084" cy="7305482"/>
          </a:xfrm>
        </p:grpSpPr>
        <p:grpSp>
          <p:nvGrpSpPr>
            <p:cNvPr id="817" name="Group 816"/>
            <p:cNvGrpSpPr/>
            <p:nvPr/>
          </p:nvGrpSpPr>
          <p:grpSpPr>
            <a:xfrm>
              <a:off x="9670820" y="3658710"/>
              <a:ext cx="2288589" cy="2289185"/>
              <a:chOff x="9158380" y="3435910"/>
              <a:chExt cx="2288589" cy="2289185"/>
            </a:xfrm>
            <a:solidFill>
              <a:schemeClr val="accent5"/>
            </a:solidFill>
          </p:grpSpPr>
          <p:sp>
            <p:nvSpPr>
              <p:cNvPr id="818" name="Freeform 817"/>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819" name="Group 818"/>
              <p:cNvGrpSpPr/>
              <p:nvPr/>
            </p:nvGrpSpPr>
            <p:grpSpPr>
              <a:xfrm>
                <a:off x="9158380" y="3435910"/>
                <a:ext cx="2288589" cy="2289185"/>
                <a:chOff x="1119258" y="2257147"/>
                <a:chExt cx="1868076" cy="1868076"/>
              </a:xfrm>
              <a:grpFill/>
            </p:grpSpPr>
            <p:sp>
              <p:nvSpPr>
                <p:cNvPr id="820"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1"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2"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3"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4"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5"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6"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7"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8"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9"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0"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1"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32" name="Group 831"/>
            <p:cNvGrpSpPr/>
            <p:nvPr/>
          </p:nvGrpSpPr>
          <p:grpSpPr>
            <a:xfrm>
              <a:off x="2515429" y="6479368"/>
              <a:ext cx="6784811" cy="1656072"/>
              <a:chOff x="2515429" y="6479368"/>
              <a:chExt cx="6784811" cy="1656072"/>
            </a:xfrm>
            <a:solidFill>
              <a:schemeClr val="accent1"/>
            </a:solidFill>
          </p:grpSpPr>
          <p:grpSp>
            <p:nvGrpSpPr>
              <p:cNvPr id="833" name="Group 832"/>
              <p:cNvGrpSpPr/>
              <p:nvPr/>
            </p:nvGrpSpPr>
            <p:grpSpPr>
              <a:xfrm>
                <a:off x="2515429" y="6547093"/>
                <a:ext cx="607828" cy="1588347"/>
                <a:chOff x="1006475" y="1212850"/>
                <a:chExt cx="585788" cy="1530350"/>
              </a:xfrm>
              <a:grpFill/>
            </p:grpSpPr>
            <p:sp>
              <p:nvSpPr>
                <p:cNvPr id="86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4" name="Group 833"/>
              <p:cNvGrpSpPr/>
              <p:nvPr/>
            </p:nvGrpSpPr>
            <p:grpSpPr>
              <a:xfrm>
                <a:off x="3186620" y="6547093"/>
                <a:ext cx="607828" cy="1588347"/>
                <a:chOff x="1006475" y="1212850"/>
                <a:chExt cx="585788" cy="1530350"/>
              </a:xfrm>
              <a:grpFill/>
            </p:grpSpPr>
            <p:sp>
              <p:nvSpPr>
                <p:cNvPr id="85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5" name="Group 834"/>
              <p:cNvGrpSpPr/>
              <p:nvPr/>
            </p:nvGrpSpPr>
            <p:grpSpPr>
              <a:xfrm>
                <a:off x="3885184" y="6547093"/>
                <a:ext cx="607828" cy="1588347"/>
                <a:chOff x="1006475" y="1212850"/>
                <a:chExt cx="585788" cy="1530350"/>
              </a:xfrm>
              <a:grpFill/>
            </p:grpSpPr>
            <p:sp>
              <p:nvSpPr>
                <p:cNvPr id="85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6" name="Group 835"/>
              <p:cNvGrpSpPr/>
              <p:nvPr/>
            </p:nvGrpSpPr>
            <p:grpSpPr>
              <a:xfrm>
                <a:off x="4576250" y="6547093"/>
                <a:ext cx="607828" cy="1588347"/>
                <a:chOff x="1006475" y="1212850"/>
                <a:chExt cx="585788" cy="1530350"/>
              </a:xfrm>
              <a:grpFill/>
            </p:grpSpPr>
            <p:sp>
              <p:nvSpPr>
                <p:cNvPr id="85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7" name="Group 836"/>
              <p:cNvGrpSpPr/>
              <p:nvPr/>
            </p:nvGrpSpPr>
            <p:grpSpPr>
              <a:xfrm>
                <a:off x="5265545" y="6513227"/>
                <a:ext cx="607828" cy="1588347"/>
                <a:chOff x="1006475" y="1212850"/>
                <a:chExt cx="585788" cy="1530350"/>
              </a:xfrm>
              <a:grpFill/>
            </p:grpSpPr>
            <p:sp>
              <p:nvSpPr>
                <p:cNvPr id="85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8" name="Group 837"/>
              <p:cNvGrpSpPr/>
              <p:nvPr/>
            </p:nvGrpSpPr>
            <p:grpSpPr>
              <a:xfrm>
                <a:off x="5942296" y="6513232"/>
                <a:ext cx="607828" cy="1588347"/>
                <a:chOff x="1006475" y="1212850"/>
                <a:chExt cx="585788" cy="1530350"/>
              </a:xfrm>
              <a:grpFill/>
            </p:grpSpPr>
            <p:sp>
              <p:nvSpPr>
                <p:cNvPr id="85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9" name="Group 838"/>
              <p:cNvGrpSpPr/>
              <p:nvPr/>
            </p:nvGrpSpPr>
            <p:grpSpPr>
              <a:xfrm>
                <a:off x="6613487" y="6513232"/>
                <a:ext cx="607828" cy="1588347"/>
                <a:chOff x="1006475" y="1212850"/>
                <a:chExt cx="585788" cy="1530350"/>
              </a:xfrm>
              <a:grpFill/>
            </p:grpSpPr>
            <p:sp>
              <p:nvSpPr>
                <p:cNvPr id="84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0" name="Group 839"/>
              <p:cNvGrpSpPr/>
              <p:nvPr/>
            </p:nvGrpSpPr>
            <p:grpSpPr>
              <a:xfrm>
                <a:off x="7312052" y="6513232"/>
                <a:ext cx="607828" cy="1588347"/>
                <a:chOff x="1006475" y="1212850"/>
                <a:chExt cx="585788" cy="1530350"/>
              </a:xfrm>
              <a:grpFill/>
            </p:grpSpPr>
            <p:sp>
              <p:nvSpPr>
                <p:cNvPr id="84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1" name="Group 840"/>
              <p:cNvGrpSpPr/>
              <p:nvPr/>
            </p:nvGrpSpPr>
            <p:grpSpPr>
              <a:xfrm>
                <a:off x="8003112" y="6513232"/>
                <a:ext cx="607828" cy="1588347"/>
                <a:chOff x="1006475" y="1212850"/>
                <a:chExt cx="585788" cy="1530350"/>
              </a:xfrm>
              <a:grpFill/>
            </p:grpSpPr>
            <p:sp>
              <p:nvSpPr>
                <p:cNvPr id="84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2" name="Group 841"/>
              <p:cNvGrpSpPr/>
              <p:nvPr/>
            </p:nvGrpSpPr>
            <p:grpSpPr>
              <a:xfrm>
                <a:off x="8692412" y="6479368"/>
                <a:ext cx="607828" cy="1588347"/>
                <a:chOff x="1006475" y="1212850"/>
                <a:chExt cx="585788" cy="1530350"/>
              </a:xfrm>
              <a:grpFill/>
            </p:grpSpPr>
            <p:sp>
              <p:nvSpPr>
                <p:cNvPr id="84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63" name="Group 862"/>
            <p:cNvGrpSpPr/>
            <p:nvPr/>
          </p:nvGrpSpPr>
          <p:grpSpPr>
            <a:xfrm>
              <a:off x="2515429" y="8958792"/>
              <a:ext cx="6784811" cy="1656080"/>
              <a:chOff x="2515429" y="8958792"/>
              <a:chExt cx="6784811" cy="1656080"/>
            </a:xfrm>
          </p:grpSpPr>
          <p:grpSp>
            <p:nvGrpSpPr>
              <p:cNvPr id="864" name="Group 863"/>
              <p:cNvGrpSpPr/>
              <p:nvPr/>
            </p:nvGrpSpPr>
            <p:grpSpPr>
              <a:xfrm>
                <a:off x="2515429" y="9026525"/>
                <a:ext cx="607828" cy="1588347"/>
                <a:chOff x="1006475" y="1212850"/>
                <a:chExt cx="585788" cy="1530350"/>
              </a:xfrm>
              <a:solidFill>
                <a:schemeClr val="accent4"/>
              </a:solidFill>
            </p:grpSpPr>
            <p:sp>
              <p:nvSpPr>
                <p:cNvPr id="8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5" name="Group 864"/>
              <p:cNvGrpSpPr/>
              <p:nvPr/>
            </p:nvGrpSpPr>
            <p:grpSpPr>
              <a:xfrm>
                <a:off x="3186620" y="9026525"/>
                <a:ext cx="607828" cy="1588347"/>
                <a:chOff x="1006475" y="1212850"/>
                <a:chExt cx="585788" cy="1530350"/>
              </a:xfrm>
              <a:solidFill>
                <a:schemeClr val="accent4"/>
              </a:solidFill>
            </p:grpSpPr>
            <p:sp>
              <p:nvSpPr>
                <p:cNvPr id="8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6" name="Group 865"/>
              <p:cNvGrpSpPr/>
              <p:nvPr/>
            </p:nvGrpSpPr>
            <p:grpSpPr>
              <a:xfrm>
                <a:off x="3885184" y="9026525"/>
                <a:ext cx="607828" cy="1588347"/>
                <a:chOff x="1006475" y="1212850"/>
                <a:chExt cx="585788" cy="1530350"/>
              </a:xfrm>
              <a:solidFill>
                <a:schemeClr val="accent4"/>
              </a:solidFill>
            </p:grpSpPr>
            <p:sp>
              <p:nvSpPr>
                <p:cNvPr id="8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7" name="Group 866"/>
              <p:cNvGrpSpPr/>
              <p:nvPr/>
            </p:nvGrpSpPr>
            <p:grpSpPr>
              <a:xfrm>
                <a:off x="4576250" y="9026525"/>
                <a:ext cx="607828" cy="1588347"/>
                <a:chOff x="1006475" y="1212850"/>
                <a:chExt cx="585788" cy="1530350"/>
              </a:xfrm>
              <a:solidFill>
                <a:schemeClr val="accent4"/>
              </a:solidFill>
            </p:grpSpPr>
            <p:sp>
              <p:nvSpPr>
                <p:cNvPr id="8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8" name="Group 867"/>
              <p:cNvGrpSpPr/>
              <p:nvPr/>
            </p:nvGrpSpPr>
            <p:grpSpPr>
              <a:xfrm>
                <a:off x="5265545" y="8992659"/>
                <a:ext cx="607828" cy="1588347"/>
                <a:chOff x="1006475" y="1212850"/>
                <a:chExt cx="585788" cy="1530350"/>
              </a:xfrm>
              <a:solidFill>
                <a:schemeClr val="accent4"/>
              </a:solidFill>
            </p:grpSpPr>
            <p:sp>
              <p:nvSpPr>
                <p:cNvPr id="8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9" name="Group 868"/>
              <p:cNvGrpSpPr/>
              <p:nvPr/>
            </p:nvGrpSpPr>
            <p:grpSpPr>
              <a:xfrm>
                <a:off x="5942296" y="8992653"/>
                <a:ext cx="607828" cy="1588347"/>
                <a:chOff x="1006475" y="1212850"/>
                <a:chExt cx="585788" cy="1530350"/>
              </a:xfrm>
              <a:solidFill>
                <a:schemeClr val="bg1">
                  <a:lumMod val="85000"/>
                </a:schemeClr>
              </a:solidFill>
            </p:grpSpPr>
            <p:sp>
              <p:nvSpPr>
                <p:cNvPr id="88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0" name="Group 869"/>
              <p:cNvGrpSpPr/>
              <p:nvPr/>
            </p:nvGrpSpPr>
            <p:grpSpPr>
              <a:xfrm>
                <a:off x="6613487" y="8992653"/>
                <a:ext cx="607828" cy="1588347"/>
                <a:chOff x="1006475" y="1212850"/>
                <a:chExt cx="585788" cy="1530350"/>
              </a:xfrm>
              <a:solidFill>
                <a:schemeClr val="bg1">
                  <a:lumMod val="85000"/>
                </a:schemeClr>
              </a:solidFill>
            </p:grpSpPr>
            <p:sp>
              <p:nvSpPr>
                <p:cNvPr id="88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1" name="Group 870"/>
              <p:cNvGrpSpPr/>
              <p:nvPr/>
            </p:nvGrpSpPr>
            <p:grpSpPr>
              <a:xfrm>
                <a:off x="7312052" y="8992653"/>
                <a:ext cx="607828" cy="1588347"/>
                <a:chOff x="1006475" y="1212850"/>
                <a:chExt cx="585788" cy="1530350"/>
              </a:xfrm>
              <a:solidFill>
                <a:schemeClr val="bg1">
                  <a:lumMod val="85000"/>
                </a:schemeClr>
              </a:solidFill>
            </p:grpSpPr>
            <p:sp>
              <p:nvSpPr>
                <p:cNvPr id="8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2" name="Group 871"/>
              <p:cNvGrpSpPr/>
              <p:nvPr/>
            </p:nvGrpSpPr>
            <p:grpSpPr>
              <a:xfrm>
                <a:off x="8003112" y="8992653"/>
                <a:ext cx="607828" cy="1588347"/>
                <a:chOff x="1006475" y="1212850"/>
                <a:chExt cx="585788" cy="1530350"/>
              </a:xfrm>
              <a:solidFill>
                <a:schemeClr val="bg1">
                  <a:lumMod val="85000"/>
                </a:schemeClr>
              </a:solidFill>
            </p:grpSpPr>
            <p:sp>
              <p:nvSpPr>
                <p:cNvPr id="8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3" name="Group 872"/>
              <p:cNvGrpSpPr/>
              <p:nvPr/>
            </p:nvGrpSpPr>
            <p:grpSpPr>
              <a:xfrm>
                <a:off x="8692412" y="8958792"/>
                <a:ext cx="607828" cy="1588347"/>
                <a:chOff x="1006475" y="1212850"/>
                <a:chExt cx="585788" cy="1530350"/>
              </a:xfrm>
              <a:solidFill>
                <a:schemeClr val="bg1">
                  <a:lumMod val="85000"/>
                </a:schemeClr>
              </a:solidFill>
            </p:grpSpPr>
            <p:sp>
              <p:nvSpPr>
                <p:cNvPr id="87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94" name="Group 893"/>
            <p:cNvGrpSpPr/>
            <p:nvPr/>
          </p:nvGrpSpPr>
          <p:grpSpPr>
            <a:xfrm>
              <a:off x="2515434" y="3982888"/>
              <a:ext cx="6784806" cy="1656075"/>
              <a:chOff x="2515434" y="3982888"/>
              <a:chExt cx="6784806" cy="1656075"/>
            </a:xfrm>
            <a:solidFill>
              <a:schemeClr val="accent5"/>
            </a:solidFill>
          </p:grpSpPr>
          <p:grpSp>
            <p:nvGrpSpPr>
              <p:cNvPr id="895" name="Group 894"/>
              <p:cNvGrpSpPr/>
              <p:nvPr/>
            </p:nvGrpSpPr>
            <p:grpSpPr>
              <a:xfrm>
                <a:off x="2515434" y="4050616"/>
                <a:ext cx="607828" cy="1588347"/>
                <a:chOff x="1006475" y="1212850"/>
                <a:chExt cx="585788" cy="1530350"/>
              </a:xfrm>
              <a:grpFill/>
            </p:grpSpPr>
            <p:sp>
              <p:nvSpPr>
                <p:cNvPr id="92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6" name="Group 895"/>
              <p:cNvGrpSpPr/>
              <p:nvPr/>
            </p:nvGrpSpPr>
            <p:grpSpPr>
              <a:xfrm>
                <a:off x="3186625" y="4050616"/>
                <a:ext cx="607828" cy="1588347"/>
                <a:chOff x="1006475" y="1212850"/>
                <a:chExt cx="585788" cy="1530350"/>
              </a:xfrm>
              <a:grpFill/>
            </p:grpSpPr>
            <p:sp>
              <p:nvSpPr>
                <p:cNvPr id="92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7" name="Group 896"/>
              <p:cNvGrpSpPr/>
              <p:nvPr/>
            </p:nvGrpSpPr>
            <p:grpSpPr>
              <a:xfrm>
                <a:off x="3885190" y="4050616"/>
                <a:ext cx="607828" cy="1588347"/>
                <a:chOff x="1006475" y="1212850"/>
                <a:chExt cx="585788" cy="1530350"/>
              </a:xfrm>
              <a:grpFill/>
            </p:grpSpPr>
            <p:sp>
              <p:nvSpPr>
                <p:cNvPr id="91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8" name="Group 897"/>
              <p:cNvGrpSpPr/>
              <p:nvPr/>
            </p:nvGrpSpPr>
            <p:grpSpPr>
              <a:xfrm>
                <a:off x="4576255" y="4050616"/>
                <a:ext cx="607828" cy="1588347"/>
                <a:chOff x="1006475" y="1212850"/>
                <a:chExt cx="585788" cy="1530350"/>
              </a:xfrm>
              <a:grpFill/>
            </p:grpSpPr>
            <p:sp>
              <p:nvSpPr>
                <p:cNvPr id="91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9" name="Group 898"/>
              <p:cNvGrpSpPr/>
              <p:nvPr/>
            </p:nvGrpSpPr>
            <p:grpSpPr>
              <a:xfrm>
                <a:off x="5265539" y="4016752"/>
                <a:ext cx="607828" cy="1588347"/>
                <a:chOff x="1006475" y="1212850"/>
                <a:chExt cx="585788" cy="1530350"/>
              </a:xfrm>
              <a:grpFill/>
            </p:grpSpPr>
            <p:sp>
              <p:nvSpPr>
                <p:cNvPr id="91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0" name="Group 899"/>
              <p:cNvGrpSpPr/>
              <p:nvPr/>
            </p:nvGrpSpPr>
            <p:grpSpPr>
              <a:xfrm>
                <a:off x="5942296" y="4016751"/>
                <a:ext cx="607828" cy="1588349"/>
                <a:chOff x="2036726" y="1422731"/>
                <a:chExt cx="227995" cy="595631"/>
              </a:xfrm>
              <a:grpFill/>
            </p:grpSpPr>
            <p:sp>
              <p:nvSpPr>
                <p:cNvPr id="913" name="Freeform 1"/>
                <p:cNvSpPr>
                  <a:spLocks noChangeArrowheads="1"/>
                </p:cNvSpPr>
                <p:nvPr/>
              </p:nvSpPr>
              <p:spPr bwMode="auto">
                <a:xfrm>
                  <a:off x="2036726"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4" name="Freeform 2"/>
                <p:cNvSpPr>
                  <a:spLocks noChangeArrowheads="1"/>
                </p:cNvSpPr>
                <p:nvPr/>
              </p:nvSpPr>
              <p:spPr bwMode="auto">
                <a:xfrm>
                  <a:off x="2106538"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1" name="Group 900"/>
              <p:cNvGrpSpPr/>
              <p:nvPr/>
            </p:nvGrpSpPr>
            <p:grpSpPr>
              <a:xfrm>
                <a:off x="6613487" y="4016751"/>
                <a:ext cx="607828" cy="1588349"/>
                <a:chOff x="2288488" y="1422731"/>
                <a:chExt cx="227995" cy="595631"/>
              </a:xfrm>
              <a:grpFill/>
            </p:grpSpPr>
            <p:sp>
              <p:nvSpPr>
                <p:cNvPr id="911" name="Freeform 1"/>
                <p:cNvSpPr>
                  <a:spLocks noChangeArrowheads="1"/>
                </p:cNvSpPr>
                <p:nvPr/>
              </p:nvSpPr>
              <p:spPr bwMode="auto">
                <a:xfrm>
                  <a:off x="2288488"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2" name="Freeform 2"/>
                <p:cNvSpPr>
                  <a:spLocks noChangeArrowheads="1"/>
                </p:cNvSpPr>
                <p:nvPr/>
              </p:nvSpPr>
              <p:spPr bwMode="auto">
                <a:xfrm>
                  <a:off x="2358300"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2" name="Group 901"/>
              <p:cNvGrpSpPr/>
              <p:nvPr/>
            </p:nvGrpSpPr>
            <p:grpSpPr>
              <a:xfrm>
                <a:off x="7312052" y="4016752"/>
                <a:ext cx="607828" cy="1588347"/>
                <a:chOff x="1006475" y="1212850"/>
                <a:chExt cx="585788" cy="1530350"/>
              </a:xfrm>
              <a:grpFill/>
            </p:grpSpPr>
            <p:sp>
              <p:nvSpPr>
                <p:cNvPr id="90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3" name="Group 902"/>
              <p:cNvGrpSpPr/>
              <p:nvPr/>
            </p:nvGrpSpPr>
            <p:grpSpPr>
              <a:xfrm>
                <a:off x="8003112" y="4016752"/>
                <a:ext cx="607828" cy="1588347"/>
                <a:chOff x="1006475" y="1212850"/>
                <a:chExt cx="585788" cy="1530350"/>
              </a:xfrm>
              <a:grpFill/>
            </p:grpSpPr>
            <p:sp>
              <p:nvSpPr>
                <p:cNvPr id="90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4" name="Group 903"/>
              <p:cNvGrpSpPr/>
              <p:nvPr/>
            </p:nvGrpSpPr>
            <p:grpSpPr>
              <a:xfrm>
                <a:off x="8692412" y="3982888"/>
                <a:ext cx="607828" cy="1588347"/>
                <a:chOff x="1006475" y="1212850"/>
                <a:chExt cx="585788" cy="1530350"/>
              </a:xfrm>
              <a:grpFill/>
            </p:grpSpPr>
            <p:sp>
              <p:nvSpPr>
                <p:cNvPr id="90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cxnSp>
          <p:nvCxnSpPr>
            <p:cNvPr id="925" name="Straight Connector 924"/>
            <p:cNvCxnSpPr/>
            <p:nvPr/>
          </p:nvCxnSpPr>
          <p:spPr>
            <a:xfrm>
              <a:off x="12710513" y="4154919"/>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nvGrpSpPr>
            <p:cNvPr id="926" name="Group 925"/>
            <p:cNvGrpSpPr/>
            <p:nvPr/>
          </p:nvGrpSpPr>
          <p:grpSpPr>
            <a:xfrm>
              <a:off x="9677630" y="6162999"/>
              <a:ext cx="2288589" cy="2289185"/>
              <a:chOff x="9158380" y="3435910"/>
              <a:chExt cx="2288589" cy="2289185"/>
            </a:xfrm>
            <a:solidFill>
              <a:schemeClr val="accent1"/>
            </a:solidFill>
          </p:grpSpPr>
          <p:sp>
            <p:nvSpPr>
              <p:cNvPr id="927"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28" name="Group 927"/>
              <p:cNvGrpSpPr/>
              <p:nvPr/>
            </p:nvGrpSpPr>
            <p:grpSpPr>
              <a:xfrm>
                <a:off x="9158380" y="3435910"/>
                <a:ext cx="2288589" cy="2289185"/>
                <a:chOff x="1119258" y="2257147"/>
                <a:chExt cx="1868076" cy="1868076"/>
              </a:xfrm>
              <a:grpFill/>
            </p:grpSpPr>
            <p:sp>
              <p:nvSpPr>
                <p:cNvPr id="92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941" name="Group 940"/>
            <p:cNvGrpSpPr/>
            <p:nvPr/>
          </p:nvGrpSpPr>
          <p:grpSpPr>
            <a:xfrm>
              <a:off x="9643896" y="8675007"/>
              <a:ext cx="2288589" cy="2289185"/>
              <a:chOff x="9158380" y="3435910"/>
              <a:chExt cx="2288589" cy="2289185"/>
            </a:xfrm>
            <a:solidFill>
              <a:schemeClr val="accent4"/>
            </a:solidFill>
          </p:grpSpPr>
          <p:sp>
            <p:nvSpPr>
              <p:cNvPr id="942"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43" name="Group 942"/>
              <p:cNvGrpSpPr/>
              <p:nvPr/>
            </p:nvGrpSpPr>
            <p:grpSpPr>
              <a:xfrm>
                <a:off x="9158380" y="3435910"/>
                <a:ext cx="2288589" cy="2289185"/>
                <a:chOff x="1119258" y="2257147"/>
                <a:chExt cx="1868076" cy="1868076"/>
              </a:xfrm>
              <a:grpFill/>
            </p:grpSpPr>
            <p:sp>
              <p:nvSpPr>
                <p:cNvPr id="944"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5"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6"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7"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8"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9"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0"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1"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2"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3"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4"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5"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spTree>
    <p:extLst>
      <p:ext uri="{BB962C8B-B14F-4D97-AF65-F5344CB8AC3E}">
        <p14:creationId xmlns:p14="http://schemas.microsoft.com/office/powerpoint/2010/main" val="170117449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0" name="Group 809"/>
          <p:cNvGrpSpPr/>
          <p:nvPr/>
        </p:nvGrpSpPr>
        <p:grpSpPr>
          <a:xfrm>
            <a:off x="2179495" y="800100"/>
            <a:ext cx="4778169" cy="3672992"/>
            <a:chOff x="12154613" y="3659850"/>
            <a:chExt cx="9503650" cy="7305482"/>
          </a:xfrm>
        </p:grpSpPr>
        <p:grpSp>
          <p:nvGrpSpPr>
            <p:cNvPr id="811" name="Group 810"/>
            <p:cNvGrpSpPr/>
            <p:nvPr/>
          </p:nvGrpSpPr>
          <p:grpSpPr>
            <a:xfrm>
              <a:off x="19362864" y="3659850"/>
              <a:ext cx="2288589" cy="2289185"/>
              <a:chOff x="9158380" y="3435910"/>
              <a:chExt cx="2288589" cy="2289185"/>
            </a:xfrm>
            <a:solidFill>
              <a:schemeClr val="accent3"/>
            </a:solidFill>
          </p:grpSpPr>
          <p:sp>
            <p:nvSpPr>
              <p:cNvPr id="1213"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14" name="Group 1213"/>
              <p:cNvGrpSpPr/>
              <p:nvPr/>
            </p:nvGrpSpPr>
            <p:grpSpPr>
              <a:xfrm>
                <a:off x="9158380" y="3435910"/>
                <a:ext cx="2288589" cy="2289185"/>
                <a:chOff x="1119258" y="2257147"/>
                <a:chExt cx="1868076" cy="1868076"/>
              </a:xfrm>
              <a:grpFill/>
            </p:grpSpPr>
            <p:sp>
              <p:nvSpPr>
                <p:cNvPr id="1215"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6"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7"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8"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9"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0"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1"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2"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3"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4"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5"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6"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2" name="Group 811"/>
            <p:cNvGrpSpPr/>
            <p:nvPr/>
          </p:nvGrpSpPr>
          <p:grpSpPr>
            <a:xfrm>
              <a:off x="19369674" y="6164139"/>
              <a:ext cx="2288589" cy="2289185"/>
              <a:chOff x="9158380" y="3435910"/>
              <a:chExt cx="2288589" cy="2289185"/>
            </a:xfrm>
            <a:solidFill>
              <a:schemeClr val="accent4"/>
            </a:solidFill>
          </p:grpSpPr>
          <p:sp>
            <p:nvSpPr>
              <p:cNvPr id="1199"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00" name="Group 1199"/>
              <p:cNvGrpSpPr/>
              <p:nvPr/>
            </p:nvGrpSpPr>
            <p:grpSpPr>
              <a:xfrm>
                <a:off x="9158380" y="3435910"/>
                <a:ext cx="2288589" cy="2289185"/>
                <a:chOff x="1119258" y="2257147"/>
                <a:chExt cx="1868076" cy="1868076"/>
              </a:xfrm>
              <a:grpFill/>
            </p:grpSpPr>
            <p:sp>
              <p:nvSpPr>
                <p:cNvPr id="1201"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2"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3"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4"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5"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6"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7"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8"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9"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0"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1"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2"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3" name="Group 812"/>
            <p:cNvGrpSpPr/>
            <p:nvPr/>
          </p:nvGrpSpPr>
          <p:grpSpPr>
            <a:xfrm>
              <a:off x="19335940" y="8676147"/>
              <a:ext cx="2288589" cy="2289185"/>
              <a:chOff x="9158380" y="3435910"/>
              <a:chExt cx="2288589" cy="2289185"/>
            </a:xfrm>
            <a:solidFill>
              <a:schemeClr val="accent2"/>
            </a:solidFill>
          </p:grpSpPr>
          <p:sp>
            <p:nvSpPr>
              <p:cNvPr id="1185"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186" name="Group 1185"/>
              <p:cNvGrpSpPr/>
              <p:nvPr/>
            </p:nvGrpSpPr>
            <p:grpSpPr>
              <a:xfrm>
                <a:off x="9158380" y="3435910"/>
                <a:ext cx="2288589" cy="2289185"/>
                <a:chOff x="1119258" y="2257147"/>
                <a:chExt cx="1868076" cy="1868076"/>
              </a:xfrm>
              <a:grpFill/>
            </p:grpSpPr>
            <p:sp>
              <p:nvSpPr>
                <p:cNvPr id="1187"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8"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9"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0"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1"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2"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3"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4"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5"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6"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7"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8"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4" name="Group 813"/>
            <p:cNvGrpSpPr/>
            <p:nvPr/>
          </p:nvGrpSpPr>
          <p:grpSpPr>
            <a:xfrm>
              <a:off x="12158608" y="4056155"/>
              <a:ext cx="6995927" cy="1535333"/>
              <a:chOff x="12991940" y="3506283"/>
              <a:chExt cx="6995927" cy="1535333"/>
            </a:xfrm>
            <a:solidFill>
              <a:schemeClr val="accent5"/>
            </a:solidFill>
          </p:grpSpPr>
          <p:grpSp>
            <p:nvGrpSpPr>
              <p:cNvPr id="1155" name="Group 1154"/>
              <p:cNvGrpSpPr/>
              <p:nvPr/>
            </p:nvGrpSpPr>
            <p:grpSpPr>
              <a:xfrm>
                <a:off x="12991940" y="3506283"/>
                <a:ext cx="673651" cy="1535333"/>
                <a:chOff x="5481404" y="1426062"/>
                <a:chExt cx="341669" cy="778503"/>
              </a:xfrm>
              <a:grpFill/>
            </p:grpSpPr>
            <p:sp>
              <p:nvSpPr>
                <p:cNvPr id="118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6" name="Group 1155"/>
              <p:cNvGrpSpPr/>
              <p:nvPr/>
            </p:nvGrpSpPr>
            <p:grpSpPr>
              <a:xfrm>
                <a:off x="13703288" y="3506283"/>
                <a:ext cx="673651" cy="1535333"/>
                <a:chOff x="5481404" y="1426062"/>
                <a:chExt cx="341669" cy="778503"/>
              </a:xfrm>
              <a:grpFill/>
            </p:grpSpPr>
            <p:sp>
              <p:nvSpPr>
                <p:cNvPr id="118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7" name="Group 1156"/>
              <p:cNvGrpSpPr/>
              <p:nvPr/>
            </p:nvGrpSpPr>
            <p:grpSpPr>
              <a:xfrm>
                <a:off x="14411112" y="3506283"/>
                <a:ext cx="673651" cy="1535333"/>
                <a:chOff x="5481404" y="1426062"/>
                <a:chExt cx="341669" cy="778503"/>
              </a:xfrm>
              <a:grpFill/>
            </p:grpSpPr>
            <p:sp>
              <p:nvSpPr>
                <p:cNvPr id="117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8" name="Group 1157"/>
              <p:cNvGrpSpPr/>
              <p:nvPr/>
            </p:nvGrpSpPr>
            <p:grpSpPr>
              <a:xfrm>
                <a:off x="15156315" y="3506283"/>
                <a:ext cx="673651" cy="1535333"/>
                <a:chOff x="5481404" y="1426062"/>
                <a:chExt cx="341669" cy="778503"/>
              </a:xfrm>
              <a:grpFill/>
            </p:grpSpPr>
            <p:sp>
              <p:nvSpPr>
                <p:cNvPr id="117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9" name="Group 1158"/>
              <p:cNvGrpSpPr/>
              <p:nvPr/>
            </p:nvGrpSpPr>
            <p:grpSpPr>
              <a:xfrm>
                <a:off x="15836055" y="3506283"/>
                <a:ext cx="673651" cy="1535333"/>
                <a:chOff x="5481404" y="1426062"/>
                <a:chExt cx="341669" cy="778503"/>
              </a:xfrm>
              <a:grpFill/>
            </p:grpSpPr>
            <p:sp>
              <p:nvSpPr>
                <p:cNvPr id="117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0" name="Group 1159"/>
              <p:cNvGrpSpPr/>
              <p:nvPr/>
            </p:nvGrpSpPr>
            <p:grpSpPr>
              <a:xfrm>
                <a:off x="16530469" y="3506283"/>
                <a:ext cx="673651" cy="1535333"/>
                <a:chOff x="5481404" y="1426062"/>
                <a:chExt cx="341669" cy="778503"/>
              </a:xfrm>
              <a:grpFill/>
            </p:grpSpPr>
            <p:sp>
              <p:nvSpPr>
                <p:cNvPr id="117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1" name="Group 1160"/>
              <p:cNvGrpSpPr/>
              <p:nvPr/>
            </p:nvGrpSpPr>
            <p:grpSpPr>
              <a:xfrm>
                <a:off x="17221374" y="3506283"/>
                <a:ext cx="673651" cy="1535333"/>
                <a:chOff x="5481404" y="1426062"/>
                <a:chExt cx="341669" cy="778503"/>
              </a:xfrm>
              <a:grpFill/>
            </p:grpSpPr>
            <p:sp>
              <p:nvSpPr>
                <p:cNvPr id="117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2" name="Group 1161"/>
              <p:cNvGrpSpPr/>
              <p:nvPr/>
            </p:nvGrpSpPr>
            <p:grpSpPr>
              <a:xfrm>
                <a:off x="17932701" y="3506283"/>
                <a:ext cx="673651" cy="1535333"/>
                <a:chOff x="5481404" y="1426062"/>
                <a:chExt cx="341669" cy="778503"/>
              </a:xfrm>
              <a:grpFill/>
            </p:grpSpPr>
            <p:sp>
              <p:nvSpPr>
                <p:cNvPr id="116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3" name="Group 1162"/>
              <p:cNvGrpSpPr/>
              <p:nvPr/>
            </p:nvGrpSpPr>
            <p:grpSpPr>
              <a:xfrm>
                <a:off x="18628949" y="3506283"/>
                <a:ext cx="673651" cy="1535333"/>
                <a:chOff x="5481404" y="1426062"/>
                <a:chExt cx="341669" cy="778503"/>
              </a:xfrm>
              <a:grpFill/>
            </p:grpSpPr>
            <p:sp>
              <p:nvSpPr>
                <p:cNvPr id="116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4" name="Group 1163"/>
              <p:cNvGrpSpPr/>
              <p:nvPr/>
            </p:nvGrpSpPr>
            <p:grpSpPr>
              <a:xfrm>
                <a:off x="19314216" y="3506283"/>
                <a:ext cx="673651" cy="1535333"/>
                <a:chOff x="5481404" y="1426062"/>
                <a:chExt cx="341669" cy="778503"/>
              </a:xfrm>
              <a:grpFill/>
            </p:grpSpPr>
            <p:sp>
              <p:nvSpPr>
                <p:cNvPr id="116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5" name="Group 814"/>
            <p:cNvGrpSpPr/>
            <p:nvPr/>
          </p:nvGrpSpPr>
          <p:grpSpPr>
            <a:xfrm>
              <a:off x="12154613" y="6570513"/>
              <a:ext cx="6995927" cy="1535333"/>
              <a:chOff x="12991940" y="3506283"/>
              <a:chExt cx="6995927" cy="1535333"/>
            </a:xfrm>
            <a:solidFill>
              <a:schemeClr val="accent4"/>
            </a:solidFill>
          </p:grpSpPr>
          <p:grpSp>
            <p:nvGrpSpPr>
              <p:cNvPr id="1125" name="Group 1124"/>
              <p:cNvGrpSpPr/>
              <p:nvPr/>
            </p:nvGrpSpPr>
            <p:grpSpPr>
              <a:xfrm>
                <a:off x="12991940" y="3506283"/>
                <a:ext cx="673651" cy="1535333"/>
                <a:chOff x="5481404" y="1426062"/>
                <a:chExt cx="341669" cy="778503"/>
              </a:xfrm>
              <a:grpFill/>
            </p:grpSpPr>
            <p:sp>
              <p:nvSpPr>
                <p:cNvPr id="115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6" name="Group 1125"/>
              <p:cNvGrpSpPr/>
              <p:nvPr/>
            </p:nvGrpSpPr>
            <p:grpSpPr>
              <a:xfrm>
                <a:off x="13703288" y="3506283"/>
                <a:ext cx="673651" cy="1535333"/>
                <a:chOff x="5481404" y="1426062"/>
                <a:chExt cx="341669" cy="778503"/>
              </a:xfrm>
              <a:grpFill/>
            </p:grpSpPr>
            <p:sp>
              <p:nvSpPr>
                <p:cNvPr id="115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7" name="Group 1126"/>
              <p:cNvGrpSpPr/>
              <p:nvPr/>
            </p:nvGrpSpPr>
            <p:grpSpPr>
              <a:xfrm>
                <a:off x="14411112" y="3506283"/>
                <a:ext cx="673651" cy="1535333"/>
                <a:chOff x="5481404" y="1426062"/>
                <a:chExt cx="341669" cy="778503"/>
              </a:xfrm>
              <a:grpFill/>
            </p:grpSpPr>
            <p:sp>
              <p:nvSpPr>
                <p:cNvPr id="114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8" name="Group 1127"/>
              <p:cNvGrpSpPr/>
              <p:nvPr/>
            </p:nvGrpSpPr>
            <p:grpSpPr>
              <a:xfrm>
                <a:off x="15156315" y="3506283"/>
                <a:ext cx="673651" cy="1535333"/>
                <a:chOff x="5481404" y="1426062"/>
                <a:chExt cx="341669" cy="778503"/>
              </a:xfrm>
              <a:grpFill/>
            </p:grpSpPr>
            <p:sp>
              <p:nvSpPr>
                <p:cNvPr id="114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9" name="Group 1128"/>
              <p:cNvGrpSpPr/>
              <p:nvPr/>
            </p:nvGrpSpPr>
            <p:grpSpPr>
              <a:xfrm>
                <a:off x="15836055" y="3506283"/>
                <a:ext cx="673651" cy="1535333"/>
                <a:chOff x="5481404" y="1426062"/>
                <a:chExt cx="341669" cy="778503"/>
              </a:xfrm>
              <a:grpFill/>
            </p:grpSpPr>
            <p:sp>
              <p:nvSpPr>
                <p:cNvPr id="114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0" name="Group 1129"/>
              <p:cNvGrpSpPr/>
              <p:nvPr/>
            </p:nvGrpSpPr>
            <p:grpSpPr>
              <a:xfrm>
                <a:off x="16530469" y="3506283"/>
                <a:ext cx="673651" cy="1535333"/>
                <a:chOff x="5481404" y="1426062"/>
                <a:chExt cx="341669" cy="778503"/>
              </a:xfrm>
              <a:grpFill/>
            </p:grpSpPr>
            <p:sp>
              <p:nvSpPr>
                <p:cNvPr id="114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1" name="Group 1130"/>
              <p:cNvGrpSpPr/>
              <p:nvPr/>
            </p:nvGrpSpPr>
            <p:grpSpPr>
              <a:xfrm>
                <a:off x="17221374" y="3506283"/>
                <a:ext cx="673651" cy="1535333"/>
                <a:chOff x="5481404" y="1426062"/>
                <a:chExt cx="341669" cy="778503"/>
              </a:xfrm>
              <a:grpFill/>
            </p:grpSpPr>
            <p:sp>
              <p:nvSpPr>
                <p:cNvPr id="114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2" name="Group 1131"/>
              <p:cNvGrpSpPr/>
              <p:nvPr/>
            </p:nvGrpSpPr>
            <p:grpSpPr>
              <a:xfrm>
                <a:off x="17932701" y="3506283"/>
                <a:ext cx="673651" cy="1535333"/>
                <a:chOff x="5481404" y="1426062"/>
                <a:chExt cx="341669" cy="778503"/>
              </a:xfrm>
              <a:grpFill/>
            </p:grpSpPr>
            <p:sp>
              <p:nvSpPr>
                <p:cNvPr id="113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3" name="Group 1132"/>
              <p:cNvGrpSpPr/>
              <p:nvPr/>
            </p:nvGrpSpPr>
            <p:grpSpPr>
              <a:xfrm>
                <a:off x="18628949" y="3506283"/>
                <a:ext cx="673651" cy="1535333"/>
                <a:chOff x="5481404" y="1426062"/>
                <a:chExt cx="341669" cy="778503"/>
              </a:xfrm>
              <a:grpFill/>
            </p:grpSpPr>
            <p:sp>
              <p:nvSpPr>
                <p:cNvPr id="113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4" name="Group 1133"/>
              <p:cNvGrpSpPr/>
              <p:nvPr/>
            </p:nvGrpSpPr>
            <p:grpSpPr>
              <a:xfrm>
                <a:off x="19314216" y="3506283"/>
                <a:ext cx="673651" cy="1535333"/>
                <a:chOff x="5481404" y="1426062"/>
                <a:chExt cx="341669" cy="778503"/>
              </a:xfrm>
              <a:grpFill/>
            </p:grpSpPr>
            <p:sp>
              <p:nvSpPr>
                <p:cNvPr id="113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6" name="Group 815"/>
            <p:cNvGrpSpPr/>
            <p:nvPr/>
          </p:nvGrpSpPr>
          <p:grpSpPr>
            <a:xfrm>
              <a:off x="12154613" y="9080679"/>
              <a:ext cx="6995927" cy="1535333"/>
              <a:chOff x="12991940" y="3506283"/>
              <a:chExt cx="6995927" cy="1535333"/>
            </a:xfrm>
            <a:solidFill>
              <a:schemeClr val="accent2"/>
            </a:solidFill>
          </p:grpSpPr>
          <p:grpSp>
            <p:nvGrpSpPr>
              <p:cNvPr id="1095" name="Group 1094"/>
              <p:cNvGrpSpPr/>
              <p:nvPr/>
            </p:nvGrpSpPr>
            <p:grpSpPr>
              <a:xfrm>
                <a:off x="12991940" y="3506283"/>
                <a:ext cx="673651" cy="1535333"/>
                <a:chOff x="5481404" y="1426062"/>
                <a:chExt cx="341669" cy="778503"/>
              </a:xfrm>
              <a:grpFill/>
            </p:grpSpPr>
            <p:sp>
              <p:nvSpPr>
                <p:cNvPr id="112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6" name="Group 1095"/>
              <p:cNvGrpSpPr/>
              <p:nvPr/>
            </p:nvGrpSpPr>
            <p:grpSpPr>
              <a:xfrm>
                <a:off x="13703288" y="3506283"/>
                <a:ext cx="673651" cy="1535333"/>
                <a:chOff x="5481404" y="1426062"/>
                <a:chExt cx="341669" cy="778503"/>
              </a:xfrm>
              <a:grpFill/>
            </p:grpSpPr>
            <p:sp>
              <p:nvSpPr>
                <p:cNvPr id="112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7" name="Group 1096"/>
              <p:cNvGrpSpPr/>
              <p:nvPr/>
            </p:nvGrpSpPr>
            <p:grpSpPr>
              <a:xfrm>
                <a:off x="14411112" y="3506283"/>
                <a:ext cx="673651" cy="1535333"/>
                <a:chOff x="5481404" y="1426062"/>
                <a:chExt cx="341669" cy="778503"/>
              </a:xfrm>
              <a:grpFill/>
            </p:grpSpPr>
            <p:sp>
              <p:nvSpPr>
                <p:cNvPr id="111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8" name="Group 1097"/>
              <p:cNvGrpSpPr/>
              <p:nvPr/>
            </p:nvGrpSpPr>
            <p:grpSpPr>
              <a:xfrm>
                <a:off x="15156315" y="3506283"/>
                <a:ext cx="673651" cy="1535333"/>
                <a:chOff x="5481404" y="1426062"/>
                <a:chExt cx="341669" cy="778503"/>
              </a:xfrm>
              <a:grpFill/>
            </p:grpSpPr>
            <p:sp>
              <p:nvSpPr>
                <p:cNvPr id="111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9" name="Group 1098"/>
              <p:cNvGrpSpPr/>
              <p:nvPr/>
            </p:nvGrpSpPr>
            <p:grpSpPr>
              <a:xfrm>
                <a:off x="15836055" y="3506283"/>
                <a:ext cx="673651" cy="1535333"/>
                <a:chOff x="5481404" y="1426062"/>
                <a:chExt cx="341669" cy="778503"/>
              </a:xfrm>
              <a:grpFill/>
            </p:grpSpPr>
            <p:sp>
              <p:nvSpPr>
                <p:cNvPr id="111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0" name="Group 1099"/>
              <p:cNvGrpSpPr/>
              <p:nvPr/>
            </p:nvGrpSpPr>
            <p:grpSpPr>
              <a:xfrm>
                <a:off x="16530469" y="3506283"/>
                <a:ext cx="673651" cy="1535333"/>
                <a:chOff x="5481404" y="1426062"/>
                <a:chExt cx="341669" cy="778503"/>
              </a:xfrm>
              <a:grpFill/>
            </p:grpSpPr>
            <p:sp>
              <p:nvSpPr>
                <p:cNvPr id="111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1" name="Group 1100"/>
              <p:cNvGrpSpPr/>
              <p:nvPr/>
            </p:nvGrpSpPr>
            <p:grpSpPr>
              <a:xfrm>
                <a:off x="17221374" y="3506283"/>
                <a:ext cx="673651" cy="1535333"/>
                <a:chOff x="5481404" y="1426062"/>
                <a:chExt cx="341669" cy="778503"/>
              </a:xfrm>
              <a:grpFill/>
            </p:grpSpPr>
            <p:sp>
              <p:nvSpPr>
                <p:cNvPr id="111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2" name="Group 1101"/>
              <p:cNvGrpSpPr/>
              <p:nvPr/>
            </p:nvGrpSpPr>
            <p:grpSpPr>
              <a:xfrm>
                <a:off x="17932701" y="3506283"/>
                <a:ext cx="673651" cy="1535333"/>
                <a:chOff x="5481404" y="1426062"/>
                <a:chExt cx="341669" cy="778503"/>
              </a:xfrm>
              <a:grpFill/>
            </p:grpSpPr>
            <p:sp>
              <p:nvSpPr>
                <p:cNvPr id="110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3" name="Group 1102"/>
              <p:cNvGrpSpPr/>
              <p:nvPr/>
            </p:nvGrpSpPr>
            <p:grpSpPr>
              <a:xfrm>
                <a:off x="18628949" y="3506283"/>
                <a:ext cx="673651" cy="1535333"/>
                <a:chOff x="5481404" y="1426062"/>
                <a:chExt cx="341669" cy="778503"/>
              </a:xfrm>
              <a:grpFill/>
            </p:grpSpPr>
            <p:sp>
              <p:nvSpPr>
                <p:cNvPr id="110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4" name="Group 1103"/>
              <p:cNvGrpSpPr/>
              <p:nvPr/>
            </p:nvGrpSpPr>
            <p:grpSpPr>
              <a:xfrm>
                <a:off x="19314216" y="3506283"/>
                <a:ext cx="673651" cy="1535333"/>
                <a:chOff x="5481404" y="1426062"/>
                <a:chExt cx="341669" cy="778503"/>
              </a:xfrm>
              <a:grpFill/>
            </p:grpSpPr>
            <p:sp>
              <p:nvSpPr>
                <p:cNvPr id="110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grpSp>
        <p:nvGrpSpPr>
          <p:cNvPr id="6" name="Group 5"/>
          <p:cNvGrpSpPr/>
          <p:nvPr/>
        </p:nvGrpSpPr>
        <p:grpSpPr>
          <a:xfrm>
            <a:off x="8248279" y="1272116"/>
            <a:ext cx="7462165" cy="1691941"/>
            <a:chOff x="4734141" y="4267286"/>
            <a:chExt cx="14912404" cy="3381177"/>
          </a:xfrm>
        </p:grpSpPr>
        <p:grpSp>
          <p:nvGrpSpPr>
            <p:cNvPr id="1227" name="Group 1226"/>
            <p:cNvGrpSpPr/>
            <p:nvPr/>
          </p:nvGrpSpPr>
          <p:grpSpPr>
            <a:xfrm>
              <a:off x="4823744" y="4807895"/>
              <a:ext cx="3648183" cy="2840568"/>
              <a:chOff x="4823744" y="4807895"/>
              <a:chExt cx="3648183" cy="2840568"/>
            </a:xfrm>
          </p:grpSpPr>
          <p:sp>
            <p:nvSpPr>
              <p:cNvPr id="1228" name="Rectangle 1227"/>
              <p:cNvSpPr/>
              <p:nvPr/>
            </p:nvSpPr>
            <p:spPr bwMode="auto">
              <a:xfrm>
                <a:off x="4823744"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29" name="Rectangle 1228"/>
              <p:cNvSpPr/>
              <p:nvPr/>
            </p:nvSpPr>
            <p:spPr bwMode="auto">
              <a:xfrm>
                <a:off x="4823744" y="5099997"/>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0" name="Rectangle 1229"/>
              <p:cNvSpPr/>
              <p:nvPr/>
            </p:nvSpPr>
            <p:spPr bwMode="auto">
              <a:xfrm>
                <a:off x="4823744" y="5396330"/>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1" name="Rectangle 1230"/>
              <p:cNvSpPr/>
              <p:nvPr/>
            </p:nvSpPr>
            <p:spPr bwMode="auto">
              <a:xfrm>
                <a:off x="4823744" y="56884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2" name="Rectangle 1231"/>
              <p:cNvSpPr/>
              <p:nvPr/>
            </p:nvSpPr>
            <p:spPr bwMode="auto">
              <a:xfrm>
                <a:off x="4823744" y="5984762"/>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3" name="Rectangle 1232"/>
              <p:cNvSpPr/>
              <p:nvPr/>
            </p:nvSpPr>
            <p:spPr bwMode="auto">
              <a:xfrm>
                <a:off x="4823744" y="6276863"/>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4" name="Rectangle 1233"/>
              <p:cNvSpPr/>
              <p:nvPr/>
            </p:nvSpPr>
            <p:spPr bwMode="auto">
              <a:xfrm>
                <a:off x="4823744" y="6573197"/>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5" name="Rectangle 1234"/>
              <p:cNvSpPr/>
              <p:nvPr/>
            </p:nvSpPr>
            <p:spPr bwMode="auto">
              <a:xfrm>
                <a:off x="4823744" y="6865295"/>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6" name="Rectangle 1235"/>
              <p:cNvSpPr/>
              <p:nvPr/>
            </p:nvSpPr>
            <p:spPr bwMode="auto">
              <a:xfrm>
                <a:off x="4823744" y="71616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7" name="Rectangle 1236"/>
              <p:cNvSpPr/>
              <p:nvPr/>
            </p:nvSpPr>
            <p:spPr bwMode="auto">
              <a:xfrm>
                <a:off x="4823744" y="7453730"/>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8" name="Rectangle 1237"/>
              <p:cNvSpPr/>
              <p:nvPr/>
            </p:nvSpPr>
            <p:spPr bwMode="auto">
              <a:xfrm>
                <a:off x="5818321"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9" name="Rectangle 1238"/>
              <p:cNvSpPr/>
              <p:nvPr/>
            </p:nvSpPr>
            <p:spPr bwMode="auto">
              <a:xfrm>
                <a:off x="5818321"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0" name="Rectangle 1239"/>
              <p:cNvSpPr/>
              <p:nvPr/>
            </p:nvSpPr>
            <p:spPr bwMode="auto">
              <a:xfrm>
                <a:off x="5818321"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1" name="Rectangle 1240"/>
              <p:cNvSpPr/>
              <p:nvPr/>
            </p:nvSpPr>
            <p:spPr bwMode="auto">
              <a:xfrm>
                <a:off x="5818321" y="56884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2" name="Rectangle 1241"/>
              <p:cNvSpPr/>
              <p:nvPr/>
            </p:nvSpPr>
            <p:spPr bwMode="auto">
              <a:xfrm>
                <a:off x="5818321" y="5984762"/>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3" name="Rectangle 1242"/>
              <p:cNvSpPr/>
              <p:nvPr/>
            </p:nvSpPr>
            <p:spPr bwMode="auto">
              <a:xfrm>
                <a:off x="5818321" y="6276863"/>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4" name="Rectangle 1243"/>
              <p:cNvSpPr/>
              <p:nvPr/>
            </p:nvSpPr>
            <p:spPr bwMode="auto">
              <a:xfrm>
                <a:off x="5818321" y="6573197"/>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5" name="Rectangle 1244"/>
              <p:cNvSpPr/>
              <p:nvPr/>
            </p:nvSpPr>
            <p:spPr bwMode="auto">
              <a:xfrm>
                <a:off x="5818321" y="6865295"/>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6" name="Rectangle 1245"/>
              <p:cNvSpPr/>
              <p:nvPr/>
            </p:nvSpPr>
            <p:spPr bwMode="auto">
              <a:xfrm>
                <a:off x="5818321" y="71616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7" name="Rectangle 1246"/>
              <p:cNvSpPr/>
              <p:nvPr/>
            </p:nvSpPr>
            <p:spPr bwMode="auto">
              <a:xfrm>
                <a:off x="5818321" y="7453730"/>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8" name="Rectangle 1247"/>
              <p:cNvSpPr/>
              <p:nvPr/>
            </p:nvSpPr>
            <p:spPr bwMode="auto">
              <a:xfrm>
                <a:off x="6829822"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9" name="Rectangle 1248"/>
              <p:cNvSpPr/>
              <p:nvPr/>
            </p:nvSpPr>
            <p:spPr bwMode="auto">
              <a:xfrm>
                <a:off x="6829822" y="50999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0" name="Rectangle 1249"/>
              <p:cNvSpPr/>
              <p:nvPr/>
            </p:nvSpPr>
            <p:spPr bwMode="auto">
              <a:xfrm>
                <a:off x="6829822" y="53963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1" name="Rectangle 1250"/>
              <p:cNvSpPr/>
              <p:nvPr/>
            </p:nvSpPr>
            <p:spPr bwMode="auto">
              <a:xfrm>
                <a:off x="6829822" y="56884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2" name="Rectangle 1251"/>
              <p:cNvSpPr/>
              <p:nvPr/>
            </p:nvSpPr>
            <p:spPr bwMode="auto">
              <a:xfrm>
                <a:off x="6829822" y="5984762"/>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3" name="Rectangle 1252"/>
              <p:cNvSpPr/>
              <p:nvPr/>
            </p:nvSpPr>
            <p:spPr bwMode="auto">
              <a:xfrm>
                <a:off x="6829822" y="6276863"/>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4" name="Rectangle 1253"/>
              <p:cNvSpPr/>
              <p:nvPr/>
            </p:nvSpPr>
            <p:spPr bwMode="auto">
              <a:xfrm>
                <a:off x="6829822" y="65731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5" name="Rectangle 1254"/>
              <p:cNvSpPr/>
              <p:nvPr/>
            </p:nvSpPr>
            <p:spPr bwMode="auto">
              <a:xfrm>
                <a:off x="6829822" y="6865295"/>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6" name="Rectangle 1255"/>
              <p:cNvSpPr/>
              <p:nvPr/>
            </p:nvSpPr>
            <p:spPr bwMode="auto">
              <a:xfrm>
                <a:off x="6829822" y="71616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7" name="Rectangle 1256"/>
              <p:cNvSpPr/>
              <p:nvPr/>
            </p:nvSpPr>
            <p:spPr bwMode="auto">
              <a:xfrm>
                <a:off x="6829822" y="74537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8" name="Rectangle 1257"/>
              <p:cNvSpPr/>
              <p:nvPr/>
            </p:nvSpPr>
            <p:spPr bwMode="auto">
              <a:xfrm>
                <a:off x="7824399"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9" name="Rectangle 1258"/>
              <p:cNvSpPr/>
              <p:nvPr/>
            </p:nvSpPr>
            <p:spPr bwMode="auto">
              <a:xfrm>
                <a:off x="7824399"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0" name="Rectangle 1259"/>
              <p:cNvSpPr/>
              <p:nvPr/>
            </p:nvSpPr>
            <p:spPr bwMode="auto">
              <a:xfrm>
                <a:off x="7824399"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1" name="Rectangle 1260"/>
              <p:cNvSpPr/>
              <p:nvPr/>
            </p:nvSpPr>
            <p:spPr bwMode="auto">
              <a:xfrm>
                <a:off x="7824399" y="5688428"/>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2" name="Rectangle 1261"/>
              <p:cNvSpPr/>
              <p:nvPr/>
            </p:nvSpPr>
            <p:spPr bwMode="auto">
              <a:xfrm>
                <a:off x="7824399" y="5984762"/>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3" name="Rectangle 1262"/>
              <p:cNvSpPr/>
              <p:nvPr/>
            </p:nvSpPr>
            <p:spPr bwMode="auto">
              <a:xfrm>
                <a:off x="7824399" y="6276863"/>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4" name="Rectangle 1263"/>
              <p:cNvSpPr/>
              <p:nvPr/>
            </p:nvSpPr>
            <p:spPr bwMode="auto">
              <a:xfrm>
                <a:off x="7824399" y="6573197"/>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5" name="Rectangle 1264"/>
              <p:cNvSpPr/>
              <p:nvPr/>
            </p:nvSpPr>
            <p:spPr bwMode="auto">
              <a:xfrm>
                <a:off x="7824399" y="6865295"/>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6" name="Rectangle 1265"/>
              <p:cNvSpPr/>
              <p:nvPr/>
            </p:nvSpPr>
            <p:spPr bwMode="auto">
              <a:xfrm>
                <a:off x="7824399" y="7161628"/>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7" name="Rectangle 1266"/>
              <p:cNvSpPr/>
              <p:nvPr/>
            </p:nvSpPr>
            <p:spPr bwMode="auto">
              <a:xfrm>
                <a:off x="7824399" y="7453730"/>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268" name="Group 1267"/>
            <p:cNvGrpSpPr>
              <a:grpSpLocks/>
            </p:cNvGrpSpPr>
            <p:nvPr/>
          </p:nvGrpSpPr>
          <p:grpSpPr bwMode="auto">
            <a:xfrm>
              <a:off x="10372200" y="4807895"/>
              <a:ext cx="3648183" cy="2840568"/>
              <a:chOff x="755576" y="1443081"/>
              <a:chExt cx="916502" cy="2385975"/>
            </a:xfrm>
          </p:grpSpPr>
          <p:sp>
            <p:nvSpPr>
              <p:cNvPr id="1269" name="Rectangle 1268"/>
              <p:cNvSpPr/>
              <p:nvPr/>
            </p:nvSpPr>
            <p:spPr>
              <a:xfrm>
                <a:off x="75557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0" name="Rectangle 1269"/>
              <p:cNvSpPr/>
              <p:nvPr/>
            </p:nvSpPr>
            <p:spPr>
              <a:xfrm>
                <a:off x="75557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1" name="Rectangle 1270"/>
              <p:cNvSpPr/>
              <p:nvPr/>
            </p:nvSpPr>
            <p:spPr>
              <a:xfrm>
                <a:off x="75557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2" name="Rectangle 1271"/>
              <p:cNvSpPr/>
              <p:nvPr/>
            </p:nvSpPr>
            <p:spPr>
              <a:xfrm>
                <a:off x="755576" y="218269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3" name="Rectangle 1272"/>
              <p:cNvSpPr/>
              <p:nvPr/>
            </p:nvSpPr>
            <p:spPr>
              <a:xfrm>
                <a:off x="755576" y="243160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4" name="Rectangle 1273"/>
              <p:cNvSpPr/>
              <p:nvPr/>
            </p:nvSpPr>
            <p:spPr>
              <a:xfrm>
                <a:off x="755576" y="267696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5" name="Rectangle 1274"/>
              <p:cNvSpPr/>
              <p:nvPr/>
            </p:nvSpPr>
            <p:spPr>
              <a:xfrm>
                <a:off x="755576" y="292587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6" name="Rectangle 1275"/>
              <p:cNvSpPr/>
              <p:nvPr/>
            </p:nvSpPr>
            <p:spPr>
              <a:xfrm>
                <a:off x="755576" y="3171223"/>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7" name="Rectangle 1276"/>
              <p:cNvSpPr/>
              <p:nvPr/>
            </p:nvSpPr>
            <p:spPr>
              <a:xfrm>
                <a:off x="755576" y="3420132"/>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8" name="Rectangle 1277"/>
              <p:cNvSpPr/>
              <p:nvPr/>
            </p:nvSpPr>
            <p:spPr>
              <a:xfrm>
                <a:off x="755576" y="366548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9" name="Rectangle 1278"/>
              <p:cNvSpPr/>
              <p:nvPr/>
            </p:nvSpPr>
            <p:spPr>
              <a:xfrm>
                <a:off x="100543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0" name="Rectangle 1279"/>
              <p:cNvSpPr/>
              <p:nvPr/>
            </p:nvSpPr>
            <p:spPr>
              <a:xfrm>
                <a:off x="1005434"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1" name="Rectangle 1280"/>
              <p:cNvSpPr/>
              <p:nvPr/>
            </p:nvSpPr>
            <p:spPr>
              <a:xfrm>
                <a:off x="1005434" y="1937345"/>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2" name="Rectangle 1281"/>
              <p:cNvSpPr/>
              <p:nvPr/>
            </p:nvSpPr>
            <p:spPr>
              <a:xfrm>
                <a:off x="1005434" y="218269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3" name="Rectangle 1282"/>
              <p:cNvSpPr/>
              <p:nvPr/>
            </p:nvSpPr>
            <p:spPr>
              <a:xfrm>
                <a:off x="1005434" y="243160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4" name="Rectangle 1283"/>
              <p:cNvSpPr/>
              <p:nvPr/>
            </p:nvSpPr>
            <p:spPr>
              <a:xfrm>
                <a:off x="1005434" y="267696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5" name="Rectangle 1284"/>
              <p:cNvSpPr/>
              <p:nvPr/>
            </p:nvSpPr>
            <p:spPr>
              <a:xfrm>
                <a:off x="1005434" y="2925871"/>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6" name="Rectangle 1285"/>
              <p:cNvSpPr/>
              <p:nvPr/>
            </p:nvSpPr>
            <p:spPr>
              <a:xfrm>
                <a:off x="1005434" y="3171223"/>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7" name="Rectangle 1286"/>
              <p:cNvSpPr/>
              <p:nvPr/>
            </p:nvSpPr>
            <p:spPr>
              <a:xfrm>
                <a:off x="1005434" y="3420132"/>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8" name="Rectangle 1287"/>
              <p:cNvSpPr/>
              <p:nvPr/>
            </p:nvSpPr>
            <p:spPr>
              <a:xfrm>
                <a:off x="1005434" y="3665487"/>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9" name="Rectangle 1288"/>
              <p:cNvSpPr/>
              <p:nvPr/>
            </p:nvSpPr>
            <p:spPr>
              <a:xfrm>
                <a:off x="125954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0" name="Rectangle 1289"/>
              <p:cNvSpPr/>
              <p:nvPr/>
            </p:nvSpPr>
            <p:spPr>
              <a:xfrm>
                <a:off x="125954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1" name="Rectangle 1290"/>
              <p:cNvSpPr/>
              <p:nvPr/>
            </p:nvSpPr>
            <p:spPr>
              <a:xfrm>
                <a:off x="125954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2" name="Rectangle 1291"/>
              <p:cNvSpPr/>
              <p:nvPr/>
            </p:nvSpPr>
            <p:spPr>
              <a:xfrm>
                <a:off x="1259546" y="218269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3" name="Rectangle 1292"/>
              <p:cNvSpPr/>
              <p:nvPr/>
            </p:nvSpPr>
            <p:spPr>
              <a:xfrm>
                <a:off x="1259546" y="243160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4" name="Rectangle 1293"/>
              <p:cNvSpPr/>
              <p:nvPr/>
            </p:nvSpPr>
            <p:spPr>
              <a:xfrm>
                <a:off x="1259546" y="267696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5" name="Rectangle 1294"/>
              <p:cNvSpPr/>
              <p:nvPr/>
            </p:nvSpPr>
            <p:spPr>
              <a:xfrm>
                <a:off x="1259546" y="292587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6" name="Rectangle 1295"/>
              <p:cNvSpPr/>
              <p:nvPr/>
            </p:nvSpPr>
            <p:spPr>
              <a:xfrm>
                <a:off x="1259546" y="3171223"/>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7" name="Rectangle 1296"/>
              <p:cNvSpPr/>
              <p:nvPr/>
            </p:nvSpPr>
            <p:spPr>
              <a:xfrm>
                <a:off x="1259546" y="3420132"/>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8" name="Rectangle 1297"/>
              <p:cNvSpPr/>
              <p:nvPr/>
            </p:nvSpPr>
            <p:spPr>
              <a:xfrm>
                <a:off x="1259546" y="3665487"/>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9" name="Rectangle 1298"/>
              <p:cNvSpPr/>
              <p:nvPr/>
            </p:nvSpPr>
            <p:spPr>
              <a:xfrm>
                <a:off x="150940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0" name="Rectangle 1299"/>
              <p:cNvSpPr/>
              <p:nvPr/>
            </p:nvSpPr>
            <p:spPr>
              <a:xfrm>
                <a:off x="1509404" y="1688436"/>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1" name="Rectangle 1300"/>
              <p:cNvSpPr/>
              <p:nvPr/>
            </p:nvSpPr>
            <p:spPr>
              <a:xfrm>
                <a:off x="1509404" y="1937345"/>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2" name="Rectangle 1301"/>
              <p:cNvSpPr/>
              <p:nvPr/>
            </p:nvSpPr>
            <p:spPr>
              <a:xfrm>
                <a:off x="1509404" y="218269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3" name="Rectangle 1302"/>
              <p:cNvSpPr/>
              <p:nvPr/>
            </p:nvSpPr>
            <p:spPr>
              <a:xfrm>
                <a:off x="1509404" y="243160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4" name="Rectangle 1303"/>
              <p:cNvSpPr/>
              <p:nvPr/>
            </p:nvSpPr>
            <p:spPr>
              <a:xfrm>
                <a:off x="1509404" y="267696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5" name="Rectangle 1304"/>
              <p:cNvSpPr/>
              <p:nvPr/>
            </p:nvSpPr>
            <p:spPr>
              <a:xfrm>
                <a:off x="1509404" y="292587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6" name="Rectangle 1305"/>
              <p:cNvSpPr/>
              <p:nvPr/>
            </p:nvSpPr>
            <p:spPr>
              <a:xfrm>
                <a:off x="1509404" y="3171223"/>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7" name="Rectangle 1306"/>
              <p:cNvSpPr/>
              <p:nvPr/>
            </p:nvSpPr>
            <p:spPr>
              <a:xfrm>
                <a:off x="1509404" y="3420132"/>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8" name="Rectangle 1307"/>
              <p:cNvSpPr/>
              <p:nvPr/>
            </p:nvSpPr>
            <p:spPr>
              <a:xfrm>
                <a:off x="1509404" y="366548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309" name="Group 1308"/>
            <p:cNvGrpSpPr>
              <a:grpSpLocks/>
            </p:cNvGrpSpPr>
            <p:nvPr/>
          </p:nvGrpSpPr>
          <p:grpSpPr bwMode="auto">
            <a:xfrm>
              <a:off x="15937582" y="4807895"/>
              <a:ext cx="3648183" cy="2840568"/>
              <a:chOff x="755576" y="1443081"/>
              <a:chExt cx="916502" cy="2385975"/>
            </a:xfrm>
          </p:grpSpPr>
          <p:sp>
            <p:nvSpPr>
              <p:cNvPr id="1310" name="Rectangle 1309"/>
              <p:cNvSpPr/>
              <p:nvPr/>
            </p:nvSpPr>
            <p:spPr>
              <a:xfrm>
                <a:off x="75557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1" name="Rectangle 1310"/>
              <p:cNvSpPr/>
              <p:nvPr/>
            </p:nvSpPr>
            <p:spPr>
              <a:xfrm>
                <a:off x="755576"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2" name="Rectangle 1311"/>
              <p:cNvSpPr/>
              <p:nvPr/>
            </p:nvSpPr>
            <p:spPr>
              <a:xfrm>
                <a:off x="755576" y="1937345"/>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3" name="Rectangle 1312"/>
              <p:cNvSpPr/>
              <p:nvPr/>
            </p:nvSpPr>
            <p:spPr>
              <a:xfrm>
                <a:off x="755576" y="218269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4" name="Rectangle 1313"/>
              <p:cNvSpPr/>
              <p:nvPr/>
            </p:nvSpPr>
            <p:spPr>
              <a:xfrm>
                <a:off x="755576" y="243160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5" name="Rectangle 1314"/>
              <p:cNvSpPr/>
              <p:nvPr/>
            </p:nvSpPr>
            <p:spPr>
              <a:xfrm>
                <a:off x="755576" y="267696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6" name="Rectangle 1315"/>
              <p:cNvSpPr/>
              <p:nvPr/>
            </p:nvSpPr>
            <p:spPr>
              <a:xfrm>
                <a:off x="755576" y="292587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7" name="Rectangle 1316"/>
              <p:cNvSpPr/>
              <p:nvPr/>
            </p:nvSpPr>
            <p:spPr>
              <a:xfrm>
                <a:off x="755576" y="3171223"/>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8" name="Rectangle 1317"/>
              <p:cNvSpPr/>
              <p:nvPr/>
            </p:nvSpPr>
            <p:spPr>
              <a:xfrm>
                <a:off x="755576" y="3420132"/>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9" name="Rectangle 1318"/>
              <p:cNvSpPr/>
              <p:nvPr/>
            </p:nvSpPr>
            <p:spPr>
              <a:xfrm>
                <a:off x="755576" y="366548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0" name="Rectangle 1319"/>
              <p:cNvSpPr/>
              <p:nvPr/>
            </p:nvSpPr>
            <p:spPr>
              <a:xfrm>
                <a:off x="1005435"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1" name="Rectangle 1320"/>
              <p:cNvSpPr/>
              <p:nvPr/>
            </p:nvSpPr>
            <p:spPr>
              <a:xfrm>
                <a:off x="1005435"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2" name="Rectangle 1321"/>
              <p:cNvSpPr/>
              <p:nvPr/>
            </p:nvSpPr>
            <p:spPr>
              <a:xfrm>
                <a:off x="1005435"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3" name="Rectangle 1322"/>
              <p:cNvSpPr/>
              <p:nvPr/>
            </p:nvSpPr>
            <p:spPr>
              <a:xfrm>
                <a:off x="1005435" y="218269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4" name="Rectangle 1323"/>
              <p:cNvSpPr/>
              <p:nvPr/>
            </p:nvSpPr>
            <p:spPr>
              <a:xfrm>
                <a:off x="1005435" y="243160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5" name="Rectangle 1324"/>
              <p:cNvSpPr/>
              <p:nvPr/>
            </p:nvSpPr>
            <p:spPr>
              <a:xfrm>
                <a:off x="1005435" y="267696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6" name="Rectangle 1325"/>
              <p:cNvSpPr/>
              <p:nvPr/>
            </p:nvSpPr>
            <p:spPr>
              <a:xfrm>
                <a:off x="1005435" y="292587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7" name="Rectangle 1326"/>
              <p:cNvSpPr/>
              <p:nvPr/>
            </p:nvSpPr>
            <p:spPr>
              <a:xfrm>
                <a:off x="1005435" y="3171223"/>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8" name="Rectangle 1327"/>
              <p:cNvSpPr/>
              <p:nvPr/>
            </p:nvSpPr>
            <p:spPr>
              <a:xfrm>
                <a:off x="1005435" y="3420132"/>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9" name="Rectangle 1328"/>
              <p:cNvSpPr/>
              <p:nvPr/>
            </p:nvSpPr>
            <p:spPr>
              <a:xfrm>
                <a:off x="1005435" y="366548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0" name="Rectangle 1329"/>
              <p:cNvSpPr/>
              <p:nvPr/>
            </p:nvSpPr>
            <p:spPr>
              <a:xfrm>
                <a:off x="125954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1" name="Rectangle 1330"/>
              <p:cNvSpPr/>
              <p:nvPr/>
            </p:nvSpPr>
            <p:spPr>
              <a:xfrm>
                <a:off x="1259546" y="1688436"/>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2" name="Rectangle 1331"/>
              <p:cNvSpPr/>
              <p:nvPr/>
            </p:nvSpPr>
            <p:spPr>
              <a:xfrm>
                <a:off x="1259546" y="1937345"/>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3" name="Rectangle 1332"/>
              <p:cNvSpPr/>
              <p:nvPr/>
            </p:nvSpPr>
            <p:spPr>
              <a:xfrm>
                <a:off x="1259546" y="218269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4" name="Rectangle 1333"/>
              <p:cNvSpPr/>
              <p:nvPr/>
            </p:nvSpPr>
            <p:spPr>
              <a:xfrm>
                <a:off x="1259546" y="243160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5" name="Rectangle 1334"/>
              <p:cNvSpPr/>
              <p:nvPr/>
            </p:nvSpPr>
            <p:spPr>
              <a:xfrm>
                <a:off x="1259546" y="267696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6" name="Rectangle 1335"/>
              <p:cNvSpPr/>
              <p:nvPr/>
            </p:nvSpPr>
            <p:spPr>
              <a:xfrm>
                <a:off x="1259546" y="292587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7" name="Rectangle 1336"/>
              <p:cNvSpPr/>
              <p:nvPr/>
            </p:nvSpPr>
            <p:spPr>
              <a:xfrm>
                <a:off x="1259546" y="3171223"/>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8" name="Rectangle 1337"/>
              <p:cNvSpPr/>
              <p:nvPr/>
            </p:nvSpPr>
            <p:spPr>
              <a:xfrm>
                <a:off x="1259546" y="3420132"/>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9" name="Rectangle 1338"/>
              <p:cNvSpPr/>
              <p:nvPr/>
            </p:nvSpPr>
            <p:spPr>
              <a:xfrm>
                <a:off x="1259546" y="366548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0" name="Rectangle 1339"/>
              <p:cNvSpPr/>
              <p:nvPr/>
            </p:nvSpPr>
            <p:spPr>
              <a:xfrm>
                <a:off x="1509405" y="144308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1" name="Rectangle 1340"/>
              <p:cNvSpPr/>
              <p:nvPr/>
            </p:nvSpPr>
            <p:spPr>
              <a:xfrm>
                <a:off x="1509405" y="1688436"/>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2" name="Rectangle 1341"/>
              <p:cNvSpPr/>
              <p:nvPr/>
            </p:nvSpPr>
            <p:spPr>
              <a:xfrm>
                <a:off x="1509405" y="1937345"/>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3" name="Rectangle 1342"/>
              <p:cNvSpPr/>
              <p:nvPr/>
            </p:nvSpPr>
            <p:spPr>
              <a:xfrm>
                <a:off x="1509405" y="218269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4" name="Rectangle 1343"/>
              <p:cNvSpPr/>
              <p:nvPr/>
            </p:nvSpPr>
            <p:spPr>
              <a:xfrm>
                <a:off x="1509405" y="243160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5" name="Rectangle 1344"/>
              <p:cNvSpPr/>
              <p:nvPr/>
            </p:nvSpPr>
            <p:spPr>
              <a:xfrm>
                <a:off x="1509405" y="267696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6" name="Rectangle 1345"/>
              <p:cNvSpPr/>
              <p:nvPr/>
            </p:nvSpPr>
            <p:spPr>
              <a:xfrm>
                <a:off x="1509405" y="292587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7" name="Rectangle 1346"/>
              <p:cNvSpPr/>
              <p:nvPr/>
            </p:nvSpPr>
            <p:spPr>
              <a:xfrm>
                <a:off x="1509405" y="3171223"/>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8" name="Rectangle 1347"/>
              <p:cNvSpPr/>
              <p:nvPr/>
            </p:nvSpPr>
            <p:spPr>
              <a:xfrm>
                <a:off x="1509405" y="3420132"/>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9" name="Rectangle 1348"/>
              <p:cNvSpPr/>
              <p:nvPr/>
            </p:nvSpPr>
            <p:spPr>
              <a:xfrm>
                <a:off x="1509405" y="366548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sp>
          <p:nvSpPr>
            <p:cNvPr id="1350" name="Rounded Rectangle 1349"/>
            <p:cNvSpPr/>
            <p:nvPr/>
          </p:nvSpPr>
          <p:spPr>
            <a:xfrm>
              <a:off x="4734141" y="4267286"/>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1" name="Rounded Rectangle 1350"/>
            <p:cNvSpPr/>
            <p:nvPr/>
          </p:nvSpPr>
          <p:spPr>
            <a:xfrm>
              <a:off x="10242191"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2" name="Rounded Rectangle 1351"/>
            <p:cNvSpPr/>
            <p:nvPr/>
          </p:nvSpPr>
          <p:spPr>
            <a:xfrm>
              <a:off x="15840486"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9" name="Group 8"/>
          <p:cNvGrpSpPr/>
          <p:nvPr/>
        </p:nvGrpSpPr>
        <p:grpSpPr>
          <a:xfrm>
            <a:off x="16849048" y="936510"/>
            <a:ext cx="4869578" cy="1336475"/>
            <a:chOff x="6199985" y="6806090"/>
            <a:chExt cx="11965102" cy="3283869"/>
          </a:xfrm>
        </p:grpSpPr>
        <p:sp>
          <p:nvSpPr>
            <p:cNvPr id="1353" name="Teardrop 1352"/>
            <p:cNvSpPr/>
            <p:nvPr/>
          </p:nvSpPr>
          <p:spPr>
            <a:xfrm rot="13500000">
              <a:off x="6199557" y="6806518"/>
              <a:ext cx="3283869" cy="3283014"/>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4" name="Teardrop 1353"/>
            <p:cNvSpPr/>
            <p:nvPr/>
          </p:nvSpPr>
          <p:spPr>
            <a:xfrm rot="2700000">
              <a:off x="9093586" y="6806518"/>
              <a:ext cx="3283869" cy="3283014"/>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5" name="Teardrop 1354"/>
            <p:cNvSpPr/>
            <p:nvPr/>
          </p:nvSpPr>
          <p:spPr>
            <a:xfrm rot="2700000">
              <a:off x="11987615" y="6806518"/>
              <a:ext cx="3283869" cy="3283014"/>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6" name="Teardrop 1355"/>
            <p:cNvSpPr/>
            <p:nvPr/>
          </p:nvSpPr>
          <p:spPr>
            <a:xfrm rot="2700000">
              <a:off x="14881645" y="6806518"/>
              <a:ext cx="3283869" cy="3283014"/>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graphicFrame>
        <p:nvGraphicFramePr>
          <p:cNvPr id="1357" name="Chart 1356"/>
          <p:cNvGraphicFramePr/>
          <p:nvPr>
            <p:extLst/>
          </p:nvPr>
        </p:nvGraphicFramePr>
        <p:xfrm>
          <a:off x="2912707" y="5199314"/>
          <a:ext cx="5568287" cy="2513441"/>
        </p:xfrm>
        <a:graphic>
          <a:graphicData uri="http://schemas.openxmlformats.org/drawingml/2006/chart">
            <c:chart xmlns:c="http://schemas.openxmlformats.org/drawingml/2006/chart" xmlns:r="http://schemas.openxmlformats.org/officeDocument/2006/relationships" r:id="rId3"/>
          </a:graphicData>
        </a:graphic>
      </p:graphicFrame>
      <p:grpSp>
        <p:nvGrpSpPr>
          <p:cNvPr id="13" name="Group 12"/>
          <p:cNvGrpSpPr/>
          <p:nvPr/>
        </p:nvGrpSpPr>
        <p:grpSpPr>
          <a:xfrm>
            <a:off x="1666027" y="8755443"/>
            <a:ext cx="10366017" cy="2095055"/>
            <a:chOff x="2522067" y="4596657"/>
            <a:chExt cx="19411197" cy="3923158"/>
          </a:xfrm>
        </p:grpSpPr>
        <p:graphicFrame>
          <p:nvGraphicFramePr>
            <p:cNvPr id="1358" name="Chart 1357"/>
            <p:cNvGraphicFramePr/>
            <p:nvPr>
              <p:extLst/>
            </p:nvPr>
          </p:nvGraphicFramePr>
          <p:xfrm>
            <a:off x="2522067" y="4624660"/>
            <a:ext cx="5841208" cy="389515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59" name="Chart 1358"/>
            <p:cNvGraphicFramePr/>
            <p:nvPr>
              <p:extLst/>
            </p:nvPr>
          </p:nvGraphicFramePr>
          <p:xfrm>
            <a:off x="9248955" y="4596657"/>
            <a:ext cx="5841209" cy="389515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60" name="Chart 1359"/>
            <p:cNvGraphicFramePr/>
            <p:nvPr>
              <p:extLst/>
            </p:nvPr>
          </p:nvGraphicFramePr>
          <p:xfrm>
            <a:off x="16092055" y="4596657"/>
            <a:ext cx="5841209" cy="3895155"/>
          </p:xfrm>
          <a:graphic>
            <a:graphicData uri="http://schemas.openxmlformats.org/drawingml/2006/chart">
              <c:chart xmlns:c="http://schemas.openxmlformats.org/drawingml/2006/chart" xmlns:r="http://schemas.openxmlformats.org/officeDocument/2006/relationships" r:id="rId6"/>
            </a:graphicData>
          </a:graphic>
        </p:graphicFrame>
      </p:grpSp>
      <p:graphicFrame>
        <p:nvGraphicFramePr>
          <p:cNvPr id="1361" name="Chart 1360"/>
          <p:cNvGraphicFramePr/>
          <p:nvPr>
            <p:extLst/>
          </p:nvPr>
        </p:nvGraphicFramePr>
        <p:xfrm>
          <a:off x="9104435" y="3911163"/>
          <a:ext cx="7151059" cy="3273298"/>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 name="Group 1361"/>
          <p:cNvGrpSpPr/>
          <p:nvPr/>
        </p:nvGrpSpPr>
        <p:grpSpPr>
          <a:xfrm>
            <a:off x="17707679" y="9691134"/>
            <a:ext cx="5038267" cy="2640024"/>
            <a:chOff x="1996843" y="5164854"/>
            <a:chExt cx="5038267" cy="2640024"/>
          </a:xfrm>
        </p:grpSpPr>
        <p:grpSp>
          <p:nvGrpSpPr>
            <p:cNvPr id="1363" name="Group 1362"/>
            <p:cNvGrpSpPr/>
            <p:nvPr/>
          </p:nvGrpSpPr>
          <p:grpSpPr>
            <a:xfrm>
              <a:off x="1996843" y="5164854"/>
              <a:ext cx="5038267" cy="2129285"/>
              <a:chOff x="714174" y="1970277"/>
              <a:chExt cx="2638626" cy="1370297"/>
            </a:xfrm>
          </p:grpSpPr>
          <p:cxnSp>
            <p:nvCxnSpPr>
              <p:cNvPr id="1371" name="Straight Connector 1370"/>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72" name="Rounded Rectangle 1371"/>
              <p:cNvSpPr/>
              <p:nvPr/>
            </p:nvSpPr>
            <p:spPr>
              <a:xfrm>
                <a:off x="951571" y="1980562"/>
                <a:ext cx="198959" cy="126779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3" name="Rounded Rectangle 1372"/>
              <p:cNvSpPr/>
              <p:nvPr/>
            </p:nvSpPr>
            <p:spPr>
              <a:xfrm>
                <a:off x="1336791" y="2333957"/>
                <a:ext cx="202844" cy="87630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4" name="Rounded Rectangle 1373"/>
              <p:cNvSpPr/>
              <p:nvPr/>
            </p:nvSpPr>
            <p:spPr>
              <a:xfrm>
                <a:off x="1722011" y="1980563"/>
                <a:ext cx="210599" cy="124701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5" name="Rounded Rectangle 1374"/>
              <p:cNvSpPr/>
              <p:nvPr/>
            </p:nvSpPr>
            <p:spPr>
              <a:xfrm>
                <a:off x="2107231" y="2202008"/>
                <a:ext cx="212902" cy="10324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6" name="Rounded Rectangle 1375"/>
              <p:cNvSpPr/>
              <p:nvPr/>
            </p:nvSpPr>
            <p:spPr>
              <a:xfrm>
                <a:off x="2492451" y="2087594"/>
                <a:ext cx="192716" cy="1136518"/>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7" name="Rounded Rectangle 1376"/>
              <p:cNvSpPr/>
              <p:nvPr/>
            </p:nvSpPr>
            <p:spPr>
              <a:xfrm>
                <a:off x="2877671" y="1970277"/>
                <a:ext cx="202844" cy="124690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64" name="Group 1363"/>
            <p:cNvGrpSpPr/>
            <p:nvPr/>
          </p:nvGrpSpPr>
          <p:grpSpPr>
            <a:xfrm>
              <a:off x="2470960" y="7435546"/>
              <a:ext cx="4095002" cy="369332"/>
              <a:chOff x="2452765" y="7502131"/>
              <a:chExt cx="4095002" cy="369332"/>
            </a:xfrm>
          </p:grpSpPr>
          <p:sp>
            <p:nvSpPr>
              <p:cNvPr id="1365"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2400" dirty="0" smtClean="0">
                    <a:solidFill>
                      <a:schemeClr val="tx2"/>
                    </a:solidFill>
                    <a:latin typeface="Lato Regular"/>
                    <a:cs typeface="Lato Regular"/>
                  </a:rPr>
                  <a:t>34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6"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54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7"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32</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8"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43</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9"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26</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70"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70</a:t>
                </a:r>
                <a:endParaRPr kumimoji="0" lang="en-US" sz="4400" i="0" u="none" strike="noStrike" cap="none" normalizeH="0" baseline="0" dirty="0" smtClean="0">
                  <a:ln>
                    <a:noFill/>
                  </a:ln>
                  <a:solidFill>
                    <a:schemeClr val="tx2"/>
                  </a:solidFill>
                  <a:effectLst/>
                  <a:latin typeface="Lato Regular"/>
                  <a:cs typeface="Lato Regular"/>
                </a:endParaRPr>
              </a:p>
            </p:txBody>
          </p:sp>
        </p:grpSp>
      </p:grpSp>
      <p:grpSp>
        <p:nvGrpSpPr>
          <p:cNvPr id="1378" name="Group 1377"/>
          <p:cNvGrpSpPr/>
          <p:nvPr/>
        </p:nvGrpSpPr>
        <p:grpSpPr>
          <a:xfrm>
            <a:off x="8700020" y="11292786"/>
            <a:ext cx="6460388" cy="1629638"/>
            <a:chOff x="6312507" y="3763120"/>
            <a:chExt cx="12221285" cy="3082828"/>
          </a:xfrm>
        </p:grpSpPr>
        <p:sp>
          <p:nvSpPr>
            <p:cNvPr id="1379" name="Freeform 301"/>
            <p:cNvSpPr>
              <a:spLocks noChangeArrowheads="1"/>
            </p:cNvSpPr>
            <p:nvPr/>
          </p:nvSpPr>
          <p:spPr bwMode="auto">
            <a:xfrm>
              <a:off x="6312507" y="3763120"/>
              <a:ext cx="608369" cy="2632815"/>
            </a:xfrm>
            <a:custGeom>
              <a:avLst/>
              <a:gdLst>
                <a:gd name="T0" fmla="*/ 273 w 274"/>
                <a:gd name="T1" fmla="*/ 0 h 1170"/>
                <a:gd name="T2" fmla="*/ 0 w 274"/>
                <a:gd name="T3" fmla="*/ 1169 h 1170"/>
                <a:gd name="T4" fmla="*/ 273 w 274"/>
                <a:gd name="T5" fmla="*/ 1169 h 1170"/>
                <a:gd name="T6" fmla="*/ 273 w 274"/>
                <a:gd name="T7" fmla="*/ 0 h 1170"/>
              </a:gdLst>
              <a:ahLst/>
              <a:cxnLst>
                <a:cxn ang="0">
                  <a:pos x="T0" y="T1"/>
                </a:cxn>
                <a:cxn ang="0">
                  <a:pos x="T2" y="T3"/>
                </a:cxn>
                <a:cxn ang="0">
                  <a:pos x="T4" y="T5"/>
                </a:cxn>
                <a:cxn ang="0">
                  <a:pos x="T6" y="T7"/>
                </a:cxn>
              </a:cxnLst>
              <a:rect l="0" t="0" r="r" b="b"/>
              <a:pathLst>
                <a:path w="274" h="1170">
                  <a:moveTo>
                    <a:pt x="273" y="0"/>
                  </a:moveTo>
                  <a:lnTo>
                    <a:pt x="0" y="1169"/>
                  </a:lnTo>
                  <a:lnTo>
                    <a:pt x="273" y="1169"/>
                  </a:lnTo>
                  <a:lnTo>
                    <a:pt x="273" y="0"/>
                  </a:lnTo>
                </a:path>
              </a:pathLst>
            </a:custGeom>
            <a:solidFill>
              <a:schemeClr val="accent1">
                <a:lumMod val="75000"/>
              </a:schemeClr>
            </a:solidFill>
            <a:ln>
              <a:noFill/>
            </a:ln>
            <a:effectLst/>
          </p:spPr>
          <p:txBody>
            <a:bodyPr wrap="none" anchor="ctr"/>
            <a:lstStyle/>
            <a:p>
              <a:endParaRPr lang="en-US" dirty="0"/>
            </a:p>
          </p:txBody>
        </p:sp>
        <p:sp>
          <p:nvSpPr>
            <p:cNvPr id="1380" name="Freeform 302"/>
            <p:cNvSpPr>
              <a:spLocks noChangeArrowheads="1"/>
            </p:cNvSpPr>
            <p:nvPr/>
          </p:nvSpPr>
          <p:spPr bwMode="auto">
            <a:xfrm>
              <a:off x="6915176" y="3763120"/>
              <a:ext cx="608369" cy="2632815"/>
            </a:xfrm>
            <a:custGeom>
              <a:avLst/>
              <a:gdLst>
                <a:gd name="T0" fmla="*/ 0 w 274"/>
                <a:gd name="T1" fmla="*/ 0 h 1170"/>
                <a:gd name="T2" fmla="*/ 0 w 274"/>
                <a:gd name="T3" fmla="*/ 1169 h 1170"/>
                <a:gd name="T4" fmla="*/ 273 w 274"/>
                <a:gd name="T5" fmla="*/ 1169 h 1170"/>
                <a:gd name="T6" fmla="*/ 0 w 274"/>
                <a:gd name="T7" fmla="*/ 0 h 1170"/>
              </a:gdLst>
              <a:ahLst/>
              <a:cxnLst>
                <a:cxn ang="0">
                  <a:pos x="T0" y="T1"/>
                </a:cxn>
                <a:cxn ang="0">
                  <a:pos x="T2" y="T3"/>
                </a:cxn>
                <a:cxn ang="0">
                  <a:pos x="T4" y="T5"/>
                </a:cxn>
                <a:cxn ang="0">
                  <a:pos x="T6" y="T7"/>
                </a:cxn>
              </a:cxnLst>
              <a:rect l="0" t="0" r="r" b="b"/>
              <a:pathLst>
                <a:path w="274" h="1170">
                  <a:moveTo>
                    <a:pt x="0" y="0"/>
                  </a:moveTo>
                  <a:lnTo>
                    <a:pt x="0" y="1169"/>
                  </a:lnTo>
                  <a:lnTo>
                    <a:pt x="273" y="1169"/>
                  </a:lnTo>
                  <a:lnTo>
                    <a:pt x="0" y="0"/>
                  </a:lnTo>
                </a:path>
              </a:pathLst>
            </a:custGeom>
            <a:solidFill>
              <a:schemeClr val="accent1"/>
            </a:solidFill>
            <a:ln>
              <a:noFill/>
            </a:ln>
            <a:effectLst/>
          </p:spPr>
          <p:txBody>
            <a:bodyPr wrap="none" anchor="ctr"/>
            <a:lstStyle/>
            <a:p>
              <a:endParaRPr lang="en-US" dirty="0"/>
            </a:p>
          </p:txBody>
        </p:sp>
        <p:sp>
          <p:nvSpPr>
            <p:cNvPr id="1381" name="Freeform 303"/>
            <p:cNvSpPr>
              <a:spLocks noChangeArrowheads="1"/>
            </p:cNvSpPr>
            <p:nvPr/>
          </p:nvSpPr>
          <p:spPr bwMode="auto">
            <a:xfrm>
              <a:off x="8281515" y="4880072"/>
              <a:ext cx="608369" cy="1515863"/>
            </a:xfrm>
            <a:custGeom>
              <a:avLst/>
              <a:gdLst>
                <a:gd name="T0" fmla="*/ 0 w 274"/>
                <a:gd name="T1" fmla="*/ 0 h 675"/>
                <a:gd name="T2" fmla="*/ 0 w 274"/>
                <a:gd name="T3" fmla="*/ 674 h 675"/>
                <a:gd name="T4" fmla="*/ 273 w 274"/>
                <a:gd name="T5" fmla="*/ 674 h 675"/>
                <a:gd name="T6" fmla="*/ 0 w 274"/>
                <a:gd name="T7" fmla="*/ 0 h 675"/>
              </a:gdLst>
              <a:ahLst/>
              <a:cxnLst>
                <a:cxn ang="0">
                  <a:pos x="T0" y="T1"/>
                </a:cxn>
                <a:cxn ang="0">
                  <a:pos x="T2" y="T3"/>
                </a:cxn>
                <a:cxn ang="0">
                  <a:pos x="T4" y="T5"/>
                </a:cxn>
                <a:cxn ang="0">
                  <a:pos x="T6" y="T7"/>
                </a:cxn>
              </a:cxnLst>
              <a:rect l="0" t="0" r="r" b="b"/>
              <a:pathLst>
                <a:path w="274" h="675">
                  <a:moveTo>
                    <a:pt x="0" y="0"/>
                  </a:moveTo>
                  <a:lnTo>
                    <a:pt x="0" y="674"/>
                  </a:lnTo>
                  <a:lnTo>
                    <a:pt x="273" y="674"/>
                  </a:lnTo>
                  <a:lnTo>
                    <a:pt x="0" y="0"/>
                  </a:lnTo>
                </a:path>
              </a:pathLst>
            </a:custGeom>
            <a:solidFill>
              <a:schemeClr val="accent2"/>
            </a:solidFill>
            <a:ln>
              <a:noFill/>
            </a:ln>
            <a:effectLst/>
          </p:spPr>
          <p:txBody>
            <a:bodyPr wrap="none" anchor="ctr"/>
            <a:lstStyle/>
            <a:p>
              <a:endParaRPr lang="en-US" dirty="0"/>
            </a:p>
          </p:txBody>
        </p:sp>
        <p:sp>
          <p:nvSpPr>
            <p:cNvPr id="1382" name="Freeform 304"/>
            <p:cNvSpPr>
              <a:spLocks noChangeArrowheads="1"/>
            </p:cNvSpPr>
            <p:nvPr/>
          </p:nvSpPr>
          <p:spPr bwMode="auto">
            <a:xfrm>
              <a:off x="7678845" y="4880072"/>
              <a:ext cx="608369" cy="1515863"/>
            </a:xfrm>
            <a:custGeom>
              <a:avLst/>
              <a:gdLst>
                <a:gd name="T0" fmla="*/ 0 w 274"/>
                <a:gd name="T1" fmla="*/ 674 h 675"/>
                <a:gd name="T2" fmla="*/ 273 w 274"/>
                <a:gd name="T3" fmla="*/ 674 h 675"/>
                <a:gd name="T4" fmla="*/ 273 w 274"/>
                <a:gd name="T5" fmla="*/ 0 h 675"/>
                <a:gd name="T6" fmla="*/ 0 w 274"/>
                <a:gd name="T7" fmla="*/ 674 h 675"/>
              </a:gdLst>
              <a:ahLst/>
              <a:cxnLst>
                <a:cxn ang="0">
                  <a:pos x="T0" y="T1"/>
                </a:cxn>
                <a:cxn ang="0">
                  <a:pos x="T2" y="T3"/>
                </a:cxn>
                <a:cxn ang="0">
                  <a:pos x="T4" y="T5"/>
                </a:cxn>
                <a:cxn ang="0">
                  <a:pos x="T6" y="T7"/>
                </a:cxn>
              </a:cxnLst>
              <a:rect l="0" t="0" r="r" b="b"/>
              <a:pathLst>
                <a:path w="274" h="675">
                  <a:moveTo>
                    <a:pt x="0" y="674"/>
                  </a:moveTo>
                  <a:lnTo>
                    <a:pt x="273" y="674"/>
                  </a:lnTo>
                  <a:lnTo>
                    <a:pt x="273" y="0"/>
                  </a:lnTo>
                  <a:lnTo>
                    <a:pt x="0" y="674"/>
                  </a:lnTo>
                </a:path>
              </a:pathLst>
            </a:custGeom>
            <a:solidFill>
              <a:schemeClr val="accent2">
                <a:lumMod val="75000"/>
              </a:schemeClr>
            </a:solidFill>
            <a:ln>
              <a:noFill/>
            </a:ln>
            <a:effectLst/>
          </p:spPr>
          <p:txBody>
            <a:bodyPr wrap="none" anchor="ctr"/>
            <a:lstStyle/>
            <a:p>
              <a:endParaRPr lang="en-US" dirty="0"/>
            </a:p>
          </p:txBody>
        </p:sp>
        <p:sp>
          <p:nvSpPr>
            <p:cNvPr id="1383" name="Freeform 305"/>
            <p:cNvSpPr>
              <a:spLocks noChangeArrowheads="1"/>
            </p:cNvSpPr>
            <p:nvPr/>
          </p:nvSpPr>
          <p:spPr bwMode="auto">
            <a:xfrm>
              <a:off x="9657825" y="4152059"/>
              <a:ext cx="608369" cy="2253848"/>
            </a:xfrm>
            <a:custGeom>
              <a:avLst/>
              <a:gdLst>
                <a:gd name="T0" fmla="*/ 0 w 274"/>
                <a:gd name="T1" fmla="*/ 0 h 1000"/>
                <a:gd name="T2" fmla="*/ 0 w 274"/>
                <a:gd name="T3" fmla="*/ 999 h 1000"/>
                <a:gd name="T4" fmla="*/ 273 w 274"/>
                <a:gd name="T5" fmla="*/ 999 h 1000"/>
                <a:gd name="T6" fmla="*/ 0 w 274"/>
                <a:gd name="T7" fmla="*/ 0 h 1000"/>
              </a:gdLst>
              <a:ahLst/>
              <a:cxnLst>
                <a:cxn ang="0">
                  <a:pos x="T0" y="T1"/>
                </a:cxn>
                <a:cxn ang="0">
                  <a:pos x="T2" y="T3"/>
                </a:cxn>
                <a:cxn ang="0">
                  <a:pos x="T4" y="T5"/>
                </a:cxn>
                <a:cxn ang="0">
                  <a:pos x="T6" y="T7"/>
                </a:cxn>
              </a:cxnLst>
              <a:rect l="0" t="0" r="r" b="b"/>
              <a:pathLst>
                <a:path w="274" h="1000">
                  <a:moveTo>
                    <a:pt x="0" y="0"/>
                  </a:moveTo>
                  <a:lnTo>
                    <a:pt x="0" y="999"/>
                  </a:lnTo>
                  <a:lnTo>
                    <a:pt x="273" y="999"/>
                  </a:lnTo>
                  <a:lnTo>
                    <a:pt x="0" y="0"/>
                  </a:lnTo>
                </a:path>
              </a:pathLst>
            </a:custGeom>
            <a:solidFill>
              <a:schemeClr val="accent3"/>
            </a:solidFill>
            <a:ln>
              <a:noFill/>
            </a:ln>
            <a:effectLst/>
          </p:spPr>
          <p:txBody>
            <a:bodyPr wrap="none" anchor="ctr"/>
            <a:lstStyle/>
            <a:p>
              <a:endParaRPr lang="en-US" dirty="0"/>
            </a:p>
          </p:txBody>
        </p:sp>
        <p:sp>
          <p:nvSpPr>
            <p:cNvPr id="1384" name="Freeform 306"/>
            <p:cNvSpPr>
              <a:spLocks noChangeArrowheads="1"/>
            </p:cNvSpPr>
            <p:nvPr/>
          </p:nvSpPr>
          <p:spPr bwMode="auto">
            <a:xfrm>
              <a:off x="9055156" y="4152059"/>
              <a:ext cx="608369" cy="2253848"/>
            </a:xfrm>
            <a:custGeom>
              <a:avLst/>
              <a:gdLst>
                <a:gd name="T0" fmla="*/ 0 w 275"/>
                <a:gd name="T1" fmla="*/ 999 h 1000"/>
                <a:gd name="T2" fmla="*/ 274 w 275"/>
                <a:gd name="T3" fmla="*/ 999 h 1000"/>
                <a:gd name="T4" fmla="*/ 274 w 275"/>
                <a:gd name="T5" fmla="*/ 0 h 1000"/>
                <a:gd name="T6" fmla="*/ 0 w 275"/>
                <a:gd name="T7" fmla="*/ 999 h 1000"/>
              </a:gdLst>
              <a:ahLst/>
              <a:cxnLst>
                <a:cxn ang="0">
                  <a:pos x="T0" y="T1"/>
                </a:cxn>
                <a:cxn ang="0">
                  <a:pos x="T2" y="T3"/>
                </a:cxn>
                <a:cxn ang="0">
                  <a:pos x="T4" y="T5"/>
                </a:cxn>
                <a:cxn ang="0">
                  <a:pos x="T6" y="T7"/>
                </a:cxn>
              </a:cxnLst>
              <a:rect l="0" t="0" r="r" b="b"/>
              <a:pathLst>
                <a:path w="275" h="1000">
                  <a:moveTo>
                    <a:pt x="0" y="999"/>
                  </a:moveTo>
                  <a:lnTo>
                    <a:pt x="274" y="999"/>
                  </a:lnTo>
                  <a:lnTo>
                    <a:pt x="274" y="0"/>
                  </a:lnTo>
                  <a:lnTo>
                    <a:pt x="0" y="999"/>
                  </a:lnTo>
                </a:path>
              </a:pathLst>
            </a:custGeom>
            <a:solidFill>
              <a:schemeClr val="accent3">
                <a:lumMod val="75000"/>
              </a:schemeClr>
            </a:solidFill>
            <a:ln>
              <a:noFill/>
            </a:ln>
            <a:effectLst/>
          </p:spPr>
          <p:txBody>
            <a:bodyPr wrap="none" anchor="ctr"/>
            <a:lstStyle/>
            <a:p>
              <a:endParaRPr lang="en-US" dirty="0"/>
            </a:p>
          </p:txBody>
        </p:sp>
        <p:sp>
          <p:nvSpPr>
            <p:cNvPr id="1385" name="Freeform 307"/>
            <p:cNvSpPr>
              <a:spLocks noChangeArrowheads="1"/>
            </p:cNvSpPr>
            <p:nvPr/>
          </p:nvSpPr>
          <p:spPr bwMode="auto">
            <a:xfrm>
              <a:off x="10431467" y="5338819"/>
              <a:ext cx="608369" cy="1057115"/>
            </a:xfrm>
            <a:custGeom>
              <a:avLst/>
              <a:gdLst>
                <a:gd name="T0" fmla="*/ 0 w 275"/>
                <a:gd name="T1" fmla="*/ 471 h 472"/>
                <a:gd name="T2" fmla="*/ 274 w 275"/>
                <a:gd name="T3" fmla="*/ 471 h 472"/>
                <a:gd name="T4" fmla="*/ 274 w 275"/>
                <a:gd name="T5" fmla="*/ 0 h 472"/>
                <a:gd name="T6" fmla="*/ 0 w 275"/>
                <a:gd name="T7" fmla="*/ 471 h 472"/>
              </a:gdLst>
              <a:ahLst/>
              <a:cxnLst>
                <a:cxn ang="0">
                  <a:pos x="T0" y="T1"/>
                </a:cxn>
                <a:cxn ang="0">
                  <a:pos x="T2" y="T3"/>
                </a:cxn>
                <a:cxn ang="0">
                  <a:pos x="T4" y="T5"/>
                </a:cxn>
                <a:cxn ang="0">
                  <a:pos x="T6" y="T7"/>
                </a:cxn>
              </a:cxnLst>
              <a:rect l="0" t="0" r="r" b="b"/>
              <a:pathLst>
                <a:path w="275" h="472">
                  <a:moveTo>
                    <a:pt x="0" y="471"/>
                  </a:moveTo>
                  <a:lnTo>
                    <a:pt x="274" y="471"/>
                  </a:lnTo>
                  <a:lnTo>
                    <a:pt x="274" y="0"/>
                  </a:lnTo>
                  <a:lnTo>
                    <a:pt x="0" y="471"/>
                  </a:lnTo>
                </a:path>
              </a:pathLst>
            </a:custGeom>
            <a:solidFill>
              <a:schemeClr val="accent4">
                <a:lumMod val="75000"/>
              </a:schemeClr>
            </a:solidFill>
            <a:ln>
              <a:noFill/>
            </a:ln>
            <a:effectLst/>
          </p:spPr>
          <p:txBody>
            <a:bodyPr wrap="none" anchor="ctr"/>
            <a:lstStyle/>
            <a:p>
              <a:endParaRPr lang="en-US" dirty="0"/>
            </a:p>
          </p:txBody>
        </p:sp>
        <p:sp>
          <p:nvSpPr>
            <p:cNvPr id="1386" name="Freeform 308"/>
            <p:cNvSpPr>
              <a:spLocks noChangeArrowheads="1"/>
            </p:cNvSpPr>
            <p:nvPr/>
          </p:nvSpPr>
          <p:spPr bwMode="auto">
            <a:xfrm>
              <a:off x="11034137" y="5338819"/>
              <a:ext cx="608369" cy="1057115"/>
            </a:xfrm>
            <a:custGeom>
              <a:avLst/>
              <a:gdLst>
                <a:gd name="T0" fmla="*/ 0 w 274"/>
                <a:gd name="T1" fmla="*/ 0 h 472"/>
                <a:gd name="T2" fmla="*/ 0 w 274"/>
                <a:gd name="T3" fmla="*/ 0 h 472"/>
                <a:gd name="T4" fmla="*/ 0 w 274"/>
                <a:gd name="T5" fmla="*/ 471 h 472"/>
                <a:gd name="T6" fmla="*/ 273 w 274"/>
                <a:gd name="T7" fmla="*/ 471 h 472"/>
                <a:gd name="T8" fmla="*/ 0 w 274"/>
                <a:gd name="T9" fmla="*/ 0 h 472"/>
              </a:gdLst>
              <a:ahLst/>
              <a:cxnLst>
                <a:cxn ang="0">
                  <a:pos x="T0" y="T1"/>
                </a:cxn>
                <a:cxn ang="0">
                  <a:pos x="T2" y="T3"/>
                </a:cxn>
                <a:cxn ang="0">
                  <a:pos x="T4" y="T5"/>
                </a:cxn>
                <a:cxn ang="0">
                  <a:pos x="T6" y="T7"/>
                </a:cxn>
                <a:cxn ang="0">
                  <a:pos x="T8" y="T9"/>
                </a:cxn>
              </a:cxnLst>
              <a:rect l="0" t="0" r="r" b="b"/>
              <a:pathLst>
                <a:path w="274" h="472">
                  <a:moveTo>
                    <a:pt x="0" y="0"/>
                  </a:moveTo>
                  <a:lnTo>
                    <a:pt x="0" y="0"/>
                  </a:lnTo>
                  <a:lnTo>
                    <a:pt x="0" y="471"/>
                  </a:lnTo>
                  <a:lnTo>
                    <a:pt x="273" y="471"/>
                  </a:lnTo>
                  <a:lnTo>
                    <a:pt x="0" y="0"/>
                  </a:lnTo>
                </a:path>
              </a:pathLst>
            </a:custGeom>
            <a:solidFill>
              <a:schemeClr val="accent4"/>
            </a:solidFill>
            <a:ln>
              <a:noFill/>
            </a:ln>
            <a:effectLst/>
          </p:spPr>
          <p:txBody>
            <a:bodyPr wrap="none" anchor="ctr"/>
            <a:lstStyle/>
            <a:p>
              <a:endParaRPr lang="en-US" dirty="0"/>
            </a:p>
          </p:txBody>
        </p:sp>
        <p:sp>
          <p:nvSpPr>
            <p:cNvPr id="1387" name="Freeform 309"/>
            <p:cNvSpPr>
              <a:spLocks noChangeArrowheads="1"/>
            </p:cNvSpPr>
            <p:nvPr/>
          </p:nvSpPr>
          <p:spPr bwMode="auto">
            <a:xfrm>
              <a:off x="11807778" y="4690585"/>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88" name="Freeform 310"/>
            <p:cNvSpPr>
              <a:spLocks noChangeArrowheads="1"/>
            </p:cNvSpPr>
            <p:nvPr/>
          </p:nvSpPr>
          <p:spPr bwMode="auto">
            <a:xfrm>
              <a:off x="12410447" y="4690588"/>
              <a:ext cx="608369" cy="1715319"/>
            </a:xfrm>
            <a:custGeom>
              <a:avLst/>
              <a:gdLst>
                <a:gd name="T0" fmla="*/ 0 w 274"/>
                <a:gd name="T1" fmla="*/ 0 h 762"/>
                <a:gd name="T2" fmla="*/ 0 w 274"/>
                <a:gd name="T3" fmla="*/ 0 h 762"/>
                <a:gd name="T4" fmla="*/ 0 w 274"/>
                <a:gd name="T5" fmla="*/ 761 h 762"/>
                <a:gd name="T6" fmla="*/ 273 w 274"/>
                <a:gd name="T7" fmla="*/ 761 h 762"/>
                <a:gd name="T8" fmla="*/ 0 w 274"/>
                <a:gd name="T9" fmla="*/ 0 h 762"/>
              </a:gdLst>
              <a:ahLst/>
              <a:cxnLst>
                <a:cxn ang="0">
                  <a:pos x="T0" y="T1"/>
                </a:cxn>
                <a:cxn ang="0">
                  <a:pos x="T2" y="T3"/>
                </a:cxn>
                <a:cxn ang="0">
                  <a:pos x="T4" y="T5"/>
                </a:cxn>
                <a:cxn ang="0">
                  <a:pos x="T6" y="T7"/>
                </a:cxn>
                <a:cxn ang="0">
                  <a:pos x="T8" y="T9"/>
                </a:cxn>
              </a:cxnLst>
              <a:rect l="0" t="0" r="r" b="b"/>
              <a:pathLst>
                <a:path w="274" h="762">
                  <a:moveTo>
                    <a:pt x="0" y="0"/>
                  </a:moveTo>
                  <a:lnTo>
                    <a:pt x="0" y="0"/>
                  </a:lnTo>
                  <a:lnTo>
                    <a:pt x="0" y="761"/>
                  </a:lnTo>
                  <a:lnTo>
                    <a:pt x="273" y="761"/>
                  </a:lnTo>
                  <a:lnTo>
                    <a:pt x="0" y="0"/>
                  </a:lnTo>
                </a:path>
              </a:pathLst>
            </a:custGeom>
            <a:solidFill>
              <a:schemeClr val="accent1"/>
            </a:solidFill>
            <a:ln>
              <a:noFill/>
            </a:ln>
            <a:effectLst/>
          </p:spPr>
          <p:txBody>
            <a:bodyPr wrap="none" anchor="ctr"/>
            <a:lstStyle/>
            <a:p>
              <a:endParaRPr lang="en-US" dirty="0"/>
            </a:p>
          </p:txBody>
        </p:sp>
        <p:sp>
          <p:nvSpPr>
            <p:cNvPr id="1389" name="Freeform 311"/>
            <p:cNvSpPr>
              <a:spLocks noChangeArrowheads="1"/>
            </p:cNvSpPr>
            <p:nvPr/>
          </p:nvSpPr>
          <p:spPr bwMode="auto">
            <a:xfrm>
              <a:off x="13184089" y="4271731"/>
              <a:ext cx="608369" cy="2134176"/>
            </a:xfrm>
            <a:custGeom>
              <a:avLst/>
              <a:gdLst>
                <a:gd name="T0" fmla="*/ 0 w 274"/>
                <a:gd name="T1" fmla="*/ 945 h 946"/>
                <a:gd name="T2" fmla="*/ 273 w 274"/>
                <a:gd name="T3" fmla="*/ 945 h 946"/>
                <a:gd name="T4" fmla="*/ 273 w 274"/>
                <a:gd name="T5" fmla="*/ 0 h 946"/>
                <a:gd name="T6" fmla="*/ 0 w 274"/>
                <a:gd name="T7" fmla="*/ 945 h 946"/>
              </a:gdLst>
              <a:ahLst/>
              <a:cxnLst>
                <a:cxn ang="0">
                  <a:pos x="T0" y="T1"/>
                </a:cxn>
                <a:cxn ang="0">
                  <a:pos x="T2" y="T3"/>
                </a:cxn>
                <a:cxn ang="0">
                  <a:pos x="T4" y="T5"/>
                </a:cxn>
                <a:cxn ang="0">
                  <a:pos x="T6" y="T7"/>
                </a:cxn>
              </a:cxnLst>
              <a:rect l="0" t="0" r="r" b="b"/>
              <a:pathLst>
                <a:path w="274" h="946">
                  <a:moveTo>
                    <a:pt x="0" y="945"/>
                  </a:moveTo>
                  <a:lnTo>
                    <a:pt x="273" y="945"/>
                  </a:lnTo>
                  <a:lnTo>
                    <a:pt x="273" y="0"/>
                  </a:lnTo>
                  <a:lnTo>
                    <a:pt x="0" y="945"/>
                  </a:lnTo>
                </a:path>
              </a:pathLst>
            </a:custGeom>
            <a:solidFill>
              <a:schemeClr val="accent2">
                <a:lumMod val="75000"/>
              </a:schemeClr>
            </a:solidFill>
            <a:ln>
              <a:noFill/>
            </a:ln>
            <a:effectLst/>
          </p:spPr>
          <p:txBody>
            <a:bodyPr wrap="none" anchor="ctr"/>
            <a:lstStyle/>
            <a:p>
              <a:endParaRPr lang="en-US" dirty="0"/>
            </a:p>
          </p:txBody>
        </p:sp>
        <p:sp>
          <p:nvSpPr>
            <p:cNvPr id="1390" name="Freeform 312"/>
            <p:cNvSpPr>
              <a:spLocks noChangeArrowheads="1"/>
            </p:cNvSpPr>
            <p:nvPr/>
          </p:nvSpPr>
          <p:spPr bwMode="auto">
            <a:xfrm>
              <a:off x="13786758" y="4271731"/>
              <a:ext cx="608369" cy="2134176"/>
            </a:xfrm>
            <a:custGeom>
              <a:avLst/>
              <a:gdLst>
                <a:gd name="T0" fmla="*/ 0 w 274"/>
                <a:gd name="T1" fmla="*/ 0 h 946"/>
                <a:gd name="T2" fmla="*/ 0 w 274"/>
                <a:gd name="T3" fmla="*/ 0 h 946"/>
                <a:gd name="T4" fmla="*/ 0 w 274"/>
                <a:gd name="T5" fmla="*/ 945 h 946"/>
                <a:gd name="T6" fmla="*/ 273 w 274"/>
                <a:gd name="T7" fmla="*/ 945 h 946"/>
                <a:gd name="T8" fmla="*/ 0 w 274"/>
                <a:gd name="T9" fmla="*/ 0 h 946"/>
              </a:gdLst>
              <a:ahLst/>
              <a:cxnLst>
                <a:cxn ang="0">
                  <a:pos x="T0" y="T1"/>
                </a:cxn>
                <a:cxn ang="0">
                  <a:pos x="T2" y="T3"/>
                </a:cxn>
                <a:cxn ang="0">
                  <a:pos x="T4" y="T5"/>
                </a:cxn>
                <a:cxn ang="0">
                  <a:pos x="T6" y="T7"/>
                </a:cxn>
                <a:cxn ang="0">
                  <a:pos x="T8" y="T9"/>
                </a:cxn>
              </a:cxnLst>
              <a:rect l="0" t="0" r="r" b="b"/>
              <a:pathLst>
                <a:path w="274" h="946">
                  <a:moveTo>
                    <a:pt x="0" y="0"/>
                  </a:moveTo>
                  <a:lnTo>
                    <a:pt x="0" y="0"/>
                  </a:lnTo>
                  <a:lnTo>
                    <a:pt x="0" y="945"/>
                  </a:lnTo>
                  <a:lnTo>
                    <a:pt x="273" y="945"/>
                  </a:lnTo>
                  <a:lnTo>
                    <a:pt x="0" y="0"/>
                  </a:lnTo>
                </a:path>
              </a:pathLst>
            </a:custGeom>
            <a:solidFill>
              <a:schemeClr val="accent2"/>
            </a:solidFill>
            <a:ln>
              <a:noFill/>
            </a:ln>
            <a:effectLst/>
          </p:spPr>
          <p:txBody>
            <a:bodyPr wrap="none" anchor="ctr"/>
            <a:lstStyle/>
            <a:p>
              <a:endParaRPr lang="en-US" dirty="0"/>
            </a:p>
          </p:txBody>
        </p:sp>
        <p:sp>
          <p:nvSpPr>
            <p:cNvPr id="1391" name="Freeform 313"/>
            <p:cNvSpPr>
              <a:spLocks noChangeArrowheads="1"/>
            </p:cNvSpPr>
            <p:nvPr/>
          </p:nvSpPr>
          <p:spPr bwMode="auto">
            <a:xfrm>
              <a:off x="14550425" y="5239092"/>
              <a:ext cx="608369" cy="1156842"/>
            </a:xfrm>
            <a:custGeom>
              <a:avLst/>
              <a:gdLst>
                <a:gd name="T0" fmla="*/ 0 w 274"/>
                <a:gd name="T1" fmla="*/ 517 h 518"/>
                <a:gd name="T2" fmla="*/ 273 w 274"/>
                <a:gd name="T3" fmla="*/ 517 h 518"/>
                <a:gd name="T4" fmla="*/ 273 w 274"/>
                <a:gd name="T5" fmla="*/ 0 h 518"/>
                <a:gd name="T6" fmla="*/ 0 w 274"/>
                <a:gd name="T7" fmla="*/ 517 h 518"/>
              </a:gdLst>
              <a:ahLst/>
              <a:cxnLst>
                <a:cxn ang="0">
                  <a:pos x="T0" y="T1"/>
                </a:cxn>
                <a:cxn ang="0">
                  <a:pos x="T2" y="T3"/>
                </a:cxn>
                <a:cxn ang="0">
                  <a:pos x="T4" y="T5"/>
                </a:cxn>
                <a:cxn ang="0">
                  <a:pos x="T6" y="T7"/>
                </a:cxn>
              </a:cxnLst>
              <a:rect l="0" t="0" r="r" b="b"/>
              <a:pathLst>
                <a:path w="274" h="518">
                  <a:moveTo>
                    <a:pt x="0" y="517"/>
                  </a:moveTo>
                  <a:lnTo>
                    <a:pt x="273" y="517"/>
                  </a:lnTo>
                  <a:lnTo>
                    <a:pt x="273" y="0"/>
                  </a:lnTo>
                  <a:lnTo>
                    <a:pt x="0" y="517"/>
                  </a:lnTo>
                </a:path>
              </a:pathLst>
            </a:custGeom>
            <a:solidFill>
              <a:schemeClr val="accent3">
                <a:lumMod val="75000"/>
              </a:schemeClr>
            </a:solidFill>
            <a:ln>
              <a:noFill/>
            </a:ln>
            <a:effectLst/>
          </p:spPr>
          <p:txBody>
            <a:bodyPr wrap="none" anchor="ctr"/>
            <a:lstStyle/>
            <a:p>
              <a:endParaRPr lang="en-US" dirty="0"/>
            </a:p>
          </p:txBody>
        </p:sp>
        <p:sp>
          <p:nvSpPr>
            <p:cNvPr id="1392" name="Freeform 314"/>
            <p:cNvSpPr>
              <a:spLocks noChangeArrowheads="1"/>
            </p:cNvSpPr>
            <p:nvPr/>
          </p:nvSpPr>
          <p:spPr bwMode="auto">
            <a:xfrm>
              <a:off x="15153097" y="5239092"/>
              <a:ext cx="608369" cy="1156842"/>
            </a:xfrm>
            <a:custGeom>
              <a:avLst/>
              <a:gdLst>
                <a:gd name="T0" fmla="*/ 0 w 275"/>
                <a:gd name="T1" fmla="*/ 0 h 518"/>
                <a:gd name="T2" fmla="*/ 0 w 275"/>
                <a:gd name="T3" fmla="*/ 0 h 518"/>
                <a:gd name="T4" fmla="*/ 0 w 275"/>
                <a:gd name="T5" fmla="*/ 517 h 518"/>
                <a:gd name="T6" fmla="*/ 274 w 275"/>
                <a:gd name="T7" fmla="*/ 517 h 518"/>
                <a:gd name="T8" fmla="*/ 0 w 275"/>
                <a:gd name="T9" fmla="*/ 0 h 518"/>
              </a:gdLst>
              <a:ahLst/>
              <a:cxnLst>
                <a:cxn ang="0">
                  <a:pos x="T0" y="T1"/>
                </a:cxn>
                <a:cxn ang="0">
                  <a:pos x="T2" y="T3"/>
                </a:cxn>
                <a:cxn ang="0">
                  <a:pos x="T4" y="T5"/>
                </a:cxn>
                <a:cxn ang="0">
                  <a:pos x="T6" y="T7"/>
                </a:cxn>
                <a:cxn ang="0">
                  <a:pos x="T8" y="T9"/>
                </a:cxn>
              </a:cxnLst>
              <a:rect l="0" t="0" r="r" b="b"/>
              <a:pathLst>
                <a:path w="275" h="518">
                  <a:moveTo>
                    <a:pt x="0" y="0"/>
                  </a:moveTo>
                  <a:lnTo>
                    <a:pt x="0" y="0"/>
                  </a:lnTo>
                  <a:lnTo>
                    <a:pt x="0" y="517"/>
                  </a:lnTo>
                  <a:lnTo>
                    <a:pt x="274" y="517"/>
                  </a:lnTo>
                  <a:lnTo>
                    <a:pt x="0" y="0"/>
                  </a:lnTo>
                </a:path>
              </a:pathLst>
            </a:custGeom>
            <a:solidFill>
              <a:schemeClr val="accent3"/>
            </a:solidFill>
            <a:ln>
              <a:noFill/>
            </a:ln>
            <a:effectLst/>
          </p:spPr>
          <p:txBody>
            <a:bodyPr wrap="none" anchor="ctr"/>
            <a:lstStyle/>
            <a:p>
              <a:endParaRPr lang="en-US" dirty="0"/>
            </a:p>
          </p:txBody>
        </p:sp>
        <p:sp>
          <p:nvSpPr>
            <p:cNvPr id="1393" name="Freeform 315"/>
            <p:cNvSpPr>
              <a:spLocks noChangeArrowheads="1"/>
            </p:cNvSpPr>
            <p:nvPr/>
          </p:nvSpPr>
          <p:spPr bwMode="auto">
            <a:xfrm>
              <a:off x="15936709" y="4331567"/>
              <a:ext cx="608369" cy="2074340"/>
            </a:xfrm>
            <a:custGeom>
              <a:avLst/>
              <a:gdLst>
                <a:gd name="T0" fmla="*/ 0 w 274"/>
                <a:gd name="T1" fmla="*/ 920 h 921"/>
                <a:gd name="T2" fmla="*/ 273 w 274"/>
                <a:gd name="T3" fmla="*/ 920 h 921"/>
                <a:gd name="T4" fmla="*/ 273 w 274"/>
                <a:gd name="T5" fmla="*/ 0 h 921"/>
                <a:gd name="T6" fmla="*/ 0 w 274"/>
                <a:gd name="T7" fmla="*/ 920 h 921"/>
              </a:gdLst>
              <a:ahLst/>
              <a:cxnLst>
                <a:cxn ang="0">
                  <a:pos x="T0" y="T1"/>
                </a:cxn>
                <a:cxn ang="0">
                  <a:pos x="T2" y="T3"/>
                </a:cxn>
                <a:cxn ang="0">
                  <a:pos x="T4" y="T5"/>
                </a:cxn>
                <a:cxn ang="0">
                  <a:pos x="T6" y="T7"/>
                </a:cxn>
              </a:cxnLst>
              <a:rect l="0" t="0" r="r" b="b"/>
              <a:pathLst>
                <a:path w="274" h="921">
                  <a:moveTo>
                    <a:pt x="0" y="920"/>
                  </a:moveTo>
                  <a:lnTo>
                    <a:pt x="273" y="920"/>
                  </a:lnTo>
                  <a:lnTo>
                    <a:pt x="273" y="0"/>
                  </a:lnTo>
                  <a:lnTo>
                    <a:pt x="0" y="920"/>
                  </a:lnTo>
                </a:path>
              </a:pathLst>
            </a:custGeom>
            <a:solidFill>
              <a:schemeClr val="accent4">
                <a:lumMod val="75000"/>
              </a:schemeClr>
            </a:solidFill>
            <a:ln>
              <a:noFill/>
            </a:ln>
            <a:effectLst/>
          </p:spPr>
          <p:txBody>
            <a:bodyPr wrap="none" anchor="ctr"/>
            <a:lstStyle/>
            <a:p>
              <a:endParaRPr lang="en-US" dirty="0"/>
            </a:p>
          </p:txBody>
        </p:sp>
        <p:sp>
          <p:nvSpPr>
            <p:cNvPr id="1394" name="Freeform 316"/>
            <p:cNvSpPr>
              <a:spLocks noChangeArrowheads="1"/>
            </p:cNvSpPr>
            <p:nvPr/>
          </p:nvSpPr>
          <p:spPr bwMode="auto">
            <a:xfrm>
              <a:off x="16529407" y="4331567"/>
              <a:ext cx="608369" cy="2074340"/>
            </a:xfrm>
            <a:custGeom>
              <a:avLst/>
              <a:gdLst>
                <a:gd name="T0" fmla="*/ 0 w 274"/>
                <a:gd name="T1" fmla="*/ 0 h 921"/>
                <a:gd name="T2" fmla="*/ 0 w 274"/>
                <a:gd name="T3" fmla="*/ 0 h 921"/>
                <a:gd name="T4" fmla="*/ 0 w 274"/>
                <a:gd name="T5" fmla="*/ 920 h 921"/>
                <a:gd name="T6" fmla="*/ 273 w 274"/>
                <a:gd name="T7" fmla="*/ 920 h 921"/>
                <a:gd name="T8" fmla="*/ 0 w 274"/>
                <a:gd name="T9" fmla="*/ 0 h 921"/>
              </a:gdLst>
              <a:ahLst/>
              <a:cxnLst>
                <a:cxn ang="0">
                  <a:pos x="T0" y="T1"/>
                </a:cxn>
                <a:cxn ang="0">
                  <a:pos x="T2" y="T3"/>
                </a:cxn>
                <a:cxn ang="0">
                  <a:pos x="T4" y="T5"/>
                </a:cxn>
                <a:cxn ang="0">
                  <a:pos x="T6" y="T7"/>
                </a:cxn>
                <a:cxn ang="0">
                  <a:pos x="T8" y="T9"/>
                </a:cxn>
              </a:cxnLst>
              <a:rect l="0" t="0" r="r" b="b"/>
              <a:pathLst>
                <a:path w="274" h="921">
                  <a:moveTo>
                    <a:pt x="0" y="0"/>
                  </a:moveTo>
                  <a:lnTo>
                    <a:pt x="0" y="0"/>
                  </a:lnTo>
                  <a:lnTo>
                    <a:pt x="0" y="920"/>
                  </a:lnTo>
                  <a:lnTo>
                    <a:pt x="273" y="920"/>
                  </a:lnTo>
                  <a:lnTo>
                    <a:pt x="0" y="0"/>
                  </a:lnTo>
                </a:path>
              </a:pathLst>
            </a:custGeom>
            <a:solidFill>
              <a:schemeClr val="accent4"/>
            </a:solidFill>
            <a:ln>
              <a:noFill/>
            </a:ln>
            <a:effectLst/>
          </p:spPr>
          <p:txBody>
            <a:bodyPr wrap="none" anchor="ctr"/>
            <a:lstStyle/>
            <a:p>
              <a:endParaRPr lang="en-US" dirty="0"/>
            </a:p>
          </p:txBody>
        </p:sp>
        <p:sp>
          <p:nvSpPr>
            <p:cNvPr id="1395" name="Freeform 317"/>
            <p:cNvSpPr>
              <a:spLocks noChangeArrowheads="1"/>
            </p:cNvSpPr>
            <p:nvPr/>
          </p:nvSpPr>
          <p:spPr bwMode="auto">
            <a:xfrm>
              <a:off x="17303047" y="4690588"/>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96" name="Freeform 318"/>
            <p:cNvSpPr>
              <a:spLocks noChangeArrowheads="1"/>
            </p:cNvSpPr>
            <p:nvPr/>
          </p:nvSpPr>
          <p:spPr bwMode="auto">
            <a:xfrm>
              <a:off x="17915691" y="4680615"/>
              <a:ext cx="608369" cy="1715319"/>
            </a:xfrm>
            <a:custGeom>
              <a:avLst/>
              <a:gdLst>
                <a:gd name="T0" fmla="*/ 0 w 274"/>
                <a:gd name="T1" fmla="*/ 0 h 764"/>
                <a:gd name="T2" fmla="*/ 0 w 274"/>
                <a:gd name="T3" fmla="*/ 2 h 764"/>
                <a:gd name="T4" fmla="*/ 0 w 274"/>
                <a:gd name="T5" fmla="*/ 763 h 764"/>
                <a:gd name="T6" fmla="*/ 273 w 274"/>
                <a:gd name="T7" fmla="*/ 763 h 764"/>
                <a:gd name="T8" fmla="*/ 0 w 274"/>
                <a:gd name="T9" fmla="*/ 0 h 764"/>
              </a:gdLst>
              <a:ahLst/>
              <a:cxnLst>
                <a:cxn ang="0">
                  <a:pos x="T0" y="T1"/>
                </a:cxn>
                <a:cxn ang="0">
                  <a:pos x="T2" y="T3"/>
                </a:cxn>
                <a:cxn ang="0">
                  <a:pos x="T4" y="T5"/>
                </a:cxn>
                <a:cxn ang="0">
                  <a:pos x="T6" y="T7"/>
                </a:cxn>
                <a:cxn ang="0">
                  <a:pos x="T8" y="T9"/>
                </a:cxn>
              </a:cxnLst>
              <a:rect l="0" t="0" r="r" b="b"/>
              <a:pathLst>
                <a:path w="274" h="764">
                  <a:moveTo>
                    <a:pt x="0" y="0"/>
                  </a:moveTo>
                  <a:lnTo>
                    <a:pt x="0" y="2"/>
                  </a:lnTo>
                  <a:lnTo>
                    <a:pt x="0" y="763"/>
                  </a:lnTo>
                  <a:lnTo>
                    <a:pt x="273" y="763"/>
                  </a:lnTo>
                  <a:lnTo>
                    <a:pt x="0" y="0"/>
                  </a:lnTo>
                </a:path>
              </a:pathLst>
            </a:custGeom>
            <a:solidFill>
              <a:schemeClr val="accent1"/>
            </a:solidFill>
            <a:ln>
              <a:noFill/>
            </a:ln>
            <a:effectLst/>
          </p:spPr>
          <p:txBody>
            <a:bodyPr wrap="none" anchor="ctr"/>
            <a:lstStyle/>
            <a:p>
              <a:endParaRPr lang="en-US" dirty="0"/>
            </a:p>
          </p:txBody>
        </p:sp>
        <p:sp>
          <p:nvSpPr>
            <p:cNvPr id="1397" name="TextBox 1396"/>
            <p:cNvSpPr txBox="1"/>
            <p:nvPr/>
          </p:nvSpPr>
          <p:spPr>
            <a:xfrm>
              <a:off x="6318041"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8" name="TextBox 1397"/>
            <p:cNvSpPr txBox="1"/>
            <p:nvPr/>
          </p:nvSpPr>
          <p:spPr>
            <a:xfrm>
              <a:off x="7687702"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9" name="TextBox 1398"/>
            <p:cNvSpPr txBox="1"/>
            <p:nvPr/>
          </p:nvSpPr>
          <p:spPr>
            <a:xfrm>
              <a:off x="9078585"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0" name="TextBox 1399"/>
            <p:cNvSpPr txBox="1"/>
            <p:nvPr/>
          </p:nvSpPr>
          <p:spPr>
            <a:xfrm>
              <a:off x="10448246"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1" name="TextBox 1400"/>
            <p:cNvSpPr txBox="1"/>
            <p:nvPr/>
          </p:nvSpPr>
          <p:spPr>
            <a:xfrm>
              <a:off x="11847422"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2" name="TextBox 1401"/>
            <p:cNvSpPr txBox="1"/>
            <p:nvPr/>
          </p:nvSpPr>
          <p:spPr>
            <a:xfrm>
              <a:off x="13217083"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3" name="TextBox 1402"/>
            <p:cNvSpPr txBox="1"/>
            <p:nvPr/>
          </p:nvSpPr>
          <p:spPr>
            <a:xfrm>
              <a:off x="14607966"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4" name="TextBox 1403"/>
            <p:cNvSpPr txBox="1"/>
            <p:nvPr/>
          </p:nvSpPr>
          <p:spPr>
            <a:xfrm>
              <a:off x="15977627"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5" name="TextBox 1404"/>
            <p:cNvSpPr txBox="1"/>
            <p:nvPr/>
          </p:nvSpPr>
          <p:spPr>
            <a:xfrm>
              <a:off x="17341561" y="6442247"/>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grpSp>
      <p:grpSp>
        <p:nvGrpSpPr>
          <p:cNvPr id="1406" name="Group 1405"/>
          <p:cNvGrpSpPr/>
          <p:nvPr/>
        </p:nvGrpSpPr>
        <p:grpSpPr>
          <a:xfrm>
            <a:off x="17070666" y="2549655"/>
            <a:ext cx="6305499" cy="3521366"/>
            <a:chOff x="3556277" y="2599124"/>
            <a:chExt cx="17288203" cy="9654762"/>
          </a:xfrm>
        </p:grpSpPr>
        <p:grpSp>
          <p:nvGrpSpPr>
            <p:cNvPr id="1407" name="Group 1406"/>
            <p:cNvGrpSpPr/>
            <p:nvPr/>
          </p:nvGrpSpPr>
          <p:grpSpPr>
            <a:xfrm>
              <a:off x="3556277" y="9993827"/>
              <a:ext cx="4322051" cy="2260059"/>
              <a:chOff x="6725834" y="9135119"/>
              <a:chExt cx="4387851" cy="2294467"/>
            </a:xfrm>
          </p:grpSpPr>
          <p:sp>
            <p:nvSpPr>
              <p:cNvPr id="1436"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1">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7"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8"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8" name="Group 1407"/>
            <p:cNvGrpSpPr/>
            <p:nvPr/>
          </p:nvGrpSpPr>
          <p:grpSpPr>
            <a:xfrm>
              <a:off x="7878328" y="8974298"/>
              <a:ext cx="4322051" cy="2260059"/>
              <a:chOff x="6725834" y="9135119"/>
              <a:chExt cx="4387851" cy="2294467"/>
            </a:xfrm>
          </p:grpSpPr>
          <p:sp>
            <p:nvSpPr>
              <p:cNvPr id="1433"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2">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4"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2">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5"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9" name="Group 1408"/>
            <p:cNvGrpSpPr/>
            <p:nvPr/>
          </p:nvGrpSpPr>
          <p:grpSpPr>
            <a:xfrm>
              <a:off x="12200379" y="7954770"/>
              <a:ext cx="4322051" cy="2260059"/>
              <a:chOff x="6725834" y="9135119"/>
              <a:chExt cx="4387851" cy="2294467"/>
            </a:xfrm>
          </p:grpSpPr>
          <p:sp>
            <p:nvSpPr>
              <p:cNvPr id="1430"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3">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1"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3">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2"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10" name="Group 1409"/>
            <p:cNvGrpSpPr/>
            <p:nvPr/>
          </p:nvGrpSpPr>
          <p:grpSpPr>
            <a:xfrm>
              <a:off x="16522429" y="6960640"/>
              <a:ext cx="4322051" cy="2260059"/>
              <a:chOff x="6725834" y="9135119"/>
              <a:chExt cx="4387851" cy="2294467"/>
            </a:xfrm>
          </p:grpSpPr>
          <p:sp>
            <p:nvSpPr>
              <p:cNvPr id="1427"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4">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8"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4">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9"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411" name="Oval 1410"/>
            <p:cNvSpPr/>
            <p:nvPr/>
          </p:nvSpPr>
          <p:spPr bwMode="auto">
            <a:xfrm>
              <a:off x="4929120" y="5682109"/>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2" name="Oval 1411"/>
            <p:cNvSpPr/>
            <p:nvPr/>
          </p:nvSpPr>
          <p:spPr bwMode="auto">
            <a:xfrm>
              <a:off x="9273451" y="4644344"/>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3" name="Oval 1412"/>
            <p:cNvSpPr/>
            <p:nvPr/>
          </p:nvSpPr>
          <p:spPr bwMode="auto">
            <a:xfrm>
              <a:off x="13592543" y="3630172"/>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4" name="Oval 1413"/>
            <p:cNvSpPr/>
            <p:nvPr/>
          </p:nvSpPr>
          <p:spPr bwMode="auto">
            <a:xfrm>
              <a:off x="17895272" y="2599124"/>
              <a:ext cx="1529720" cy="153011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grpSp>
          <p:nvGrpSpPr>
            <p:cNvPr id="1415" name="Group 1414"/>
            <p:cNvGrpSpPr/>
            <p:nvPr/>
          </p:nvGrpSpPr>
          <p:grpSpPr>
            <a:xfrm rot="16200000">
              <a:off x="4517828" y="9396928"/>
              <a:ext cx="2360646" cy="243777"/>
              <a:chOff x="2057400" y="2800350"/>
              <a:chExt cx="885242" cy="91440"/>
            </a:xfrm>
            <a:solidFill>
              <a:schemeClr val="tx1">
                <a:lumMod val="50000"/>
              </a:schemeClr>
            </a:solidFill>
          </p:grpSpPr>
          <p:sp>
            <p:nvSpPr>
              <p:cNvPr id="1425" name="Oval 1424"/>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6" name="Straight Connector 1425"/>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416" name="Group 1415"/>
            <p:cNvGrpSpPr/>
            <p:nvPr/>
          </p:nvGrpSpPr>
          <p:grpSpPr>
            <a:xfrm rot="16200000">
              <a:off x="8862158" y="8340788"/>
              <a:ext cx="2360646" cy="243777"/>
              <a:chOff x="2057400" y="2800350"/>
              <a:chExt cx="885242" cy="91440"/>
            </a:xfrm>
            <a:solidFill>
              <a:schemeClr val="tx1">
                <a:lumMod val="50000"/>
              </a:schemeClr>
            </a:solidFill>
          </p:grpSpPr>
          <p:sp>
            <p:nvSpPr>
              <p:cNvPr id="1423" name="Oval 1422"/>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4" name="Straight Connector 1423"/>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7" name="Group 1416"/>
            <p:cNvGrpSpPr/>
            <p:nvPr/>
          </p:nvGrpSpPr>
          <p:grpSpPr>
            <a:xfrm rot="16200000">
              <a:off x="13184209" y="7347981"/>
              <a:ext cx="2360646" cy="243777"/>
              <a:chOff x="2057400" y="2800350"/>
              <a:chExt cx="885242" cy="91440"/>
            </a:xfrm>
            <a:solidFill>
              <a:schemeClr val="tx1">
                <a:lumMod val="50000"/>
              </a:schemeClr>
            </a:solidFill>
          </p:grpSpPr>
          <p:sp>
            <p:nvSpPr>
              <p:cNvPr id="1421" name="Oval 1420"/>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2" name="Straight Connector 1421"/>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8" name="Group 1417"/>
            <p:cNvGrpSpPr/>
            <p:nvPr/>
          </p:nvGrpSpPr>
          <p:grpSpPr>
            <a:xfrm rot="16200000">
              <a:off x="17506259" y="6339026"/>
              <a:ext cx="2360646" cy="243777"/>
              <a:chOff x="2057400" y="2800350"/>
              <a:chExt cx="885242" cy="91440"/>
            </a:xfrm>
            <a:solidFill>
              <a:schemeClr val="tx1">
                <a:lumMod val="50000"/>
              </a:schemeClr>
            </a:solidFill>
          </p:grpSpPr>
          <p:sp>
            <p:nvSpPr>
              <p:cNvPr id="1419" name="Oval 1418"/>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0" name="Straight Connector 1419"/>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16" name="Group 15"/>
          <p:cNvGrpSpPr/>
          <p:nvPr/>
        </p:nvGrpSpPr>
        <p:grpSpPr>
          <a:xfrm>
            <a:off x="12349901" y="7195076"/>
            <a:ext cx="4560400" cy="2367458"/>
            <a:chOff x="13454631" y="7536741"/>
            <a:chExt cx="4560400" cy="2367458"/>
          </a:xfrm>
        </p:grpSpPr>
        <p:sp>
          <p:nvSpPr>
            <p:cNvPr id="1439" name="Freeform 226"/>
            <p:cNvSpPr>
              <a:spLocks noChangeArrowheads="1"/>
            </p:cNvSpPr>
            <p:nvPr/>
          </p:nvSpPr>
          <p:spPr bwMode="auto">
            <a:xfrm>
              <a:off x="17146314" y="7680187"/>
              <a:ext cx="868717" cy="2224012"/>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1440" name="Rounded Rectangle 1439"/>
            <p:cNvSpPr/>
            <p:nvPr/>
          </p:nvSpPr>
          <p:spPr>
            <a:xfrm flipV="1">
              <a:off x="13530754" y="9475632"/>
              <a:ext cx="2644037" cy="50909"/>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1" name="Oval 1440"/>
            <p:cNvSpPr/>
            <p:nvPr/>
          </p:nvSpPr>
          <p:spPr>
            <a:xfrm>
              <a:off x="13530751"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2" name="Oval 1441"/>
            <p:cNvSpPr/>
            <p:nvPr/>
          </p:nvSpPr>
          <p:spPr>
            <a:xfrm>
              <a:off x="1612964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3" name="Oval 1442"/>
            <p:cNvSpPr/>
            <p:nvPr/>
          </p:nvSpPr>
          <p:spPr>
            <a:xfrm>
              <a:off x="15758378"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4" name="Oval 1443"/>
            <p:cNvSpPr/>
            <p:nvPr/>
          </p:nvSpPr>
          <p:spPr>
            <a:xfrm>
              <a:off x="1538710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5" name="Oval 1444"/>
            <p:cNvSpPr/>
            <p:nvPr/>
          </p:nvSpPr>
          <p:spPr>
            <a:xfrm>
              <a:off x="15015835"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6" name="Oval 1445"/>
            <p:cNvSpPr/>
            <p:nvPr/>
          </p:nvSpPr>
          <p:spPr>
            <a:xfrm>
              <a:off x="14644564"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7" name="Oval 1446"/>
            <p:cNvSpPr/>
            <p:nvPr/>
          </p:nvSpPr>
          <p:spPr>
            <a:xfrm>
              <a:off x="14273293"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8" name="Oval 1447"/>
            <p:cNvSpPr/>
            <p:nvPr/>
          </p:nvSpPr>
          <p:spPr>
            <a:xfrm>
              <a:off x="13902022"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57" name="Freeform 118"/>
            <p:cNvSpPr>
              <a:spLocks noChangeArrowheads="1"/>
            </p:cNvSpPr>
            <p:nvPr/>
          </p:nvSpPr>
          <p:spPr bwMode="auto">
            <a:xfrm rot="16200000">
              <a:off x="13327095" y="9047052"/>
              <a:ext cx="474123" cy="219051"/>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8" name="Freeform 119"/>
            <p:cNvSpPr>
              <a:spLocks noChangeArrowheads="1"/>
            </p:cNvSpPr>
            <p:nvPr/>
          </p:nvSpPr>
          <p:spPr bwMode="auto">
            <a:xfrm rot="16200000">
              <a:off x="13640733" y="8990629"/>
              <a:ext cx="586975"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9" name="Freeform 120"/>
            <p:cNvSpPr>
              <a:spLocks noChangeArrowheads="1"/>
            </p:cNvSpPr>
            <p:nvPr/>
          </p:nvSpPr>
          <p:spPr bwMode="auto">
            <a:xfrm rot="16200000">
              <a:off x="13922892" y="8890149"/>
              <a:ext cx="786781"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0" name="Freeform 124"/>
            <p:cNvSpPr>
              <a:spLocks noChangeArrowheads="1"/>
            </p:cNvSpPr>
            <p:nvPr/>
          </p:nvSpPr>
          <p:spPr bwMode="auto">
            <a:xfrm rot="16200000">
              <a:off x="14227551" y="8825901"/>
              <a:ext cx="916431"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1" name="Freeform 118"/>
            <p:cNvSpPr>
              <a:spLocks noChangeArrowheads="1"/>
            </p:cNvSpPr>
            <p:nvPr/>
          </p:nvSpPr>
          <p:spPr bwMode="auto">
            <a:xfrm rot="16200000">
              <a:off x="14506344" y="8739938"/>
              <a:ext cx="1088354" cy="219050"/>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5"/>
            </a:solidFill>
            <a:ln>
              <a:noFill/>
            </a:ln>
            <a:effectLst/>
            <a:extLst/>
          </p:spPr>
          <p:txBody>
            <a:bodyPr wrap="none" lIns="121853" tIns="60926" rIns="121853" bIns="60926" anchor="ctr"/>
            <a:lstStyle/>
            <a:p>
              <a:endParaRPr lang="en-US" dirty="0">
                <a:latin typeface="Lato Light"/>
              </a:endParaRPr>
            </a:p>
          </p:txBody>
        </p:sp>
        <p:sp>
          <p:nvSpPr>
            <p:cNvPr id="1462" name="Freeform 119"/>
            <p:cNvSpPr>
              <a:spLocks noChangeArrowheads="1"/>
            </p:cNvSpPr>
            <p:nvPr/>
          </p:nvSpPr>
          <p:spPr bwMode="auto">
            <a:xfrm rot="16200000">
              <a:off x="14792420" y="8655952"/>
              <a:ext cx="1256329"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6"/>
            </a:solidFill>
            <a:ln>
              <a:noFill/>
            </a:ln>
            <a:effectLst/>
            <a:extLst/>
          </p:spPr>
          <p:txBody>
            <a:bodyPr wrap="none" lIns="121853" tIns="60926" rIns="121853" bIns="60926" anchor="ctr"/>
            <a:lstStyle/>
            <a:p>
              <a:endParaRPr lang="en-US" dirty="0">
                <a:latin typeface="Lato Light"/>
              </a:endParaRPr>
            </a:p>
          </p:txBody>
        </p:sp>
        <p:sp>
          <p:nvSpPr>
            <p:cNvPr id="1463" name="Freeform 120"/>
            <p:cNvSpPr>
              <a:spLocks noChangeArrowheads="1"/>
            </p:cNvSpPr>
            <p:nvPr/>
          </p:nvSpPr>
          <p:spPr bwMode="auto">
            <a:xfrm rot="16200000">
              <a:off x="15011304" y="8492196"/>
              <a:ext cx="1582685"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1"/>
            </a:solidFill>
            <a:ln>
              <a:noFill/>
            </a:ln>
            <a:effectLst/>
            <a:extLst/>
          </p:spPr>
          <p:txBody>
            <a:bodyPr wrap="none" lIns="121853" tIns="60926" rIns="121853" bIns="60926" anchor="ctr"/>
            <a:lstStyle/>
            <a:p>
              <a:endParaRPr lang="en-US" dirty="0">
                <a:latin typeface="Lato Light"/>
              </a:endParaRPr>
            </a:p>
          </p:txBody>
        </p:sp>
        <p:sp>
          <p:nvSpPr>
            <p:cNvPr id="1464" name="Freeform 124"/>
            <p:cNvSpPr>
              <a:spLocks noChangeArrowheads="1"/>
            </p:cNvSpPr>
            <p:nvPr/>
          </p:nvSpPr>
          <p:spPr bwMode="auto">
            <a:xfrm rot="16200000">
              <a:off x="15243681" y="8355667"/>
              <a:ext cx="1856899"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2"/>
            </a:solidFill>
            <a:ln>
              <a:noFill/>
            </a:ln>
            <a:effectLst/>
            <a:extLst/>
          </p:spPr>
          <p:txBody>
            <a:bodyPr wrap="none" lIns="121853" tIns="60926" rIns="121853" bIns="60926" anchor="ctr"/>
            <a:lstStyle/>
            <a:p>
              <a:endParaRPr lang="en-US" dirty="0">
                <a:latin typeface="Lato Light"/>
              </a:endParaRPr>
            </a:p>
          </p:txBody>
        </p:sp>
      </p:grpSp>
      <p:grpSp>
        <p:nvGrpSpPr>
          <p:cNvPr id="1465" name="Group 1464"/>
          <p:cNvGrpSpPr/>
          <p:nvPr/>
        </p:nvGrpSpPr>
        <p:grpSpPr>
          <a:xfrm>
            <a:off x="1650383" y="11249760"/>
            <a:ext cx="6811888" cy="1424131"/>
            <a:chOff x="1620914" y="3330759"/>
            <a:chExt cx="21013905" cy="4393283"/>
          </a:xfrm>
        </p:grpSpPr>
        <p:graphicFrame>
          <p:nvGraphicFramePr>
            <p:cNvPr id="1466" name="Chart 1465"/>
            <p:cNvGraphicFramePr/>
            <p:nvPr>
              <p:extLst/>
            </p:nvPr>
          </p:nvGraphicFramePr>
          <p:xfrm>
            <a:off x="1620914" y="3330759"/>
            <a:ext cx="4593751" cy="435826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467" name="Chart 1466"/>
            <p:cNvGraphicFramePr/>
            <p:nvPr>
              <p:extLst/>
            </p:nvPr>
          </p:nvGraphicFramePr>
          <p:xfrm>
            <a:off x="7208860" y="3353039"/>
            <a:ext cx="4593751" cy="435826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468" name="Chart 1467"/>
            <p:cNvGraphicFramePr/>
            <p:nvPr>
              <p:extLst/>
            </p:nvPr>
          </p:nvGraphicFramePr>
          <p:xfrm>
            <a:off x="12550984" y="3362621"/>
            <a:ext cx="4593751" cy="435826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469" name="Chart 1468"/>
            <p:cNvGraphicFramePr/>
            <p:nvPr>
              <p:extLst/>
            </p:nvPr>
          </p:nvGraphicFramePr>
          <p:xfrm>
            <a:off x="18041068" y="3365776"/>
            <a:ext cx="4593751" cy="4358266"/>
          </p:xfrm>
          <a:graphic>
            <a:graphicData uri="http://schemas.openxmlformats.org/drawingml/2006/chart">
              <c:chart xmlns:c="http://schemas.openxmlformats.org/drawingml/2006/chart" xmlns:r="http://schemas.openxmlformats.org/officeDocument/2006/relationships" r:id="rId11"/>
            </a:graphicData>
          </a:graphic>
        </p:graphicFrame>
      </p:grpSp>
      <p:grpSp>
        <p:nvGrpSpPr>
          <p:cNvPr id="1470" name="Group 1469"/>
          <p:cNvGrpSpPr/>
          <p:nvPr/>
        </p:nvGrpSpPr>
        <p:grpSpPr>
          <a:xfrm>
            <a:off x="19206594" y="6675361"/>
            <a:ext cx="2139551" cy="2139551"/>
            <a:chOff x="3218720" y="4123506"/>
            <a:chExt cx="7193441" cy="7193441"/>
          </a:xfrm>
        </p:grpSpPr>
        <p:sp>
          <p:nvSpPr>
            <p:cNvPr id="1471" name="Freeform 75"/>
            <p:cNvSpPr>
              <a:spLocks/>
            </p:cNvSpPr>
            <p:nvPr/>
          </p:nvSpPr>
          <p:spPr bwMode="auto">
            <a:xfrm>
              <a:off x="3218720" y="7720227"/>
              <a:ext cx="2470250" cy="2543428"/>
            </a:xfrm>
            <a:custGeom>
              <a:avLst/>
              <a:gdLst>
                <a:gd name="T0" fmla="*/ 566 w 699"/>
                <a:gd name="T1" fmla="*/ 0 h 720"/>
                <a:gd name="T2" fmla="*/ 566 w 699"/>
                <a:gd name="T3" fmla="*/ 0 h 720"/>
                <a:gd name="T4" fmla="*/ 0 w 699"/>
                <a:gd name="T5" fmla="*/ 0 h 720"/>
                <a:gd name="T6" fmla="*/ 0 w 699"/>
                <a:gd name="T7" fmla="*/ 0 h 720"/>
                <a:gd name="T8" fmla="*/ 298 w 699"/>
                <a:gd name="T9" fmla="*/ 720 h 720"/>
                <a:gd name="T10" fmla="*/ 699 w 699"/>
                <a:gd name="T11" fmla="*/ 320 h 720"/>
                <a:gd name="T12" fmla="*/ 566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566" y="0"/>
                  </a:moveTo>
                  <a:cubicBezTo>
                    <a:pt x="566" y="0"/>
                    <a:pt x="566" y="0"/>
                    <a:pt x="566" y="0"/>
                  </a:cubicBezTo>
                  <a:cubicBezTo>
                    <a:pt x="0" y="0"/>
                    <a:pt x="0" y="0"/>
                    <a:pt x="0" y="0"/>
                  </a:cubicBezTo>
                  <a:cubicBezTo>
                    <a:pt x="0" y="0"/>
                    <a:pt x="0" y="0"/>
                    <a:pt x="0" y="0"/>
                  </a:cubicBezTo>
                  <a:cubicBezTo>
                    <a:pt x="0" y="281"/>
                    <a:pt x="114" y="536"/>
                    <a:pt x="298" y="720"/>
                  </a:cubicBezTo>
                  <a:cubicBezTo>
                    <a:pt x="699" y="320"/>
                    <a:pt x="699" y="320"/>
                    <a:pt x="699" y="320"/>
                  </a:cubicBezTo>
                  <a:cubicBezTo>
                    <a:pt x="617" y="238"/>
                    <a:pt x="566" y="125"/>
                    <a:pt x="566" y="0"/>
                  </a:cubicBezTo>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2" name="Freeform 69"/>
            <p:cNvSpPr>
              <a:spLocks/>
            </p:cNvSpPr>
            <p:nvPr/>
          </p:nvSpPr>
          <p:spPr bwMode="auto">
            <a:xfrm>
              <a:off x="7941911" y="5176800"/>
              <a:ext cx="2470250" cy="2543428"/>
            </a:xfrm>
            <a:custGeom>
              <a:avLst/>
              <a:gdLst>
                <a:gd name="T0" fmla="*/ 133 w 699"/>
                <a:gd name="T1" fmla="*/ 720 h 720"/>
                <a:gd name="T2" fmla="*/ 699 w 699"/>
                <a:gd name="T3" fmla="*/ 720 h 720"/>
                <a:gd name="T4" fmla="*/ 401 w 699"/>
                <a:gd name="T5" fmla="*/ 0 h 720"/>
                <a:gd name="T6" fmla="*/ 0 w 699"/>
                <a:gd name="T7" fmla="*/ 401 h 720"/>
                <a:gd name="T8" fmla="*/ 133 w 699"/>
                <a:gd name="T9" fmla="*/ 720 h 720"/>
              </a:gdLst>
              <a:ahLst/>
              <a:cxnLst>
                <a:cxn ang="0">
                  <a:pos x="T0" y="T1"/>
                </a:cxn>
                <a:cxn ang="0">
                  <a:pos x="T2" y="T3"/>
                </a:cxn>
                <a:cxn ang="0">
                  <a:pos x="T4" y="T5"/>
                </a:cxn>
                <a:cxn ang="0">
                  <a:pos x="T6" y="T7"/>
                </a:cxn>
                <a:cxn ang="0">
                  <a:pos x="T8" y="T9"/>
                </a:cxn>
              </a:cxnLst>
              <a:rect l="0" t="0" r="r" b="b"/>
              <a:pathLst>
                <a:path w="699" h="720">
                  <a:moveTo>
                    <a:pt x="133" y="720"/>
                  </a:moveTo>
                  <a:cubicBezTo>
                    <a:pt x="699" y="720"/>
                    <a:pt x="699" y="720"/>
                    <a:pt x="699" y="720"/>
                  </a:cubicBezTo>
                  <a:cubicBezTo>
                    <a:pt x="699" y="439"/>
                    <a:pt x="585" y="185"/>
                    <a:pt x="401" y="0"/>
                  </a:cubicBezTo>
                  <a:cubicBezTo>
                    <a:pt x="0" y="401"/>
                    <a:pt x="0" y="401"/>
                    <a:pt x="0" y="401"/>
                  </a:cubicBezTo>
                  <a:cubicBezTo>
                    <a:pt x="82" y="483"/>
                    <a:pt x="133" y="596"/>
                    <a:pt x="133" y="720"/>
                  </a:cubicBezTo>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3" name="Freeform 70"/>
            <p:cNvSpPr>
              <a:spLocks/>
            </p:cNvSpPr>
            <p:nvPr/>
          </p:nvSpPr>
          <p:spPr bwMode="auto">
            <a:xfrm>
              <a:off x="6815441" y="8851131"/>
              <a:ext cx="2543428" cy="2465816"/>
            </a:xfrm>
            <a:custGeom>
              <a:avLst/>
              <a:gdLst>
                <a:gd name="T0" fmla="*/ 0 w 720"/>
                <a:gd name="T1" fmla="*/ 132 h 698"/>
                <a:gd name="T2" fmla="*/ 0 w 720"/>
                <a:gd name="T3" fmla="*/ 698 h 698"/>
                <a:gd name="T4" fmla="*/ 720 w 720"/>
                <a:gd name="T5" fmla="*/ 400 h 698"/>
                <a:gd name="T6" fmla="*/ 319 w 720"/>
                <a:gd name="T7" fmla="*/ 0 h 698"/>
                <a:gd name="T8" fmla="*/ 0 w 720"/>
                <a:gd name="T9" fmla="*/ 132 h 698"/>
              </a:gdLst>
              <a:ahLst/>
              <a:cxnLst>
                <a:cxn ang="0">
                  <a:pos x="T0" y="T1"/>
                </a:cxn>
                <a:cxn ang="0">
                  <a:pos x="T2" y="T3"/>
                </a:cxn>
                <a:cxn ang="0">
                  <a:pos x="T4" y="T5"/>
                </a:cxn>
                <a:cxn ang="0">
                  <a:pos x="T6" y="T7"/>
                </a:cxn>
                <a:cxn ang="0">
                  <a:pos x="T8" y="T9"/>
                </a:cxn>
              </a:cxnLst>
              <a:rect l="0" t="0" r="r" b="b"/>
              <a:pathLst>
                <a:path w="720" h="698">
                  <a:moveTo>
                    <a:pt x="0" y="132"/>
                  </a:moveTo>
                  <a:cubicBezTo>
                    <a:pt x="0" y="698"/>
                    <a:pt x="0" y="698"/>
                    <a:pt x="0" y="698"/>
                  </a:cubicBezTo>
                  <a:cubicBezTo>
                    <a:pt x="281" y="698"/>
                    <a:pt x="536" y="584"/>
                    <a:pt x="720" y="400"/>
                  </a:cubicBezTo>
                  <a:cubicBezTo>
                    <a:pt x="319" y="0"/>
                    <a:pt x="319" y="0"/>
                    <a:pt x="319" y="0"/>
                  </a:cubicBezTo>
                  <a:cubicBezTo>
                    <a:pt x="238" y="82"/>
                    <a:pt x="125" y="132"/>
                    <a:pt x="0" y="132"/>
                  </a:cubicBezTo>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4" name="Freeform 71"/>
            <p:cNvSpPr>
              <a:spLocks/>
            </p:cNvSpPr>
            <p:nvPr/>
          </p:nvSpPr>
          <p:spPr bwMode="auto">
            <a:xfrm>
              <a:off x="6815441" y="4123506"/>
              <a:ext cx="2543428" cy="2470250"/>
            </a:xfrm>
            <a:custGeom>
              <a:avLst/>
              <a:gdLst>
                <a:gd name="T0" fmla="*/ 319 w 720"/>
                <a:gd name="T1" fmla="*/ 699 h 699"/>
                <a:gd name="T2" fmla="*/ 720 w 720"/>
                <a:gd name="T3" fmla="*/ 298 h 699"/>
                <a:gd name="T4" fmla="*/ 0 w 720"/>
                <a:gd name="T5" fmla="*/ 0 h 699"/>
                <a:gd name="T6" fmla="*/ 0 w 720"/>
                <a:gd name="T7" fmla="*/ 567 h 699"/>
                <a:gd name="T8" fmla="*/ 319 w 720"/>
                <a:gd name="T9" fmla="*/ 699 h 699"/>
              </a:gdLst>
              <a:ahLst/>
              <a:cxnLst>
                <a:cxn ang="0">
                  <a:pos x="T0" y="T1"/>
                </a:cxn>
                <a:cxn ang="0">
                  <a:pos x="T2" y="T3"/>
                </a:cxn>
                <a:cxn ang="0">
                  <a:pos x="T4" y="T5"/>
                </a:cxn>
                <a:cxn ang="0">
                  <a:pos x="T6" y="T7"/>
                </a:cxn>
                <a:cxn ang="0">
                  <a:pos x="T8" y="T9"/>
                </a:cxn>
              </a:cxnLst>
              <a:rect l="0" t="0" r="r" b="b"/>
              <a:pathLst>
                <a:path w="720" h="699">
                  <a:moveTo>
                    <a:pt x="319" y="699"/>
                  </a:moveTo>
                  <a:cubicBezTo>
                    <a:pt x="720" y="298"/>
                    <a:pt x="720" y="298"/>
                    <a:pt x="720" y="298"/>
                  </a:cubicBezTo>
                  <a:cubicBezTo>
                    <a:pt x="536" y="114"/>
                    <a:pt x="281" y="0"/>
                    <a:pt x="0" y="0"/>
                  </a:cubicBezTo>
                  <a:cubicBezTo>
                    <a:pt x="0" y="567"/>
                    <a:pt x="0" y="567"/>
                    <a:pt x="0" y="567"/>
                  </a:cubicBezTo>
                  <a:cubicBezTo>
                    <a:pt x="125" y="567"/>
                    <a:pt x="238" y="617"/>
                    <a:pt x="319" y="699"/>
                  </a:cubicBezTo>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5" name="Freeform 72"/>
            <p:cNvSpPr>
              <a:spLocks/>
            </p:cNvSpPr>
            <p:nvPr/>
          </p:nvSpPr>
          <p:spPr bwMode="auto">
            <a:xfrm>
              <a:off x="7941911" y="7720227"/>
              <a:ext cx="2470250" cy="2543428"/>
            </a:xfrm>
            <a:custGeom>
              <a:avLst/>
              <a:gdLst>
                <a:gd name="T0" fmla="*/ 699 w 699"/>
                <a:gd name="T1" fmla="*/ 0 h 720"/>
                <a:gd name="T2" fmla="*/ 699 w 699"/>
                <a:gd name="T3" fmla="*/ 0 h 720"/>
                <a:gd name="T4" fmla="*/ 133 w 699"/>
                <a:gd name="T5" fmla="*/ 0 h 720"/>
                <a:gd name="T6" fmla="*/ 133 w 699"/>
                <a:gd name="T7" fmla="*/ 0 h 720"/>
                <a:gd name="T8" fmla="*/ 0 w 699"/>
                <a:gd name="T9" fmla="*/ 320 h 720"/>
                <a:gd name="T10" fmla="*/ 401 w 699"/>
                <a:gd name="T11" fmla="*/ 720 h 720"/>
                <a:gd name="T12" fmla="*/ 699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699" y="0"/>
                  </a:moveTo>
                  <a:cubicBezTo>
                    <a:pt x="699" y="0"/>
                    <a:pt x="699" y="0"/>
                    <a:pt x="699" y="0"/>
                  </a:cubicBezTo>
                  <a:cubicBezTo>
                    <a:pt x="133" y="0"/>
                    <a:pt x="133" y="0"/>
                    <a:pt x="133" y="0"/>
                  </a:cubicBezTo>
                  <a:cubicBezTo>
                    <a:pt x="133" y="0"/>
                    <a:pt x="133" y="0"/>
                    <a:pt x="133" y="0"/>
                  </a:cubicBezTo>
                  <a:cubicBezTo>
                    <a:pt x="133" y="125"/>
                    <a:pt x="82" y="238"/>
                    <a:pt x="0" y="320"/>
                  </a:cubicBezTo>
                  <a:cubicBezTo>
                    <a:pt x="401" y="720"/>
                    <a:pt x="401" y="720"/>
                    <a:pt x="401" y="720"/>
                  </a:cubicBezTo>
                  <a:cubicBezTo>
                    <a:pt x="585" y="536"/>
                    <a:pt x="699" y="281"/>
                    <a:pt x="699" y="0"/>
                  </a:cubicBezTo>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6" name="Freeform 73"/>
            <p:cNvSpPr>
              <a:spLocks/>
            </p:cNvSpPr>
            <p:nvPr/>
          </p:nvSpPr>
          <p:spPr bwMode="auto">
            <a:xfrm>
              <a:off x="4272014" y="8851131"/>
              <a:ext cx="2543428" cy="2465816"/>
            </a:xfrm>
            <a:custGeom>
              <a:avLst/>
              <a:gdLst>
                <a:gd name="T0" fmla="*/ 720 w 720"/>
                <a:gd name="T1" fmla="*/ 132 h 698"/>
                <a:gd name="T2" fmla="*/ 401 w 720"/>
                <a:gd name="T3" fmla="*/ 0 h 698"/>
                <a:gd name="T4" fmla="*/ 0 w 720"/>
                <a:gd name="T5" fmla="*/ 400 h 698"/>
                <a:gd name="T6" fmla="*/ 720 w 720"/>
                <a:gd name="T7" fmla="*/ 698 h 698"/>
                <a:gd name="T8" fmla="*/ 720 w 720"/>
                <a:gd name="T9" fmla="*/ 698 h 698"/>
                <a:gd name="T10" fmla="*/ 720 w 720"/>
                <a:gd name="T11" fmla="*/ 132 h 698"/>
                <a:gd name="T12" fmla="*/ 720 w 720"/>
                <a:gd name="T13" fmla="*/ 132 h 698"/>
              </a:gdLst>
              <a:ahLst/>
              <a:cxnLst>
                <a:cxn ang="0">
                  <a:pos x="T0" y="T1"/>
                </a:cxn>
                <a:cxn ang="0">
                  <a:pos x="T2" y="T3"/>
                </a:cxn>
                <a:cxn ang="0">
                  <a:pos x="T4" y="T5"/>
                </a:cxn>
                <a:cxn ang="0">
                  <a:pos x="T6" y="T7"/>
                </a:cxn>
                <a:cxn ang="0">
                  <a:pos x="T8" y="T9"/>
                </a:cxn>
                <a:cxn ang="0">
                  <a:pos x="T10" y="T11"/>
                </a:cxn>
                <a:cxn ang="0">
                  <a:pos x="T12" y="T13"/>
                </a:cxn>
              </a:cxnLst>
              <a:rect l="0" t="0" r="r" b="b"/>
              <a:pathLst>
                <a:path w="720" h="698">
                  <a:moveTo>
                    <a:pt x="720" y="132"/>
                  </a:moveTo>
                  <a:cubicBezTo>
                    <a:pt x="595" y="132"/>
                    <a:pt x="482" y="82"/>
                    <a:pt x="401" y="0"/>
                  </a:cubicBezTo>
                  <a:cubicBezTo>
                    <a:pt x="0" y="400"/>
                    <a:pt x="0" y="400"/>
                    <a:pt x="0" y="400"/>
                  </a:cubicBezTo>
                  <a:cubicBezTo>
                    <a:pt x="184" y="584"/>
                    <a:pt x="439" y="698"/>
                    <a:pt x="720" y="698"/>
                  </a:cubicBezTo>
                  <a:cubicBezTo>
                    <a:pt x="720" y="698"/>
                    <a:pt x="720" y="698"/>
                    <a:pt x="720" y="698"/>
                  </a:cubicBezTo>
                  <a:cubicBezTo>
                    <a:pt x="720" y="132"/>
                    <a:pt x="720" y="132"/>
                    <a:pt x="720" y="132"/>
                  </a:cubicBezTo>
                  <a:cubicBezTo>
                    <a:pt x="720" y="132"/>
                    <a:pt x="720" y="132"/>
                    <a:pt x="720" y="132"/>
                  </a:cubicBezTo>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7" name="Freeform 74"/>
            <p:cNvSpPr>
              <a:spLocks/>
            </p:cNvSpPr>
            <p:nvPr/>
          </p:nvSpPr>
          <p:spPr bwMode="auto">
            <a:xfrm>
              <a:off x="4272014" y="4123506"/>
              <a:ext cx="2543428" cy="2470250"/>
            </a:xfrm>
            <a:custGeom>
              <a:avLst/>
              <a:gdLst>
                <a:gd name="T0" fmla="*/ 720 w 720"/>
                <a:gd name="T1" fmla="*/ 567 h 699"/>
                <a:gd name="T2" fmla="*/ 720 w 720"/>
                <a:gd name="T3" fmla="*/ 567 h 699"/>
                <a:gd name="T4" fmla="*/ 720 w 720"/>
                <a:gd name="T5" fmla="*/ 0 h 699"/>
                <a:gd name="T6" fmla="*/ 720 w 720"/>
                <a:gd name="T7" fmla="*/ 0 h 699"/>
                <a:gd name="T8" fmla="*/ 0 w 720"/>
                <a:gd name="T9" fmla="*/ 298 h 699"/>
                <a:gd name="T10" fmla="*/ 401 w 720"/>
                <a:gd name="T11" fmla="*/ 699 h 699"/>
                <a:gd name="T12" fmla="*/ 720 w 720"/>
                <a:gd name="T13" fmla="*/ 567 h 699"/>
              </a:gdLst>
              <a:ahLst/>
              <a:cxnLst>
                <a:cxn ang="0">
                  <a:pos x="T0" y="T1"/>
                </a:cxn>
                <a:cxn ang="0">
                  <a:pos x="T2" y="T3"/>
                </a:cxn>
                <a:cxn ang="0">
                  <a:pos x="T4" y="T5"/>
                </a:cxn>
                <a:cxn ang="0">
                  <a:pos x="T6" y="T7"/>
                </a:cxn>
                <a:cxn ang="0">
                  <a:pos x="T8" y="T9"/>
                </a:cxn>
                <a:cxn ang="0">
                  <a:pos x="T10" y="T11"/>
                </a:cxn>
                <a:cxn ang="0">
                  <a:pos x="T12" y="T13"/>
                </a:cxn>
              </a:cxnLst>
              <a:rect l="0" t="0" r="r" b="b"/>
              <a:pathLst>
                <a:path w="720" h="699">
                  <a:moveTo>
                    <a:pt x="720" y="567"/>
                  </a:moveTo>
                  <a:cubicBezTo>
                    <a:pt x="720" y="567"/>
                    <a:pt x="720" y="567"/>
                    <a:pt x="720" y="567"/>
                  </a:cubicBezTo>
                  <a:cubicBezTo>
                    <a:pt x="720" y="0"/>
                    <a:pt x="720" y="0"/>
                    <a:pt x="720" y="0"/>
                  </a:cubicBezTo>
                  <a:cubicBezTo>
                    <a:pt x="720" y="0"/>
                    <a:pt x="720" y="0"/>
                    <a:pt x="720" y="0"/>
                  </a:cubicBezTo>
                  <a:cubicBezTo>
                    <a:pt x="439" y="0"/>
                    <a:pt x="184" y="114"/>
                    <a:pt x="0" y="298"/>
                  </a:cubicBezTo>
                  <a:cubicBezTo>
                    <a:pt x="401" y="699"/>
                    <a:pt x="401" y="699"/>
                    <a:pt x="401" y="699"/>
                  </a:cubicBezTo>
                  <a:cubicBezTo>
                    <a:pt x="482" y="617"/>
                    <a:pt x="595" y="567"/>
                    <a:pt x="720" y="567"/>
                  </a:cubicBezTo>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8" name="Freeform 76"/>
            <p:cNvSpPr>
              <a:spLocks/>
            </p:cNvSpPr>
            <p:nvPr/>
          </p:nvSpPr>
          <p:spPr bwMode="auto">
            <a:xfrm>
              <a:off x="3218720" y="5176800"/>
              <a:ext cx="2470250" cy="2543428"/>
            </a:xfrm>
            <a:custGeom>
              <a:avLst/>
              <a:gdLst>
                <a:gd name="T0" fmla="*/ 699 w 699"/>
                <a:gd name="T1" fmla="*/ 401 h 720"/>
                <a:gd name="T2" fmla="*/ 298 w 699"/>
                <a:gd name="T3" fmla="*/ 0 h 720"/>
                <a:gd name="T4" fmla="*/ 0 w 699"/>
                <a:gd name="T5" fmla="*/ 720 h 720"/>
                <a:gd name="T6" fmla="*/ 566 w 699"/>
                <a:gd name="T7" fmla="*/ 720 h 720"/>
                <a:gd name="T8" fmla="*/ 699 w 699"/>
                <a:gd name="T9" fmla="*/ 401 h 720"/>
              </a:gdLst>
              <a:ahLst/>
              <a:cxnLst>
                <a:cxn ang="0">
                  <a:pos x="T0" y="T1"/>
                </a:cxn>
                <a:cxn ang="0">
                  <a:pos x="T2" y="T3"/>
                </a:cxn>
                <a:cxn ang="0">
                  <a:pos x="T4" y="T5"/>
                </a:cxn>
                <a:cxn ang="0">
                  <a:pos x="T6" y="T7"/>
                </a:cxn>
                <a:cxn ang="0">
                  <a:pos x="T8" y="T9"/>
                </a:cxn>
              </a:cxnLst>
              <a:rect l="0" t="0" r="r" b="b"/>
              <a:pathLst>
                <a:path w="699" h="720">
                  <a:moveTo>
                    <a:pt x="699" y="401"/>
                  </a:moveTo>
                  <a:cubicBezTo>
                    <a:pt x="298" y="0"/>
                    <a:pt x="298" y="0"/>
                    <a:pt x="298" y="0"/>
                  </a:cubicBezTo>
                  <a:cubicBezTo>
                    <a:pt x="114" y="185"/>
                    <a:pt x="0" y="439"/>
                    <a:pt x="0" y="720"/>
                  </a:cubicBezTo>
                  <a:cubicBezTo>
                    <a:pt x="566" y="720"/>
                    <a:pt x="566" y="720"/>
                    <a:pt x="566" y="720"/>
                  </a:cubicBezTo>
                  <a:cubicBezTo>
                    <a:pt x="566" y="596"/>
                    <a:pt x="617" y="483"/>
                    <a:pt x="699" y="401"/>
                  </a:cubicBezTo>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Tree>
    <p:extLst>
      <p:ext uri="{BB962C8B-B14F-4D97-AF65-F5344CB8AC3E}">
        <p14:creationId xmlns:p14="http://schemas.microsoft.com/office/powerpoint/2010/main" val="17001985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148631" y="4343400"/>
            <a:ext cx="0" cy="9372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573127" y="4064244"/>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Subtitle 2"/>
          <p:cNvSpPr txBox="1">
            <a:spLocks/>
          </p:cNvSpPr>
          <p:nvPr/>
        </p:nvSpPr>
        <p:spPr>
          <a:xfrm>
            <a:off x="4097371" y="10161781"/>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6" name="TextBox 75"/>
          <p:cNvSpPr txBox="1"/>
          <p:nvPr/>
        </p:nvSpPr>
        <p:spPr>
          <a:xfrm>
            <a:off x="10146668" y="9029700"/>
            <a:ext cx="833883" cy="430887"/>
          </a:xfrm>
          <a:prstGeom prst="rect">
            <a:avLst/>
          </a:prstGeom>
          <a:noFill/>
        </p:spPr>
        <p:txBody>
          <a:bodyPr wrap="none" rtlCol="0" anchor="ctr" anchorCtr="0">
            <a:spAutoFit/>
          </a:bodyPr>
          <a:lstStyle/>
          <a:p>
            <a:pPr algn="r"/>
            <a:r>
              <a:rPr lang="en-US" sz="2200" b="1" dirty="0" smtClean="0">
                <a:solidFill>
                  <a:schemeClr val="tx2"/>
                </a:solidFill>
                <a:latin typeface="Poppins SemiBold" charset="0"/>
                <a:ea typeface="Poppins SemiBold" charset="0"/>
                <a:cs typeface="Poppins SemiBold" charset="0"/>
              </a:rPr>
              <a:t>1990</a:t>
            </a:r>
            <a:endParaRPr lang="en-US" sz="2200" b="1" dirty="0">
              <a:solidFill>
                <a:schemeClr val="tx2"/>
              </a:solidFill>
              <a:latin typeface="Poppins SemiBold" charset="0"/>
              <a:ea typeface="Poppins SemiBold" charset="0"/>
              <a:cs typeface="Poppins SemiBold" charset="0"/>
            </a:endParaRPr>
          </a:p>
        </p:txBody>
      </p:sp>
      <p:sp>
        <p:nvSpPr>
          <p:cNvPr id="77" name="TextBox 76"/>
          <p:cNvSpPr txBox="1"/>
          <p:nvPr/>
        </p:nvSpPr>
        <p:spPr>
          <a:xfrm>
            <a:off x="6913411" y="9588046"/>
            <a:ext cx="4067140"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10 LOCATION AVAILABLES</a:t>
            </a:r>
            <a:endParaRPr lang="en-US" sz="2400" b="1" dirty="0">
              <a:solidFill>
                <a:schemeClr val="tx2"/>
              </a:solidFill>
              <a:latin typeface="Poppins SemiBold" charset="0"/>
              <a:ea typeface="Poppins SemiBold" charset="0"/>
              <a:cs typeface="Poppins SemiBold" charset="0"/>
            </a:endParaRPr>
          </a:p>
        </p:txBody>
      </p:sp>
      <p:sp>
        <p:nvSpPr>
          <p:cNvPr id="78" name="Subtitle 2"/>
          <p:cNvSpPr txBox="1">
            <a:spLocks/>
          </p:cNvSpPr>
          <p:nvPr/>
        </p:nvSpPr>
        <p:spPr>
          <a:xfrm>
            <a:off x="13018107" y="5475481"/>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9" name="TextBox 78"/>
          <p:cNvSpPr txBox="1"/>
          <p:nvPr/>
        </p:nvSpPr>
        <p:spPr>
          <a:xfrm>
            <a:off x="13135678" y="4343400"/>
            <a:ext cx="833883"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1986</a:t>
            </a:r>
            <a:endParaRPr lang="en-US" sz="2200" b="1" dirty="0">
              <a:solidFill>
                <a:schemeClr val="tx2"/>
              </a:solidFill>
              <a:latin typeface="Poppins SemiBold" charset="0"/>
              <a:ea typeface="Poppins SemiBold" charset="0"/>
              <a:cs typeface="Poppins SemiBold" charset="0"/>
            </a:endParaRPr>
          </a:p>
        </p:txBody>
      </p:sp>
      <p:sp>
        <p:nvSpPr>
          <p:cNvPr id="80" name="TextBox 79"/>
          <p:cNvSpPr txBox="1"/>
          <p:nvPr/>
        </p:nvSpPr>
        <p:spPr>
          <a:xfrm>
            <a:off x="13135678" y="4901746"/>
            <a:ext cx="391004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COMPANY FOUNDATION</a:t>
            </a:r>
            <a:endParaRPr lang="en-US" sz="2400" b="1" dirty="0">
              <a:solidFill>
                <a:schemeClr val="tx2"/>
              </a:solidFill>
              <a:latin typeface="Poppins SemiBold" charset="0"/>
              <a:ea typeface="Poppins SemiBold" charset="0"/>
              <a:cs typeface="Poppins SemiBold" charset="0"/>
            </a:endParaRPr>
          </a:p>
        </p:txBody>
      </p:sp>
      <p:sp>
        <p:nvSpPr>
          <p:cNvPr id="7" name="Hexagon 6"/>
          <p:cNvSpPr/>
          <p:nvPr/>
        </p:nvSpPr>
        <p:spPr>
          <a:xfrm rot="5400000">
            <a:off x="11573127" y="8703288"/>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Shape 2525"/>
          <p:cNvSpPr/>
          <p:nvPr/>
        </p:nvSpPr>
        <p:spPr>
          <a:xfrm>
            <a:off x="11910258" y="4300752"/>
            <a:ext cx="516182" cy="5161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4" name="Shape 2934"/>
          <p:cNvSpPr/>
          <p:nvPr/>
        </p:nvSpPr>
        <p:spPr>
          <a:xfrm>
            <a:off x="11966574" y="8942955"/>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1" name="TextBox 40"/>
          <p:cNvSpPr txBox="1"/>
          <p:nvPr/>
        </p:nvSpPr>
        <p:spPr>
          <a:xfrm>
            <a:off x="9216731" y="984189"/>
            <a:ext cx="594425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TIMELINE</a:t>
            </a:r>
            <a:endParaRPr lang="en-US" sz="8400" b="1" spc="800" dirty="0">
              <a:solidFill>
                <a:schemeClr val="tx2"/>
              </a:solidFill>
              <a:latin typeface="Lato Black" charset="0"/>
              <a:ea typeface="Lato Black" charset="0"/>
              <a:cs typeface="Lato Black" charset="0"/>
            </a:endParaRPr>
          </a:p>
        </p:txBody>
      </p:sp>
      <p:cxnSp>
        <p:nvCxnSpPr>
          <p:cNvPr id="42" name="Straight Connector 41"/>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2033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5" name="Group 374"/>
          <p:cNvGrpSpPr/>
          <p:nvPr/>
        </p:nvGrpSpPr>
        <p:grpSpPr>
          <a:xfrm>
            <a:off x="709462" y="478043"/>
            <a:ext cx="5781602" cy="4059256"/>
            <a:chOff x="6669721" y="2966968"/>
            <a:chExt cx="11048101" cy="7756859"/>
          </a:xfrm>
        </p:grpSpPr>
        <p:sp>
          <p:nvSpPr>
            <p:cNvPr id="376" name="Freeform 258"/>
            <p:cNvSpPr>
              <a:spLocks noChangeArrowheads="1"/>
            </p:cNvSpPr>
            <p:nvPr/>
          </p:nvSpPr>
          <p:spPr bwMode="auto">
            <a:xfrm>
              <a:off x="7872357" y="7351821"/>
              <a:ext cx="637361" cy="1423743"/>
            </a:xfrm>
            <a:custGeom>
              <a:avLst/>
              <a:gdLst>
                <a:gd name="T0" fmla="*/ 40 w 829"/>
                <a:gd name="T1" fmla="*/ 1845 h 1846"/>
                <a:gd name="T2" fmla="*/ 6 w 829"/>
                <a:gd name="T3" fmla="*/ 1805 h 1846"/>
                <a:gd name="T4" fmla="*/ 57 w 829"/>
                <a:gd name="T5" fmla="*/ 1742 h 1846"/>
                <a:gd name="T6" fmla="*/ 74 w 829"/>
                <a:gd name="T7" fmla="*/ 1823 h 1846"/>
                <a:gd name="T8" fmla="*/ 86 w 829"/>
                <a:gd name="T9" fmla="*/ 1680 h 1846"/>
                <a:gd name="T10" fmla="*/ 74 w 829"/>
                <a:gd name="T11" fmla="*/ 1680 h 1846"/>
                <a:gd name="T12" fmla="*/ 57 w 829"/>
                <a:gd name="T13" fmla="*/ 1600 h 1846"/>
                <a:gd name="T14" fmla="*/ 126 w 829"/>
                <a:gd name="T15" fmla="*/ 1623 h 1846"/>
                <a:gd name="T16" fmla="*/ 86 w 829"/>
                <a:gd name="T17" fmla="*/ 1680 h 1846"/>
                <a:gd name="T18" fmla="*/ 131 w 829"/>
                <a:gd name="T19" fmla="*/ 1514 h 1846"/>
                <a:gd name="T20" fmla="*/ 97 w 829"/>
                <a:gd name="T21" fmla="*/ 1468 h 1846"/>
                <a:gd name="T22" fmla="*/ 148 w 829"/>
                <a:gd name="T23" fmla="*/ 1411 h 1846"/>
                <a:gd name="T24" fmla="*/ 166 w 829"/>
                <a:gd name="T25" fmla="*/ 1491 h 1846"/>
                <a:gd name="T26" fmla="*/ 183 w 829"/>
                <a:gd name="T27" fmla="*/ 1348 h 1846"/>
                <a:gd name="T28" fmla="*/ 171 w 829"/>
                <a:gd name="T29" fmla="*/ 1348 h 1846"/>
                <a:gd name="T30" fmla="*/ 160 w 829"/>
                <a:gd name="T31" fmla="*/ 1268 h 1846"/>
                <a:gd name="T32" fmla="*/ 229 w 829"/>
                <a:gd name="T33" fmla="*/ 1291 h 1846"/>
                <a:gd name="T34" fmla="*/ 183 w 829"/>
                <a:gd name="T35" fmla="*/ 1348 h 1846"/>
                <a:gd name="T36" fmla="*/ 240 w 829"/>
                <a:gd name="T37" fmla="*/ 1188 h 1846"/>
                <a:gd name="T38" fmla="*/ 206 w 829"/>
                <a:gd name="T39" fmla="*/ 1137 h 1846"/>
                <a:gd name="T40" fmla="*/ 263 w 829"/>
                <a:gd name="T41" fmla="*/ 1085 h 1846"/>
                <a:gd name="T42" fmla="*/ 274 w 829"/>
                <a:gd name="T43" fmla="*/ 1165 h 1846"/>
                <a:gd name="T44" fmla="*/ 297 w 829"/>
                <a:gd name="T45" fmla="*/ 1023 h 1846"/>
                <a:gd name="T46" fmla="*/ 286 w 829"/>
                <a:gd name="T47" fmla="*/ 1023 h 1846"/>
                <a:gd name="T48" fmla="*/ 280 w 829"/>
                <a:gd name="T49" fmla="*/ 943 h 1846"/>
                <a:gd name="T50" fmla="*/ 343 w 829"/>
                <a:gd name="T51" fmla="*/ 971 h 1846"/>
                <a:gd name="T52" fmla="*/ 297 w 829"/>
                <a:gd name="T53" fmla="*/ 1023 h 1846"/>
                <a:gd name="T54" fmla="*/ 366 w 829"/>
                <a:gd name="T55" fmla="*/ 868 h 1846"/>
                <a:gd name="T56" fmla="*/ 331 w 829"/>
                <a:gd name="T57" fmla="*/ 817 h 1846"/>
                <a:gd name="T58" fmla="*/ 394 w 829"/>
                <a:gd name="T59" fmla="*/ 766 h 1846"/>
                <a:gd name="T60" fmla="*/ 400 w 829"/>
                <a:gd name="T61" fmla="*/ 846 h 1846"/>
                <a:gd name="T62" fmla="*/ 440 w 829"/>
                <a:gd name="T63" fmla="*/ 708 h 1846"/>
                <a:gd name="T64" fmla="*/ 423 w 829"/>
                <a:gd name="T65" fmla="*/ 708 h 1846"/>
                <a:gd name="T66" fmla="*/ 423 w 829"/>
                <a:gd name="T67" fmla="*/ 628 h 1846"/>
                <a:gd name="T68" fmla="*/ 486 w 829"/>
                <a:gd name="T69" fmla="*/ 657 h 1846"/>
                <a:gd name="T70" fmla="*/ 440 w 829"/>
                <a:gd name="T71" fmla="*/ 708 h 1846"/>
                <a:gd name="T72" fmla="*/ 514 w 829"/>
                <a:gd name="T73" fmla="*/ 554 h 1846"/>
                <a:gd name="T74" fmla="*/ 480 w 829"/>
                <a:gd name="T75" fmla="*/ 503 h 1846"/>
                <a:gd name="T76" fmla="*/ 543 w 829"/>
                <a:gd name="T77" fmla="*/ 457 h 1846"/>
                <a:gd name="T78" fmla="*/ 543 w 829"/>
                <a:gd name="T79" fmla="*/ 537 h 1846"/>
                <a:gd name="T80" fmla="*/ 594 w 829"/>
                <a:gd name="T81" fmla="*/ 400 h 1846"/>
                <a:gd name="T82" fmla="*/ 577 w 829"/>
                <a:gd name="T83" fmla="*/ 400 h 1846"/>
                <a:gd name="T84" fmla="*/ 577 w 829"/>
                <a:gd name="T85" fmla="*/ 320 h 1846"/>
                <a:gd name="T86" fmla="*/ 640 w 829"/>
                <a:gd name="T87" fmla="*/ 354 h 1846"/>
                <a:gd name="T88" fmla="*/ 594 w 829"/>
                <a:gd name="T89" fmla="*/ 400 h 1846"/>
                <a:gd name="T90" fmla="*/ 680 w 829"/>
                <a:gd name="T91" fmla="*/ 251 h 1846"/>
                <a:gd name="T92" fmla="*/ 646 w 829"/>
                <a:gd name="T93" fmla="*/ 200 h 1846"/>
                <a:gd name="T94" fmla="*/ 714 w 829"/>
                <a:gd name="T95" fmla="*/ 154 h 1846"/>
                <a:gd name="T96" fmla="*/ 708 w 829"/>
                <a:gd name="T97" fmla="*/ 234 h 1846"/>
                <a:gd name="T98" fmla="*/ 765 w 829"/>
                <a:gd name="T99" fmla="*/ 103 h 1846"/>
                <a:gd name="T100" fmla="*/ 748 w 829"/>
                <a:gd name="T101" fmla="*/ 97 h 1846"/>
                <a:gd name="T102" fmla="*/ 754 w 829"/>
                <a:gd name="T103" fmla="*/ 23 h 1846"/>
                <a:gd name="T104" fmla="*/ 817 w 829"/>
                <a:gd name="T105" fmla="*/ 57 h 1846"/>
                <a:gd name="T106" fmla="*/ 765 w 829"/>
                <a:gd name="T107" fmla="*/ 10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9" h="1846">
                  <a:moveTo>
                    <a:pt x="40" y="1845"/>
                  </a:moveTo>
                  <a:lnTo>
                    <a:pt x="40" y="1845"/>
                  </a:lnTo>
                  <a:lnTo>
                    <a:pt x="34" y="1845"/>
                  </a:lnTo>
                  <a:cubicBezTo>
                    <a:pt x="17" y="1840"/>
                    <a:pt x="0" y="1823"/>
                    <a:pt x="6" y="1805"/>
                  </a:cubicBezTo>
                  <a:cubicBezTo>
                    <a:pt x="17" y="1771"/>
                    <a:pt x="17" y="1771"/>
                    <a:pt x="17" y="1771"/>
                  </a:cubicBezTo>
                  <a:cubicBezTo>
                    <a:pt x="17" y="1748"/>
                    <a:pt x="40" y="1737"/>
                    <a:pt x="57" y="1742"/>
                  </a:cubicBezTo>
                  <a:cubicBezTo>
                    <a:pt x="74" y="1748"/>
                    <a:pt x="86" y="1765"/>
                    <a:pt x="86" y="1788"/>
                  </a:cubicBezTo>
                  <a:cubicBezTo>
                    <a:pt x="74" y="1823"/>
                    <a:pt x="74" y="1823"/>
                    <a:pt x="74" y="1823"/>
                  </a:cubicBezTo>
                  <a:cubicBezTo>
                    <a:pt x="74" y="1834"/>
                    <a:pt x="57" y="1845"/>
                    <a:pt x="40" y="1845"/>
                  </a:cubicBezTo>
                  <a:close/>
                  <a:moveTo>
                    <a:pt x="86" y="1680"/>
                  </a:moveTo>
                  <a:lnTo>
                    <a:pt x="86" y="1680"/>
                  </a:lnTo>
                  <a:cubicBezTo>
                    <a:pt x="80" y="1680"/>
                    <a:pt x="80" y="1680"/>
                    <a:pt x="74" y="1680"/>
                  </a:cubicBezTo>
                  <a:cubicBezTo>
                    <a:pt x="57" y="1674"/>
                    <a:pt x="46" y="1657"/>
                    <a:pt x="51" y="1634"/>
                  </a:cubicBezTo>
                  <a:cubicBezTo>
                    <a:pt x="57" y="1600"/>
                    <a:pt x="57" y="1600"/>
                    <a:pt x="57" y="1600"/>
                  </a:cubicBezTo>
                  <a:cubicBezTo>
                    <a:pt x="63" y="1582"/>
                    <a:pt x="80" y="1571"/>
                    <a:pt x="103" y="1577"/>
                  </a:cubicBezTo>
                  <a:cubicBezTo>
                    <a:pt x="120" y="1582"/>
                    <a:pt x="131" y="1600"/>
                    <a:pt x="126" y="1623"/>
                  </a:cubicBezTo>
                  <a:cubicBezTo>
                    <a:pt x="120" y="1651"/>
                    <a:pt x="120" y="1651"/>
                    <a:pt x="120" y="1651"/>
                  </a:cubicBezTo>
                  <a:cubicBezTo>
                    <a:pt x="114" y="1668"/>
                    <a:pt x="97" y="1680"/>
                    <a:pt x="86" y="1680"/>
                  </a:cubicBezTo>
                  <a:close/>
                  <a:moveTo>
                    <a:pt x="131" y="1514"/>
                  </a:moveTo>
                  <a:lnTo>
                    <a:pt x="131" y="1514"/>
                  </a:lnTo>
                  <a:cubicBezTo>
                    <a:pt x="126" y="1514"/>
                    <a:pt x="126" y="1514"/>
                    <a:pt x="120" y="1514"/>
                  </a:cubicBezTo>
                  <a:cubicBezTo>
                    <a:pt x="103" y="1508"/>
                    <a:pt x="91" y="1485"/>
                    <a:pt x="97" y="1468"/>
                  </a:cubicBezTo>
                  <a:cubicBezTo>
                    <a:pt x="108" y="1434"/>
                    <a:pt x="108" y="1434"/>
                    <a:pt x="108" y="1434"/>
                  </a:cubicBezTo>
                  <a:cubicBezTo>
                    <a:pt x="114" y="1417"/>
                    <a:pt x="131" y="1405"/>
                    <a:pt x="148" y="1411"/>
                  </a:cubicBezTo>
                  <a:cubicBezTo>
                    <a:pt x="171" y="1417"/>
                    <a:pt x="177" y="1440"/>
                    <a:pt x="171" y="1457"/>
                  </a:cubicBezTo>
                  <a:cubicBezTo>
                    <a:pt x="166" y="1491"/>
                    <a:pt x="166" y="1491"/>
                    <a:pt x="166" y="1491"/>
                  </a:cubicBezTo>
                  <a:cubicBezTo>
                    <a:pt x="160" y="1503"/>
                    <a:pt x="143" y="1514"/>
                    <a:pt x="131" y="1514"/>
                  </a:cubicBezTo>
                  <a:close/>
                  <a:moveTo>
                    <a:pt x="183" y="1348"/>
                  </a:moveTo>
                  <a:lnTo>
                    <a:pt x="183" y="1348"/>
                  </a:lnTo>
                  <a:cubicBezTo>
                    <a:pt x="177" y="1348"/>
                    <a:pt x="171" y="1348"/>
                    <a:pt x="171" y="1348"/>
                  </a:cubicBezTo>
                  <a:cubicBezTo>
                    <a:pt x="154" y="1343"/>
                    <a:pt x="143" y="1320"/>
                    <a:pt x="148" y="1303"/>
                  </a:cubicBezTo>
                  <a:cubicBezTo>
                    <a:pt x="160" y="1268"/>
                    <a:pt x="160" y="1268"/>
                    <a:pt x="160" y="1268"/>
                  </a:cubicBezTo>
                  <a:cubicBezTo>
                    <a:pt x="166" y="1251"/>
                    <a:pt x="183" y="1240"/>
                    <a:pt x="206" y="1245"/>
                  </a:cubicBezTo>
                  <a:cubicBezTo>
                    <a:pt x="223" y="1251"/>
                    <a:pt x="234" y="1274"/>
                    <a:pt x="229" y="1291"/>
                  </a:cubicBezTo>
                  <a:cubicBezTo>
                    <a:pt x="217" y="1325"/>
                    <a:pt x="217" y="1325"/>
                    <a:pt x="217" y="1325"/>
                  </a:cubicBezTo>
                  <a:cubicBezTo>
                    <a:pt x="211" y="1343"/>
                    <a:pt x="194" y="1348"/>
                    <a:pt x="183" y="1348"/>
                  </a:cubicBezTo>
                  <a:close/>
                  <a:moveTo>
                    <a:pt x="240" y="1188"/>
                  </a:moveTo>
                  <a:lnTo>
                    <a:pt x="240" y="1188"/>
                  </a:lnTo>
                  <a:cubicBezTo>
                    <a:pt x="234" y="1188"/>
                    <a:pt x="229" y="1188"/>
                    <a:pt x="229" y="1183"/>
                  </a:cubicBezTo>
                  <a:cubicBezTo>
                    <a:pt x="206" y="1177"/>
                    <a:pt x="200" y="1160"/>
                    <a:pt x="206" y="1137"/>
                  </a:cubicBezTo>
                  <a:cubicBezTo>
                    <a:pt x="217" y="1108"/>
                    <a:pt x="217" y="1108"/>
                    <a:pt x="217" y="1108"/>
                  </a:cubicBezTo>
                  <a:cubicBezTo>
                    <a:pt x="223" y="1085"/>
                    <a:pt x="246" y="1080"/>
                    <a:pt x="263" y="1085"/>
                  </a:cubicBezTo>
                  <a:cubicBezTo>
                    <a:pt x="280" y="1091"/>
                    <a:pt x="291" y="1114"/>
                    <a:pt x="286" y="1131"/>
                  </a:cubicBezTo>
                  <a:cubicBezTo>
                    <a:pt x="274" y="1165"/>
                    <a:pt x="274" y="1165"/>
                    <a:pt x="274" y="1165"/>
                  </a:cubicBezTo>
                  <a:cubicBezTo>
                    <a:pt x="268" y="1177"/>
                    <a:pt x="251" y="1188"/>
                    <a:pt x="240" y="1188"/>
                  </a:cubicBezTo>
                  <a:close/>
                  <a:moveTo>
                    <a:pt x="297" y="1023"/>
                  </a:moveTo>
                  <a:lnTo>
                    <a:pt x="297" y="1023"/>
                  </a:lnTo>
                  <a:cubicBezTo>
                    <a:pt x="297" y="1023"/>
                    <a:pt x="291" y="1023"/>
                    <a:pt x="286" y="1023"/>
                  </a:cubicBezTo>
                  <a:cubicBezTo>
                    <a:pt x="268" y="1017"/>
                    <a:pt x="257" y="994"/>
                    <a:pt x="268" y="977"/>
                  </a:cubicBezTo>
                  <a:cubicBezTo>
                    <a:pt x="280" y="943"/>
                    <a:pt x="280" y="943"/>
                    <a:pt x="280" y="943"/>
                  </a:cubicBezTo>
                  <a:cubicBezTo>
                    <a:pt x="286" y="925"/>
                    <a:pt x="308" y="920"/>
                    <a:pt x="326" y="925"/>
                  </a:cubicBezTo>
                  <a:cubicBezTo>
                    <a:pt x="343" y="931"/>
                    <a:pt x="354" y="954"/>
                    <a:pt x="343" y="971"/>
                  </a:cubicBezTo>
                  <a:cubicBezTo>
                    <a:pt x="331" y="1006"/>
                    <a:pt x="331" y="1006"/>
                    <a:pt x="331" y="1006"/>
                  </a:cubicBezTo>
                  <a:cubicBezTo>
                    <a:pt x="326" y="1017"/>
                    <a:pt x="314" y="1023"/>
                    <a:pt x="297" y="1023"/>
                  </a:cubicBezTo>
                  <a:close/>
                  <a:moveTo>
                    <a:pt x="366" y="868"/>
                  </a:moveTo>
                  <a:lnTo>
                    <a:pt x="366" y="868"/>
                  </a:lnTo>
                  <a:cubicBezTo>
                    <a:pt x="360" y="868"/>
                    <a:pt x="354" y="863"/>
                    <a:pt x="354" y="863"/>
                  </a:cubicBezTo>
                  <a:cubicBezTo>
                    <a:pt x="331" y="857"/>
                    <a:pt x="326" y="834"/>
                    <a:pt x="331" y="817"/>
                  </a:cubicBezTo>
                  <a:cubicBezTo>
                    <a:pt x="348" y="783"/>
                    <a:pt x="348" y="783"/>
                    <a:pt x="348" y="783"/>
                  </a:cubicBezTo>
                  <a:cubicBezTo>
                    <a:pt x="354" y="766"/>
                    <a:pt x="377" y="760"/>
                    <a:pt x="394" y="766"/>
                  </a:cubicBezTo>
                  <a:cubicBezTo>
                    <a:pt x="411" y="777"/>
                    <a:pt x="423" y="794"/>
                    <a:pt x="411" y="811"/>
                  </a:cubicBezTo>
                  <a:cubicBezTo>
                    <a:pt x="400" y="846"/>
                    <a:pt x="400" y="846"/>
                    <a:pt x="400" y="846"/>
                  </a:cubicBezTo>
                  <a:cubicBezTo>
                    <a:pt x="394" y="857"/>
                    <a:pt x="377" y="868"/>
                    <a:pt x="366" y="868"/>
                  </a:cubicBezTo>
                  <a:close/>
                  <a:moveTo>
                    <a:pt x="440" y="708"/>
                  </a:moveTo>
                  <a:lnTo>
                    <a:pt x="440" y="708"/>
                  </a:lnTo>
                  <a:cubicBezTo>
                    <a:pt x="434" y="708"/>
                    <a:pt x="428" y="708"/>
                    <a:pt x="423" y="708"/>
                  </a:cubicBezTo>
                  <a:cubicBezTo>
                    <a:pt x="406" y="697"/>
                    <a:pt x="394" y="674"/>
                    <a:pt x="406" y="657"/>
                  </a:cubicBezTo>
                  <a:cubicBezTo>
                    <a:pt x="423" y="628"/>
                    <a:pt x="423" y="628"/>
                    <a:pt x="423" y="628"/>
                  </a:cubicBezTo>
                  <a:cubicBezTo>
                    <a:pt x="428" y="611"/>
                    <a:pt x="451" y="600"/>
                    <a:pt x="468" y="611"/>
                  </a:cubicBezTo>
                  <a:cubicBezTo>
                    <a:pt x="486" y="617"/>
                    <a:pt x="491" y="640"/>
                    <a:pt x="486" y="657"/>
                  </a:cubicBezTo>
                  <a:cubicBezTo>
                    <a:pt x="468" y="691"/>
                    <a:pt x="468" y="691"/>
                    <a:pt x="468" y="691"/>
                  </a:cubicBezTo>
                  <a:cubicBezTo>
                    <a:pt x="463" y="703"/>
                    <a:pt x="451" y="708"/>
                    <a:pt x="440" y="708"/>
                  </a:cubicBezTo>
                  <a:close/>
                  <a:moveTo>
                    <a:pt x="514" y="554"/>
                  </a:moveTo>
                  <a:lnTo>
                    <a:pt x="514" y="554"/>
                  </a:lnTo>
                  <a:cubicBezTo>
                    <a:pt x="508" y="554"/>
                    <a:pt x="503" y="554"/>
                    <a:pt x="497" y="549"/>
                  </a:cubicBezTo>
                  <a:cubicBezTo>
                    <a:pt x="480" y="543"/>
                    <a:pt x="474" y="520"/>
                    <a:pt x="480" y="503"/>
                  </a:cubicBezTo>
                  <a:cubicBezTo>
                    <a:pt x="497" y="474"/>
                    <a:pt x="497" y="474"/>
                    <a:pt x="497" y="474"/>
                  </a:cubicBezTo>
                  <a:cubicBezTo>
                    <a:pt x="508" y="457"/>
                    <a:pt x="526" y="446"/>
                    <a:pt x="543" y="457"/>
                  </a:cubicBezTo>
                  <a:cubicBezTo>
                    <a:pt x="560" y="463"/>
                    <a:pt x="571" y="486"/>
                    <a:pt x="560" y="503"/>
                  </a:cubicBezTo>
                  <a:cubicBezTo>
                    <a:pt x="543" y="537"/>
                    <a:pt x="543" y="537"/>
                    <a:pt x="543" y="537"/>
                  </a:cubicBezTo>
                  <a:cubicBezTo>
                    <a:pt x="537" y="549"/>
                    <a:pt x="526" y="554"/>
                    <a:pt x="514" y="554"/>
                  </a:cubicBezTo>
                  <a:close/>
                  <a:moveTo>
                    <a:pt x="594" y="400"/>
                  </a:moveTo>
                  <a:lnTo>
                    <a:pt x="594" y="400"/>
                  </a:lnTo>
                  <a:cubicBezTo>
                    <a:pt x="588" y="400"/>
                    <a:pt x="583" y="400"/>
                    <a:pt x="577" y="400"/>
                  </a:cubicBezTo>
                  <a:cubicBezTo>
                    <a:pt x="560" y="389"/>
                    <a:pt x="554" y="366"/>
                    <a:pt x="560" y="349"/>
                  </a:cubicBezTo>
                  <a:cubicBezTo>
                    <a:pt x="577" y="320"/>
                    <a:pt x="577" y="320"/>
                    <a:pt x="577" y="320"/>
                  </a:cubicBezTo>
                  <a:cubicBezTo>
                    <a:pt x="588" y="303"/>
                    <a:pt x="611" y="297"/>
                    <a:pt x="628" y="303"/>
                  </a:cubicBezTo>
                  <a:cubicBezTo>
                    <a:pt x="646" y="314"/>
                    <a:pt x="651" y="337"/>
                    <a:pt x="640" y="354"/>
                  </a:cubicBezTo>
                  <a:cubicBezTo>
                    <a:pt x="623" y="383"/>
                    <a:pt x="623" y="383"/>
                    <a:pt x="623" y="383"/>
                  </a:cubicBezTo>
                  <a:cubicBezTo>
                    <a:pt x="617" y="394"/>
                    <a:pt x="606" y="400"/>
                    <a:pt x="594" y="400"/>
                  </a:cubicBezTo>
                  <a:close/>
                  <a:moveTo>
                    <a:pt x="680" y="251"/>
                  </a:moveTo>
                  <a:lnTo>
                    <a:pt x="680" y="251"/>
                  </a:lnTo>
                  <a:cubicBezTo>
                    <a:pt x="674" y="251"/>
                    <a:pt x="668" y="251"/>
                    <a:pt x="663" y="246"/>
                  </a:cubicBezTo>
                  <a:cubicBezTo>
                    <a:pt x="646" y="234"/>
                    <a:pt x="640" y="217"/>
                    <a:pt x="646" y="200"/>
                  </a:cubicBezTo>
                  <a:cubicBezTo>
                    <a:pt x="663" y="166"/>
                    <a:pt x="663" y="166"/>
                    <a:pt x="663" y="166"/>
                  </a:cubicBezTo>
                  <a:cubicBezTo>
                    <a:pt x="674" y="154"/>
                    <a:pt x="697" y="149"/>
                    <a:pt x="714" y="154"/>
                  </a:cubicBezTo>
                  <a:cubicBezTo>
                    <a:pt x="731" y="166"/>
                    <a:pt x="737" y="189"/>
                    <a:pt x="725" y="206"/>
                  </a:cubicBezTo>
                  <a:cubicBezTo>
                    <a:pt x="708" y="234"/>
                    <a:pt x="708" y="234"/>
                    <a:pt x="708" y="234"/>
                  </a:cubicBezTo>
                  <a:cubicBezTo>
                    <a:pt x="703" y="246"/>
                    <a:pt x="691" y="251"/>
                    <a:pt x="680" y="251"/>
                  </a:cubicBezTo>
                  <a:close/>
                  <a:moveTo>
                    <a:pt x="765" y="103"/>
                  </a:moveTo>
                  <a:lnTo>
                    <a:pt x="765" y="103"/>
                  </a:lnTo>
                  <a:cubicBezTo>
                    <a:pt x="760" y="103"/>
                    <a:pt x="754" y="103"/>
                    <a:pt x="748" y="97"/>
                  </a:cubicBezTo>
                  <a:cubicBezTo>
                    <a:pt x="731" y="86"/>
                    <a:pt x="725" y="69"/>
                    <a:pt x="737" y="51"/>
                  </a:cubicBezTo>
                  <a:cubicBezTo>
                    <a:pt x="754" y="23"/>
                    <a:pt x="754" y="23"/>
                    <a:pt x="754" y="23"/>
                  </a:cubicBezTo>
                  <a:cubicBezTo>
                    <a:pt x="765" y="6"/>
                    <a:pt x="788" y="0"/>
                    <a:pt x="805" y="11"/>
                  </a:cubicBezTo>
                  <a:cubicBezTo>
                    <a:pt x="823" y="23"/>
                    <a:pt x="828" y="40"/>
                    <a:pt x="817" y="57"/>
                  </a:cubicBezTo>
                  <a:cubicBezTo>
                    <a:pt x="800" y="86"/>
                    <a:pt x="800" y="86"/>
                    <a:pt x="800" y="86"/>
                  </a:cubicBezTo>
                  <a:cubicBezTo>
                    <a:pt x="788" y="97"/>
                    <a:pt x="777" y="103"/>
                    <a:pt x="765" y="103"/>
                  </a:cubicBez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7" name="Freeform 261"/>
            <p:cNvSpPr>
              <a:spLocks noChangeArrowheads="1"/>
            </p:cNvSpPr>
            <p:nvPr/>
          </p:nvSpPr>
          <p:spPr bwMode="auto">
            <a:xfrm>
              <a:off x="9828750" y="5393322"/>
              <a:ext cx="1462183" cy="636939"/>
            </a:xfrm>
            <a:custGeom>
              <a:avLst/>
              <a:gdLst>
                <a:gd name="T0" fmla="*/ 40 w 1897"/>
                <a:gd name="T1" fmla="*/ 828 h 829"/>
                <a:gd name="T2" fmla="*/ 23 w 1897"/>
                <a:gd name="T3" fmla="*/ 759 h 829"/>
                <a:gd name="T4" fmla="*/ 97 w 1897"/>
                <a:gd name="T5" fmla="*/ 754 h 829"/>
                <a:gd name="T6" fmla="*/ 57 w 1897"/>
                <a:gd name="T7" fmla="*/ 822 h 829"/>
                <a:gd name="T8" fmla="*/ 188 w 1897"/>
                <a:gd name="T9" fmla="*/ 736 h 829"/>
                <a:gd name="T10" fmla="*/ 160 w 1897"/>
                <a:gd name="T11" fmla="*/ 719 h 829"/>
                <a:gd name="T12" fmla="*/ 200 w 1897"/>
                <a:gd name="T13" fmla="*/ 651 h 829"/>
                <a:gd name="T14" fmla="*/ 240 w 1897"/>
                <a:gd name="T15" fmla="*/ 714 h 829"/>
                <a:gd name="T16" fmla="*/ 188 w 1897"/>
                <a:gd name="T17" fmla="*/ 736 h 829"/>
                <a:gd name="T18" fmla="*/ 342 w 1897"/>
                <a:gd name="T19" fmla="*/ 645 h 829"/>
                <a:gd name="T20" fmla="*/ 325 w 1897"/>
                <a:gd name="T21" fmla="*/ 582 h 829"/>
                <a:gd name="T22" fmla="*/ 405 w 1897"/>
                <a:gd name="T23" fmla="*/ 576 h 829"/>
                <a:gd name="T24" fmla="*/ 360 w 1897"/>
                <a:gd name="T25" fmla="*/ 645 h 829"/>
                <a:gd name="T26" fmla="*/ 497 w 1897"/>
                <a:gd name="T27" fmla="*/ 565 h 829"/>
                <a:gd name="T28" fmla="*/ 468 w 1897"/>
                <a:gd name="T29" fmla="*/ 548 h 829"/>
                <a:gd name="T30" fmla="*/ 514 w 1897"/>
                <a:gd name="T31" fmla="*/ 479 h 829"/>
                <a:gd name="T32" fmla="*/ 548 w 1897"/>
                <a:gd name="T33" fmla="*/ 542 h 829"/>
                <a:gd name="T34" fmla="*/ 497 w 1897"/>
                <a:gd name="T35" fmla="*/ 565 h 829"/>
                <a:gd name="T36" fmla="*/ 657 w 1897"/>
                <a:gd name="T37" fmla="*/ 485 h 829"/>
                <a:gd name="T38" fmla="*/ 640 w 1897"/>
                <a:gd name="T39" fmla="*/ 417 h 829"/>
                <a:gd name="T40" fmla="*/ 720 w 1897"/>
                <a:gd name="T41" fmla="*/ 422 h 829"/>
                <a:gd name="T42" fmla="*/ 674 w 1897"/>
                <a:gd name="T43" fmla="*/ 485 h 829"/>
                <a:gd name="T44" fmla="*/ 817 w 1897"/>
                <a:gd name="T45" fmla="*/ 411 h 829"/>
                <a:gd name="T46" fmla="*/ 783 w 1897"/>
                <a:gd name="T47" fmla="*/ 394 h 829"/>
                <a:gd name="T48" fmla="*/ 834 w 1897"/>
                <a:gd name="T49" fmla="*/ 331 h 829"/>
                <a:gd name="T50" fmla="*/ 862 w 1897"/>
                <a:gd name="T51" fmla="*/ 394 h 829"/>
                <a:gd name="T52" fmla="*/ 817 w 1897"/>
                <a:gd name="T53" fmla="*/ 411 h 829"/>
                <a:gd name="T54" fmla="*/ 982 w 1897"/>
                <a:gd name="T55" fmla="*/ 348 h 829"/>
                <a:gd name="T56" fmla="*/ 965 w 1897"/>
                <a:gd name="T57" fmla="*/ 279 h 829"/>
                <a:gd name="T58" fmla="*/ 1045 w 1897"/>
                <a:gd name="T59" fmla="*/ 285 h 829"/>
                <a:gd name="T60" fmla="*/ 994 w 1897"/>
                <a:gd name="T61" fmla="*/ 342 h 829"/>
                <a:gd name="T62" fmla="*/ 1142 w 1897"/>
                <a:gd name="T63" fmla="*/ 279 h 829"/>
                <a:gd name="T64" fmla="*/ 1114 w 1897"/>
                <a:gd name="T65" fmla="*/ 257 h 829"/>
                <a:gd name="T66" fmla="*/ 1165 w 1897"/>
                <a:gd name="T67" fmla="*/ 200 h 829"/>
                <a:gd name="T68" fmla="*/ 1188 w 1897"/>
                <a:gd name="T69" fmla="*/ 268 h 829"/>
                <a:gd name="T70" fmla="*/ 1142 w 1897"/>
                <a:gd name="T71" fmla="*/ 279 h 829"/>
                <a:gd name="T72" fmla="*/ 1314 w 1897"/>
                <a:gd name="T73" fmla="*/ 222 h 829"/>
                <a:gd name="T74" fmla="*/ 1302 w 1897"/>
                <a:gd name="T75" fmla="*/ 154 h 829"/>
                <a:gd name="T76" fmla="*/ 1377 w 1897"/>
                <a:gd name="T77" fmla="*/ 165 h 829"/>
                <a:gd name="T78" fmla="*/ 1319 w 1897"/>
                <a:gd name="T79" fmla="*/ 222 h 829"/>
                <a:gd name="T80" fmla="*/ 1479 w 1897"/>
                <a:gd name="T81" fmla="*/ 171 h 829"/>
                <a:gd name="T82" fmla="*/ 1445 w 1897"/>
                <a:gd name="T83" fmla="*/ 148 h 829"/>
                <a:gd name="T84" fmla="*/ 1502 w 1897"/>
                <a:gd name="T85" fmla="*/ 91 h 829"/>
                <a:gd name="T86" fmla="*/ 1525 w 1897"/>
                <a:gd name="T87" fmla="*/ 159 h 829"/>
                <a:gd name="T88" fmla="*/ 1479 w 1897"/>
                <a:gd name="T89" fmla="*/ 171 h 829"/>
                <a:gd name="T90" fmla="*/ 1651 w 1897"/>
                <a:gd name="T91" fmla="*/ 125 h 829"/>
                <a:gd name="T92" fmla="*/ 1639 w 1897"/>
                <a:gd name="T93" fmla="*/ 51 h 829"/>
                <a:gd name="T94" fmla="*/ 1719 w 1897"/>
                <a:gd name="T95" fmla="*/ 68 h 829"/>
                <a:gd name="T96" fmla="*/ 1657 w 1897"/>
                <a:gd name="T97" fmla="*/ 125 h 829"/>
                <a:gd name="T98" fmla="*/ 1822 w 1897"/>
                <a:gd name="T99" fmla="*/ 79 h 829"/>
                <a:gd name="T100" fmla="*/ 1788 w 1897"/>
                <a:gd name="T101" fmla="*/ 51 h 829"/>
                <a:gd name="T102" fmla="*/ 1845 w 1897"/>
                <a:gd name="T103" fmla="*/ 5 h 829"/>
                <a:gd name="T104" fmla="*/ 1862 w 1897"/>
                <a:gd name="T105" fmla="*/ 74 h 829"/>
                <a:gd name="T106" fmla="*/ 1822 w 1897"/>
                <a:gd name="T107" fmla="*/ 7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829">
                  <a:moveTo>
                    <a:pt x="40" y="828"/>
                  </a:moveTo>
                  <a:lnTo>
                    <a:pt x="40" y="828"/>
                  </a:lnTo>
                  <a:cubicBezTo>
                    <a:pt x="28" y="828"/>
                    <a:pt x="17" y="822"/>
                    <a:pt x="11" y="811"/>
                  </a:cubicBezTo>
                  <a:cubicBezTo>
                    <a:pt x="0" y="794"/>
                    <a:pt x="6" y="771"/>
                    <a:pt x="23" y="759"/>
                  </a:cubicBezTo>
                  <a:cubicBezTo>
                    <a:pt x="51" y="742"/>
                    <a:pt x="51" y="742"/>
                    <a:pt x="51" y="742"/>
                  </a:cubicBezTo>
                  <a:cubicBezTo>
                    <a:pt x="68" y="731"/>
                    <a:pt x="91" y="736"/>
                    <a:pt x="97" y="754"/>
                  </a:cubicBezTo>
                  <a:cubicBezTo>
                    <a:pt x="108" y="771"/>
                    <a:pt x="103" y="794"/>
                    <a:pt x="85" y="805"/>
                  </a:cubicBezTo>
                  <a:cubicBezTo>
                    <a:pt x="57" y="822"/>
                    <a:pt x="57" y="822"/>
                    <a:pt x="57" y="822"/>
                  </a:cubicBezTo>
                  <a:cubicBezTo>
                    <a:pt x="51" y="828"/>
                    <a:pt x="45" y="828"/>
                    <a:pt x="40" y="828"/>
                  </a:cubicBezTo>
                  <a:close/>
                  <a:moveTo>
                    <a:pt x="188" y="736"/>
                  </a:moveTo>
                  <a:lnTo>
                    <a:pt x="188" y="736"/>
                  </a:lnTo>
                  <a:cubicBezTo>
                    <a:pt x="177" y="736"/>
                    <a:pt x="166" y="731"/>
                    <a:pt x="160" y="719"/>
                  </a:cubicBezTo>
                  <a:cubicBezTo>
                    <a:pt x="148" y="702"/>
                    <a:pt x="154" y="679"/>
                    <a:pt x="171" y="668"/>
                  </a:cubicBezTo>
                  <a:cubicBezTo>
                    <a:pt x="200" y="651"/>
                    <a:pt x="200" y="651"/>
                    <a:pt x="200" y="651"/>
                  </a:cubicBezTo>
                  <a:cubicBezTo>
                    <a:pt x="217" y="639"/>
                    <a:pt x="240" y="645"/>
                    <a:pt x="251" y="662"/>
                  </a:cubicBezTo>
                  <a:cubicBezTo>
                    <a:pt x="263" y="679"/>
                    <a:pt x="257" y="702"/>
                    <a:pt x="240" y="714"/>
                  </a:cubicBezTo>
                  <a:cubicBezTo>
                    <a:pt x="205" y="731"/>
                    <a:pt x="205" y="731"/>
                    <a:pt x="205" y="731"/>
                  </a:cubicBezTo>
                  <a:cubicBezTo>
                    <a:pt x="200" y="736"/>
                    <a:pt x="194" y="736"/>
                    <a:pt x="188" y="736"/>
                  </a:cubicBezTo>
                  <a:close/>
                  <a:moveTo>
                    <a:pt x="342" y="645"/>
                  </a:moveTo>
                  <a:lnTo>
                    <a:pt x="342" y="645"/>
                  </a:lnTo>
                  <a:cubicBezTo>
                    <a:pt x="331" y="645"/>
                    <a:pt x="320" y="639"/>
                    <a:pt x="314" y="628"/>
                  </a:cubicBezTo>
                  <a:cubicBezTo>
                    <a:pt x="303" y="611"/>
                    <a:pt x="308" y="588"/>
                    <a:pt x="325" y="582"/>
                  </a:cubicBezTo>
                  <a:cubicBezTo>
                    <a:pt x="354" y="565"/>
                    <a:pt x="354" y="565"/>
                    <a:pt x="354" y="565"/>
                  </a:cubicBezTo>
                  <a:cubicBezTo>
                    <a:pt x="371" y="554"/>
                    <a:pt x="394" y="559"/>
                    <a:pt x="405" y="576"/>
                  </a:cubicBezTo>
                  <a:cubicBezTo>
                    <a:pt x="417" y="594"/>
                    <a:pt x="405" y="617"/>
                    <a:pt x="388" y="628"/>
                  </a:cubicBezTo>
                  <a:cubicBezTo>
                    <a:pt x="360" y="645"/>
                    <a:pt x="360" y="645"/>
                    <a:pt x="360" y="645"/>
                  </a:cubicBezTo>
                  <a:cubicBezTo>
                    <a:pt x="354" y="645"/>
                    <a:pt x="348" y="645"/>
                    <a:pt x="342" y="645"/>
                  </a:cubicBezTo>
                  <a:close/>
                  <a:moveTo>
                    <a:pt x="497" y="565"/>
                  </a:moveTo>
                  <a:lnTo>
                    <a:pt x="497" y="565"/>
                  </a:lnTo>
                  <a:cubicBezTo>
                    <a:pt x="485" y="565"/>
                    <a:pt x="474" y="559"/>
                    <a:pt x="468" y="548"/>
                  </a:cubicBezTo>
                  <a:cubicBezTo>
                    <a:pt x="457" y="531"/>
                    <a:pt x="463" y="508"/>
                    <a:pt x="480" y="497"/>
                  </a:cubicBezTo>
                  <a:cubicBezTo>
                    <a:pt x="514" y="479"/>
                    <a:pt x="514" y="479"/>
                    <a:pt x="514" y="479"/>
                  </a:cubicBezTo>
                  <a:cubicBezTo>
                    <a:pt x="531" y="474"/>
                    <a:pt x="554" y="479"/>
                    <a:pt x="560" y="497"/>
                  </a:cubicBezTo>
                  <a:cubicBezTo>
                    <a:pt x="571" y="514"/>
                    <a:pt x="565" y="536"/>
                    <a:pt x="548" y="542"/>
                  </a:cubicBezTo>
                  <a:cubicBezTo>
                    <a:pt x="514" y="559"/>
                    <a:pt x="514" y="559"/>
                    <a:pt x="514" y="559"/>
                  </a:cubicBezTo>
                  <a:cubicBezTo>
                    <a:pt x="508" y="565"/>
                    <a:pt x="502" y="565"/>
                    <a:pt x="497" y="565"/>
                  </a:cubicBezTo>
                  <a:close/>
                  <a:moveTo>
                    <a:pt x="657" y="485"/>
                  </a:moveTo>
                  <a:lnTo>
                    <a:pt x="657" y="485"/>
                  </a:lnTo>
                  <a:cubicBezTo>
                    <a:pt x="645" y="485"/>
                    <a:pt x="628" y="479"/>
                    <a:pt x="623" y="468"/>
                  </a:cubicBezTo>
                  <a:cubicBezTo>
                    <a:pt x="617" y="451"/>
                    <a:pt x="623" y="428"/>
                    <a:pt x="640" y="417"/>
                  </a:cubicBezTo>
                  <a:cubicBezTo>
                    <a:pt x="674" y="405"/>
                    <a:pt x="674" y="405"/>
                    <a:pt x="674" y="405"/>
                  </a:cubicBezTo>
                  <a:cubicBezTo>
                    <a:pt x="691" y="394"/>
                    <a:pt x="714" y="405"/>
                    <a:pt x="720" y="422"/>
                  </a:cubicBezTo>
                  <a:cubicBezTo>
                    <a:pt x="731" y="439"/>
                    <a:pt x="720" y="462"/>
                    <a:pt x="702" y="468"/>
                  </a:cubicBezTo>
                  <a:cubicBezTo>
                    <a:pt x="674" y="485"/>
                    <a:pt x="674" y="485"/>
                    <a:pt x="674" y="485"/>
                  </a:cubicBezTo>
                  <a:cubicBezTo>
                    <a:pt x="668" y="485"/>
                    <a:pt x="662" y="485"/>
                    <a:pt x="657" y="485"/>
                  </a:cubicBezTo>
                  <a:close/>
                  <a:moveTo>
                    <a:pt x="817" y="411"/>
                  </a:moveTo>
                  <a:lnTo>
                    <a:pt x="817" y="411"/>
                  </a:lnTo>
                  <a:cubicBezTo>
                    <a:pt x="805" y="411"/>
                    <a:pt x="788" y="405"/>
                    <a:pt x="783" y="394"/>
                  </a:cubicBezTo>
                  <a:cubicBezTo>
                    <a:pt x="777" y="376"/>
                    <a:pt x="783" y="354"/>
                    <a:pt x="805" y="348"/>
                  </a:cubicBezTo>
                  <a:cubicBezTo>
                    <a:pt x="834" y="331"/>
                    <a:pt x="834" y="331"/>
                    <a:pt x="834" y="331"/>
                  </a:cubicBezTo>
                  <a:cubicBezTo>
                    <a:pt x="851" y="325"/>
                    <a:pt x="874" y="331"/>
                    <a:pt x="880" y="348"/>
                  </a:cubicBezTo>
                  <a:cubicBezTo>
                    <a:pt x="891" y="365"/>
                    <a:pt x="880" y="388"/>
                    <a:pt x="862" y="394"/>
                  </a:cubicBezTo>
                  <a:cubicBezTo>
                    <a:pt x="834" y="411"/>
                    <a:pt x="834" y="411"/>
                    <a:pt x="834" y="411"/>
                  </a:cubicBezTo>
                  <a:cubicBezTo>
                    <a:pt x="828" y="411"/>
                    <a:pt x="822" y="411"/>
                    <a:pt x="817" y="411"/>
                  </a:cubicBezTo>
                  <a:close/>
                  <a:moveTo>
                    <a:pt x="982" y="348"/>
                  </a:moveTo>
                  <a:lnTo>
                    <a:pt x="982" y="348"/>
                  </a:lnTo>
                  <a:cubicBezTo>
                    <a:pt x="965" y="348"/>
                    <a:pt x="954" y="337"/>
                    <a:pt x="948" y="325"/>
                  </a:cubicBezTo>
                  <a:cubicBezTo>
                    <a:pt x="937" y="302"/>
                    <a:pt x="948" y="285"/>
                    <a:pt x="965" y="279"/>
                  </a:cubicBezTo>
                  <a:cubicBezTo>
                    <a:pt x="1000" y="262"/>
                    <a:pt x="1000" y="262"/>
                    <a:pt x="1000" y="262"/>
                  </a:cubicBezTo>
                  <a:cubicBezTo>
                    <a:pt x="1017" y="257"/>
                    <a:pt x="1040" y="268"/>
                    <a:pt x="1045" y="285"/>
                  </a:cubicBezTo>
                  <a:cubicBezTo>
                    <a:pt x="1051" y="302"/>
                    <a:pt x="1045" y="325"/>
                    <a:pt x="1028" y="331"/>
                  </a:cubicBezTo>
                  <a:cubicBezTo>
                    <a:pt x="994" y="342"/>
                    <a:pt x="994" y="342"/>
                    <a:pt x="994" y="342"/>
                  </a:cubicBezTo>
                  <a:cubicBezTo>
                    <a:pt x="988" y="342"/>
                    <a:pt x="982" y="348"/>
                    <a:pt x="982" y="348"/>
                  </a:cubicBezTo>
                  <a:close/>
                  <a:moveTo>
                    <a:pt x="1142" y="279"/>
                  </a:moveTo>
                  <a:lnTo>
                    <a:pt x="1142" y="279"/>
                  </a:lnTo>
                  <a:cubicBezTo>
                    <a:pt x="1131" y="279"/>
                    <a:pt x="1114" y="274"/>
                    <a:pt x="1114" y="257"/>
                  </a:cubicBezTo>
                  <a:cubicBezTo>
                    <a:pt x="1102" y="239"/>
                    <a:pt x="1114" y="222"/>
                    <a:pt x="1131" y="211"/>
                  </a:cubicBezTo>
                  <a:cubicBezTo>
                    <a:pt x="1165" y="200"/>
                    <a:pt x="1165" y="200"/>
                    <a:pt x="1165" y="200"/>
                  </a:cubicBezTo>
                  <a:cubicBezTo>
                    <a:pt x="1182" y="194"/>
                    <a:pt x="1205" y="205"/>
                    <a:pt x="1211" y="222"/>
                  </a:cubicBezTo>
                  <a:cubicBezTo>
                    <a:pt x="1217" y="239"/>
                    <a:pt x="1211" y="262"/>
                    <a:pt x="1188" y="268"/>
                  </a:cubicBezTo>
                  <a:cubicBezTo>
                    <a:pt x="1159" y="279"/>
                    <a:pt x="1159" y="279"/>
                    <a:pt x="1159" y="279"/>
                  </a:cubicBezTo>
                  <a:cubicBezTo>
                    <a:pt x="1154" y="279"/>
                    <a:pt x="1148" y="279"/>
                    <a:pt x="1142" y="279"/>
                  </a:cubicBezTo>
                  <a:close/>
                  <a:moveTo>
                    <a:pt x="1314" y="222"/>
                  </a:moveTo>
                  <a:lnTo>
                    <a:pt x="1314" y="222"/>
                  </a:lnTo>
                  <a:cubicBezTo>
                    <a:pt x="1297" y="222"/>
                    <a:pt x="1285" y="217"/>
                    <a:pt x="1279" y="200"/>
                  </a:cubicBezTo>
                  <a:cubicBezTo>
                    <a:pt x="1274" y="182"/>
                    <a:pt x="1279" y="159"/>
                    <a:pt x="1302" y="154"/>
                  </a:cubicBezTo>
                  <a:cubicBezTo>
                    <a:pt x="1337" y="142"/>
                    <a:pt x="1337" y="142"/>
                    <a:pt x="1337" y="142"/>
                  </a:cubicBezTo>
                  <a:cubicBezTo>
                    <a:pt x="1354" y="137"/>
                    <a:pt x="1371" y="148"/>
                    <a:pt x="1377" y="165"/>
                  </a:cubicBezTo>
                  <a:cubicBezTo>
                    <a:pt x="1382" y="188"/>
                    <a:pt x="1377" y="205"/>
                    <a:pt x="1354" y="211"/>
                  </a:cubicBezTo>
                  <a:cubicBezTo>
                    <a:pt x="1319" y="222"/>
                    <a:pt x="1319" y="222"/>
                    <a:pt x="1319" y="222"/>
                  </a:cubicBezTo>
                  <a:lnTo>
                    <a:pt x="1314" y="222"/>
                  </a:lnTo>
                  <a:close/>
                  <a:moveTo>
                    <a:pt x="1479" y="171"/>
                  </a:moveTo>
                  <a:lnTo>
                    <a:pt x="1479" y="171"/>
                  </a:lnTo>
                  <a:cubicBezTo>
                    <a:pt x="1462" y="171"/>
                    <a:pt x="1451" y="159"/>
                    <a:pt x="1445" y="148"/>
                  </a:cubicBezTo>
                  <a:cubicBezTo>
                    <a:pt x="1439" y="125"/>
                    <a:pt x="1451" y="108"/>
                    <a:pt x="1468" y="102"/>
                  </a:cubicBezTo>
                  <a:cubicBezTo>
                    <a:pt x="1502" y="91"/>
                    <a:pt x="1502" y="91"/>
                    <a:pt x="1502" y="91"/>
                  </a:cubicBezTo>
                  <a:cubicBezTo>
                    <a:pt x="1525" y="85"/>
                    <a:pt x="1542" y="97"/>
                    <a:pt x="1548" y="114"/>
                  </a:cubicBezTo>
                  <a:cubicBezTo>
                    <a:pt x="1554" y="137"/>
                    <a:pt x="1542" y="154"/>
                    <a:pt x="1525" y="159"/>
                  </a:cubicBezTo>
                  <a:cubicBezTo>
                    <a:pt x="1491" y="171"/>
                    <a:pt x="1491" y="171"/>
                    <a:pt x="1491" y="171"/>
                  </a:cubicBezTo>
                  <a:cubicBezTo>
                    <a:pt x="1485" y="171"/>
                    <a:pt x="1485" y="171"/>
                    <a:pt x="1479" y="171"/>
                  </a:cubicBezTo>
                  <a:close/>
                  <a:moveTo>
                    <a:pt x="1651" y="125"/>
                  </a:moveTo>
                  <a:lnTo>
                    <a:pt x="1651" y="125"/>
                  </a:lnTo>
                  <a:cubicBezTo>
                    <a:pt x="1634" y="125"/>
                    <a:pt x="1617" y="114"/>
                    <a:pt x="1617" y="97"/>
                  </a:cubicBezTo>
                  <a:cubicBezTo>
                    <a:pt x="1611" y="79"/>
                    <a:pt x="1622" y="57"/>
                    <a:pt x="1639" y="51"/>
                  </a:cubicBezTo>
                  <a:cubicBezTo>
                    <a:pt x="1674" y="45"/>
                    <a:pt x="1674" y="45"/>
                    <a:pt x="1674" y="45"/>
                  </a:cubicBezTo>
                  <a:cubicBezTo>
                    <a:pt x="1691" y="40"/>
                    <a:pt x="1714" y="51"/>
                    <a:pt x="1719" y="68"/>
                  </a:cubicBezTo>
                  <a:cubicBezTo>
                    <a:pt x="1725" y="91"/>
                    <a:pt x="1714" y="108"/>
                    <a:pt x="1691" y="114"/>
                  </a:cubicBezTo>
                  <a:cubicBezTo>
                    <a:pt x="1657" y="125"/>
                    <a:pt x="1657" y="125"/>
                    <a:pt x="1657" y="125"/>
                  </a:cubicBezTo>
                  <a:lnTo>
                    <a:pt x="1651" y="125"/>
                  </a:lnTo>
                  <a:close/>
                  <a:moveTo>
                    <a:pt x="1822" y="79"/>
                  </a:moveTo>
                  <a:lnTo>
                    <a:pt x="1822" y="79"/>
                  </a:lnTo>
                  <a:cubicBezTo>
                    <a:pt x="1805" y="79"/>
                    <a:pt x="1788" y="68"/>
                    <a:pt x="1788" y="51"/>
                  </a:cubicBezTo>
                  <a:cubicBezTo>
                    <a:pt x="1782" y="34"/>
                    <a:pt x="1794" y="17"/>
                    <a:pt x="1811" y="11"/>
                  </a:cubicBezTo>
                  <a:cubicBezTo>
                    <a:pt x="1845" y="5"/>
                    <a:pt x="1845" y="5"/>
                    <a:pt x="1845" y="5"/>
                  </a:cubicBezTo>
                  <a:cubicBezTo>
                    <a:pt x="1868" y="0"/>
                    <a:pt x="1885" y="11"/>
                    <a:pt x="1891" y="28"/>
                  </a:cubicBezTo>
                  <a:cubicBezTo>
                    <a:pt x="1896" y="51"/>
                    <a:pt x="1879" y="68"/>
                    <a:pt x="1862" y="74"/>
                  </a:cubicBezTo>
                  <a:cubicBezTo>
                    <a:pt x="1828" y="79"/>
                    <a:pt x="1828" y="79"/>
                    <a:pt x="1828" y="79"/>
                  </a:cubicBezTo>
                  <a:lnTo>
                    <a:pt x="1822" y="79"/>
                  </a:ln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8" name="Freeform 264"/>
            <p:cNvSpPr>
              <a:spLocks noChangeArrowheads="1"/>
            </p:cNvSpPr>
            <p:nvPr/>
          </p:nvSpPr>
          <p:spPr bwMode="auto">
            <a:xfrm>
              <a:off x="13162119" y="5386509"/>
              <a:ext cx="1486041" cy="640344"/>
            </a:xfrm>
            <a:custGeom>
              <a:avLst/>
              <a:gdLst>
                <a:gd name="T0" fmla="*/ 1885 w 1926"/>
                <a:gd name="T1" fmla="*/ 834 h 835"/>
                <a:gd name="T2" fmla="*/ 1840 w 1926"/>
                <a:gd name="T3" fmla="*/ 811 h 835"/>
                <a:gd name="T4" fmla="*/ 1874 w 1926"/>
                <a:gd name="T5" fmla="*/ 748 h 835"/>
                <a:gd name="T6" fmla="*/ 1920 w 1926"/>
                <a:gd name="T7" fmla="*/ 817 h 835"/>
                <a:gd name="T8" fmla="*/ 1737 w 1926"/>
                <a:gd name="T9" fmla="*/ 737 h 835"/>
                <a:gd name="T10" fmla="*/ 1714 w 1926"/>
                <a:gd name="T11" fmla="*/ 737 h 835"/>
                <a:gd name="T12" fmla="*/ 1674 w 1926"/>
                <a:gd name="T13" fmla="*/ 669 h 835"/>
                <a:gd name="T14" fmla="*/ 1754 w 1926"/>
                <a:gd name="T15" fmla="*/ 674 h 835"/>
                <a:gd name="T16" fmla="*/ 1737 w 1926"/>
                <a:gd name="T17" fmla="*/ 737 h 835"/>
                <a:gd name="T18" fmla="*/ 1577 w 1926"/>
                <a:gd name="T19" fmla="*/ 651 h 835"/>
                <a:gd name="T20" fmla="*/ 1531 w 1926"/>
                <a:gd name="T21" fmla="*/ 629 h 835"/>
                <a:gd name="T22" fmla="*/ 1565 w 1926"/>
                <a:gd name="T23" fmla="*/ 566 h 835"/>
                <a:gd name="T24" fmla="*/ 1611 w 1926"/>
                <a:gd name="T25" fmla="*/ 634 h 835"/>
                <a:gd name="T26" fmla="*/ 1423 w 1926"/>
                <a:gd name="T27" fmla="*/ 566 h 835"/>
                <a:gd name="T28" fmla="*/ 1406 w 1926"/>
                <a:gd name="T29" fmla="*/ 566 h 835"/>
                <a:gd name="T30" fmla="*/ 1354 w 1926"/>
                <a:gd name="T31" fmla="*/ 503 h 835"/>
                <a:gd name="T32" fmla="*/ 1434 w 1926"/>
                <a:gd name="T33" fmla="*/ 503 h 835"/>
                <a:gd name="T34" fmla="*/ 1423 w 1926"/>
                <a:gd name="T35" fmla="*/ 566 h 835"/>
                <a:gd name="T36" fmla="*/ 1257 w 1926"/>
                <a:gd name="T37" fmla="*/ 491 h 835"/>
                <a:gd name="T38" fmla="*/ 1211 w 1926"/>
                <a:gd name="T39" fmla="*/ 469 h 835"/>
                <a:gd name="T40" fmla="*/ 1240 w 1926"/>
                <a:gd name="T41" fmla="*/ 406 h 835"/>
                <a:gd name="T42" fmla="*/ 1291 w 1926"/>
                <a:gd name="T43" fmla="*/ 469 h 835"/>
                <a:gd name="T44" fmla="*/ 1097 w 1926"/>
                <a:gd name="T45" fmla="*/ 417 h 835"/>
                <a:gd name="T46" fmla="*/ 1080 w 1926"/>
                <a:gd name="T47" fmla="*/ 411 h 835"/>
                <a:gd name="T48" fmla="*/ 1028 w 1926"/>
                <a:gd name="T49" fmla="*/ 354 h 835"/>
                <a:gd name="T50" fmla="*/ 1108 w 1926"/>
                <a:gd name="T51" fmla="*/ 349 h 835"/>
                <a:gd name="T52" fmla="*/ 1097 w 1926"/>
                <a:gd name="T53" fmla="*/ 417 h 835"/>
                <a:gd name="T54" fmla="*/ 931 w 1926"/>
                <a:gd name="T55" fmla="*/ 349 h 835"/>
                <a:gd name="T56" fmla="*/ 886 w 1926"/>
                <a:gd name="T57" fmla="*/ 331 h 835"/>
                <a:gd name="T58" fmla="*/ 908 w 1926"/>
                <a:gd name="T59" fmla="*/ 263 h 835"/>
                <a:gd name="T60" fmla="*/ 965 w 1926"/>
                <a:gd name="T61" fmla="*/ 326 h 835"/>
                <a:gd name="T62" fmla="*/ 766 w 1926"/>
                <a:gd name="T63" fmla="*/ 286 h 835"/>
                <a:gd name="T64" fmla="*/ 748 w 1926"/>
                <a:gd name="T65" fmla="*/ 280 h 835"/>
                <a:gd name="T66" fmla="*/ 697 w 1926"/>
                <a:gd name="T67" fmla="*/ 223 h 835"/>
                <a:gd name="T68" fmla="*/ 777 w 1926"/>
                <a:gd name="T69" fmla="*/ 217 h 835"/>
                <a:gd name="T70" fmla="*/ 766 w 1926"/>
                <a:gd name="T71" fmla="*/ 286 h 835"/>
                <a:gd name="T72" fmla="*/ 594 w 1926"/>
                <a:gd name="T73" fmla="*/ 229 h 835"/>
                <a:gd name="T74" fmla="*/ 548 w 1926"/>
                <a:gd name="T75" fmla="*/ 212 h 835"/>
                <a:gd name="T76" fmla="*/ 571 w 1926"/>
                <a:gd name="T77" fmla="*/ 143 h 835"/>
                <a:gd name="T78" fmla="*/ 629 w 1926"/>
                <a:gd name="T79" fmla="*/ 200 h 835"/>
                <a:gd name="T80" fmla="*/ 423 w 1926"/>
                <a:gd name="T81" fmla="*/ 171 h 835"/>
                <a:gd name="T82" fmla="*/ 411 w 1926"/>
                <a:gd name="T83" fmla="*/ 171 h 835"/>
                <a:gd name="T84" fmla="*/ 354 w 1926"/>
                <a:gd name="T85" fmla="*/ 120 h 835"/>
                <a:gd name="T86" fmla="*/ 434 w 1926"/>
                <a:gd name="T87" fmla="*/ 103 h 835"/>
                <a:gd name="T88" fmla="*/ 423 w 1926"/>
                <a:gd name="T89" fmla="*/ 171 h 835"/>
                <a:gd name="T90" fmla="*/ 251 w 1926"/>
                <a:gd name="T91" fmla="*/ 126 h 835"/>
                <a:gd name="T92" fmla="*/ 206 w 1926"/>
                <a:gd name="T93" fmla="*/ 114 h 835"/>
                <a:gd name="T94" fmla="*/ 223 w 1926"/>
                <a:gd name="T95" fmla="*/ 46 h 835"/>
                <a:gd name="T96" fmla="*/ 286 w 1926"/>
                <a:gd name="T97" fmla="*/ 97 h 835"/>
                <a:gd name="T98" fmla="*/ 74 w 1926"/>
                <a:gd name="T99" fmla="*/ 86 h 835"/>
                <a:gd name="T100" fmla="*/ 69 w 1926"/>
                <a:gd name="T101" fmla="*/ 86 h 835"/>
                <a:gd name="T102" fmla="*/ 6 w 1926"/>
                <a:gd name="T103" fmla="*/ 34 h 835"/>
                <a:gd name="T104" fmla="*/ 86 w 1926"/>
                <a:gd name="T105" fmla="*/ 12 h 835"/>
                <a:gd name="T106" fmla="*/ 74 w 1926"/>
                <a:gd name="T107" fmla="*/ 86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6" h="835">
                  <a:moveTo>
                    <a:pt x="1885" y="834"/>
                  </a:moveTo>
                  <a:lnTo>
                    <a:pt x="1885" y="834"/>
                  </a:lnTo>
                  <a:cubicBezTo>
                    <a:pt x="1880" y="834"/>
                    <a:pt x="1874" y="834"/>
                    <a:pt x="1868" y="829"/>
                  </a:cubicBezTo>
                  <a:cubicBezTo>
                    <a:pt x="1840" y="811"/>
                    <a:pt x="1840" y="811"/>
                    <a:pt x="1840" y="811"/>
                  </a:cubicBezTo>
                  <a:cubicBezTo>
                    <a:pt x="1823" y="800"/>
                    <a:pt x="1817" y="777"/>
                    <a:pt x="1828" y="760"/>
                  </a:cubicBezTo>
                  <a:cubicBezTo>
                    <a:pt x="1840" y="743"/>
                    <a:pt x="1857" y="737"/>
                    <a:pt x="1874" y="748"/>
                  </a:cubicBezTo>
                  <a:cubicBezTo>
                    <a:pt x="1908" y="766"/>
                    <a:pt x="1908" y="766"/>
                    <a:pt x="1908" y="766"/>
                  </a:cubicBezTo>
                  <a:cubicBezTo>
                    <a:pt x="1925" y="777"/>
                    <a:pt x="1925" y="800"/>
                    <a:pt x="1920" y="817"/>
                  </a:cubicBezTo>
                  <a:cubicBezTo>
                    <a:pt x="1908" y="829"/>
                    <a:pt x="1897" y="834"/>
                    <a:pt x="1885" y="834"/>
                  </a:cubicBezTo>
                  <a:close/>
                  <a:moveTo>
                    <a:pt x="1737" y="737"/>
                  </a:moveTo>
                  <a:lnTo>
                    <a:pt x="1737" y="737"/>
                  </a:lnTo>
                  <a:cubicBezTo>
                    <a:pt x="1731" y="737"/>
                    <a:pt x="1720" y="737"/>
                    <a:pt x="1714" y="737"/>
                  </a:cubicBezTo>
                  <a:cubicBezTo>
                    <a:pt x="1685" y="714"/>
                    <a:pt x="1685" y="714"/>
                    <a:pt x="1685" y="714"/>
                  </a:cubicBezTo>
                  <a:cubicBezTo>
                    <a:pt x="1668" y="708"/>
                    <a:pt x="1663" y="686"/>
                    <a:pt x="1674" y="669"/>
                  </a:cubicBezTo>
                  <a:cubicBezTo>
                    <a:pt x="1685" y="651"/>
                    <a:pt x="1703" y="646"/>
                    <a:pt x="1720" y="657"/>
                  </a:cubicBezTo>
                  <a:cubicBezTo>
                    <a:pt x="1754" y="674"/>
                    <a:pt x="1754" y="674"/>
                    <a:pt x="1754" y="674"/>
                  </a:cubicBezTo>
                  <a:cubicBezTo>
                    <a:pt x="1771" y="686"/>
                    <a:pt x="1777" y="703"/>
                    <a:pt x="1765" y="720"/>
                  </a:cubicBezTo>
                  <a:cubicBezTo>
                    <a:pt x="1760" y="731"/>
                    <a:pt x="1748" y="737"/>
                    <a:pt x="1737" y="737"/>
                  </a:cubicBezTo>
                  <a:close/>
                  <a:moveTo>
                    <a:pt x="1577" y="651"/>
                  </a:moveTo>
                  <a:lnTo>
                    <a:pt x="1577" y="651"/>
                  </a:lnTo>
                  <a:cubicBezTo>
                    <a:pt x="1571" y="651"/>
                    <a:pt x="1565" y="651"/>
                    <a:pt x="1560" y="646"/>
                  </a:cubicBezTo>
                  <a:cubicBezTo>
                    <a:pt x="1531" y="629"/>
                    <a:pt x="1531" y="629"/>
                    <a:pt x="1531" y="629"/>
                  </a:cubicBezTo>
                  <a:cubicBezTo>
                    <a:pt x="1514" y="623"/>
                    <a:pt x="1508" y="600"/>
                    <a:pt x="1514" y="583"/>
                  </a:cubicBezTo>
                  <a:cubicBezTo>
                    <a:pt x="1525" y="566"/>
                    <a:pt x="1548" y="560"/>
                    <a:pt x="1565" y="566"/>
                  </a:cubicBezTo>
                  <a:cubicBezTo>
                    <a:pt x="1594" y="583"/>
                    <a:pt x="1594" y="583"/>
                    <a:pt x="1594" y="583"/>
                  </a:cubicBezTo>
                  <a:cubicBezTo>
                    <a:pt x="1611" y="594"/>
                    <a:pt x="1617" y="617"/>
                    <a:pt x="1611" y="634"/>
                  </a:cubicBezTo>
                  <a:cubicBezTo>
                    <a:pt x="1605" y="646"/>
                    <a:pt x="1594" y="651"/>
                    <a:pt x="1577" y="651"/>
                  </a:cubicBezTo>
                  <a:close/>
                  <a:moveTo>
                    <a:pt x="1423" y="566"/>
                  </a:moveTo>
                  <a:lnTo>
                    <a:pt x="1423" y="566"/>
                  </a:lnTo>
                  <a:cubicBezTo>
                    <a:pt x="1417" y="566"/>
                    <a:pt x="1411" y="566"/>
                    <a:pt x="1406" y="566"/>
                  </a:cubicBezTo>
                  <a:cubicBezTo>
                    <a:pt x="1371" y="548"/>
                    <a:pt x="1371" y="548"/>
                    <a:pt x="1371" y="548"/>
                  </a:cubicBezTo>
                  <a:cubicBezTo>
                    <a:pt x="1354" y="537"/>
                    <a:pt x="1348" y="520"/>
                    <a:pt x="1354" y="503"/>
                  </a:cubicBezTo>
                  <a:cubicBezTo>
                    <a:pt x="1365" y="480"/>
                    <a:pt x="1388" y="474"/>
                    <a:pt x="1406" y="486"/>
                  </a:cubicBezTo>
                  <a:cubicBezTo>
                    <a:pt x="1434" y="503"/>
                    <a:pt x="1434" y="503"/>
                    <a:pt x="1434" y="503"/>
                  </a:cubicBezTo>
                  <a:cubicBezTo>
                    <a:pt x="1451" y="509"/>
                    <a:pt x="1463" y="531"/>
                    <a:pt x="1451" y="548"/>
                  </a:cubicBezTo>
                  <a:cubicBezTo>
                    <a:pt x="1445" y="560"/>
                    <a:pt x="1434" y="566"/>
                    <a:pt x="1423" y="566"/>
                  </a:cubicBezTo>
                  <a:close/>
                  <a:moveTo>
                    <a:pt x="1257" y="491"/>
                  </a:moveTo>
                  <a:lnTo>
                    <a:pt x="1257" y="491"/>
                  </a:lnTo>
                  <a:cubicBezTo>
                    <a:pt x="1257" y="491"/>
                    <a:pt x="1251" y="486"/>
                    <a:pt x="1246" y="486"/>
                  </a:cubicBezTo>
                  <a:cubicBezTo>
                    <a:pt x="1211" y="469"/>
                    <a:pt x="1211" y="469"/>
                    <a:pt x="1211" y="469"/>
                  </a:cubicBezTo>
                  <a:cubicBezTo>
                    <a:pt x="1194" y="463"/>
                    <a:pt x="1188" y="440"/>
                    <a:pt x="1194" y="423"/>
                  </a:cubicBezTo>
                  <a:cubicBezTo>
                    <a:pt x="1206" y="406"/>
                    <a:pt x="1223" y="400"/>
                    <a:pt x="1240" y="406"/>
                  </a:cubicBezTo>
                  <a:cubicBezTo>
                    <a:pt x="1274" y="423"/>
                    <a:pt x="1274" y="423"/>
                    <a:pt x="1274" y="423"/>
                  </a:cubicBezTo>
                  <a:cubicBezTo>
                    <a:pt x="1291" y="429"/>
                    <a:pt x="1303" y="451"/>
                    <a:pt x="1291" y="469"/>
                  </a:cubicBezTo>
                  <a:cubicBezTo>
                    <a:pt x="1285" y="480"/>
                    <a:pt x="1274" y="491"/>
                    <a:pt x="1257" y="491"/>
                  </a:cubicBezTo>
                  <a:close/>
                  <a:moveTo>
                    <a:pt x="1097" y="417"/>
                  </a:moveTo>
                  <a:lnTo>
                    <a:pt x="1097" y="417"/>
                  </a:lnTo>
                  <a:cubicBezTo>
                    <a:pt x="1091" y="417"/>
                    <a:pt x="1086" y="417"/>
                    <a:pt x="1080" y="411"/>
                  </a:cubicBezTo>
                  <a:cubicBezTo>
                    <a:pt x="1051" y="400"/>
                    <a:pt x="1051" y="400"/>
                    <a:pt x="1051" y="400"/>
                  </a:cubicBezTo>
                  <a:cubicBezTo>
                    <a:pt x="1034" y="388"/>
                    <a:pt x="1023" y="371"/>
                    <a:pt x="1028" y="354"/>
                  </a:cubicBezTo>
                  <a:cubicBezTo>
                    <a:pt x="1040" y="331"/>
                    <a:pt x="1057" y="326"/>
                    <a:pt x="1080" y="331"/>
                  </a:cubicBezTo>
                  <a:cubicBezTo>
                    <a:pt x="1108" y="349"/>
                    <a:pt x="1108" y="349"/>
                    <a:pt x="1108" y="349"/>
                  </a:cubicBezTo>
                  <a:cubicBezTo>
                    <a:pt x="1125" y="354"/>
                    <a:pt x="1137" y="377"/>
                    <a:pt x="1131" y="394"/>
                  </a:cubicBezTo>
                  <a:cubicBezTo>
                    <a:pt x="1125" y="406"/>
                    <a:pt x="1108" y="417"/>
                    <a:pt x="1097" y="417"/>
                  </a:cubicBezTo>
                  <a:close/>
                  <a:moveTo>
                    <a:pt x="931" y="349"/>
                  </a:moveTo>
                  <a:lnTo>
                    <a:pt x="931" y="349"/>
                  </a:lnTo>
                  <a:cubicBezTo>
                    <a:pt x="926" y="349"/>
                    <a:pt x="920" y="349"/>
                    <a:pt x="920" y="343"/>
                  </a:cubicBezTo>
                  <a:cubicBezTo>
                    <a:pt x="886" y="331"/>
                    <a:pt x="886" y="331"/>
                    <a:pt x="886" y="331"/>
                  </a:cubicBezTo>
                  <a:cubicBezTo>
                    <a:pt x="868" y="326"/>
                    <a:pt x="857" y="303"/>
                    <a:pt x="863" y="286"/>
                  </a:cubicBezTo>
                  <a:cubicBezTo>
                    <a:pt x="874" y="269"/>
                    <a:pt x="891" y="257"/>
                    <a:pt x="908" y="263"/>
                  </a:cubicBezTo>
                  <a:cubicBezTo>
                    <a:pt x="943" y="280"/>
                    <a:pt x="943" y="280"/>
                    <a:pt x="943" y="280"/>
                  </a:cubicBezTo>
                  <a:cubicBezTo>
                    <a:pt x="960" y="286"/>
                    <a:pt x="971" y="309"/>
                    <a:pt x="965" y="326"/>
                  </a:cubicBezTo>
                  <a:cubicBezTo>
                    <a:pt x="960" y="337"/>
                    <a:pt x="943" y="349"/>
                    <a:pt x="931" y="349"/>
                  </a:cubicBezTo>
                  <a:close/>
                  <a:moveTo>
                    <a:pt x="766" y="286"/>
                  </a:moveTo>
                  <a:lnTo>
                    <a:pt x="766" y="286"/>
                  </a:lnTo>
                  <a:cubicBezTo>
                    <a:pt x="760" y="286"/>
                    <a:pt x="754" y="286"/>
                    <a:pt x="748" y="280"/>
                  </a:cubicBezTo>
                  <a:cubicBezTo>
                    <a:pt x="720" y="269"/>
                    <a:pt x="720" y="269"/>
                    <a:pt x="720" y="269"/>
                  </a:cubicBezTo>
                  <a:cubicBezTo>
                    <a:pt x="697" y="263"/>
                    <a:pt x="691" y="246"/>
                    <a:pt x="697" y="223"/>
                  </a:cubicBezTo>
                  <a:cubicBezTo>
                    <a:pt x="703" y="206"/>
                    <a:pt x="720" y="194"/>
                    <a:pt x="743" y="200"/>
                  </a:cubicBezTo>
                  <a:cubicBezTo>
                    <a:pt x="777" y="217"/>
                    <a:pt x="777" y="217"/>
                    <a:pt x="777" y="217"/>
                  </a:cubicBezTo>
                  <a:cubicBezTo>
                    <a:pt x="794" y="223"/>
                    <a:pt x="806" y="240"/>
                    <a:pt x="794" y="263"/>
                  </a:cubicBezTo>
                  <a:cubicBezTo>
                    <a:pt x="794" y="274"/>
                    <a:pt x="777" y="286"/>
                    <a:pt x="766" y="286"/>
                  </a:cubicBezTo>
                  <a:close/>
                  <a:moveTo>
                    <a:pt x="594" y="229"/>
                  </a:moveTo>
                  <a:lnTo>
                    <a:pt x="594" y="229"/>
                  </a:lnTo>
                  <a:cubicBezTo>
                    <a:pt x="589" y="229"/>
                    <a:pt x="589" y="223"/>
                    <a:pt x="583" y="223"/>
                  </a:cubicBezTo>
                  <a:cubicBezTo>
                    <a:pt x="548" y="212"/>
                    <a:pt x="548" y="212"/>
                    <a:pt x="548" y="212"/>
                  </a:cubicBezTo>
                  <a:cubicBezTo>
                    <a:pt x="531" y="206"/>
                    <a:pt x="520" y="189"/>
                    <a:pt x="526" y="166"/>
                  </a:cubicBezTo>
                  <a:cubicBezTo>
                    <a:pt x="531" y="149"/>
                    <a:pt x="554" y="137"/>
                    <a:pt x="571" y="143"/>
                  </a:cubicBezTo>
                  <a:cubicBezTo>
                    <a:pt x="606" y="154"/>
                    <a:pt x="606" y="154"/>
                    <a:pt x="606" y="154"/>
                  </a:cubicBezTo>
                  <a:cubicBezTo>
                    <a:pt x="623" y="160"/>
                    <a:pt x="634" y="183"/>
                    <a:pt x="629" y="200"/>
                  </a:cubicBezTo>
                  <a:cubicBezTo>
                    <a:pt x="623" y="217"/>
                    <a:pt x="611" y="229"/>
                    <a:pt x="594" y="229"/>
                  </a:cubicBezTo>
                  <a:close/>
                  <a:moveTo>
                    <a:pt x="423" y="171"/>
                  </a:moveTo>
                  <a:lnTo>
                    <a:pt x="423" y="171"/>
                  </a:lnTo>
                  <a:cubicBezTo>
                    <a:pt x="417" y="171"/>
                    <a:pt x="417" y="171"/>
                    <a:pt x="411" y="171"/>
                  </a:cubicBezTo>
                  <a:cubicBezTo>
                    <a:pt x="377" y="160"/>
                    <a:pt x="377" y="160"/>
                    <a:pt x="377" y="160"/>
                  </a:cubicBezTo>
                  <a:cubicBezTo>
                    <a:pt x="360" y="154"/>
                    <a:pt x="348" y="137"/>
                    <a:pt x="354" y="120"/>
                  </a:cubicBezTo>
                  <a:cubicBezTo>
                    <a:pt x="360" y="97"/>
                    <a:pt x="377" y="86"/>
                    <a:pt x="400" y="91"/>
                  </a:cubicBezTo>
                  <a:cubicBezTo>
                    <a:pt x="434" y="103"/>
                    <a:pt x="434" y="103"/>
                    <a:pt x="434" y="103"/>
                  </a:cubicBezTo>
                  <a:cubicBezTo>
                    <a:pt x="451" y="109"/>
                    <a:pt x="463" y="131"/>
                    <a:pt x="457" y="149"/>
                  </a:cubicBezTo>
                  <a:cubicBezTo>
                    <a:pt x="451" y="166"/>
                    <a:pt x="440" y="171"/>
                    <a:pt x="423" y="171"/>
                  </a:cubicBezTo>
                  <a:close/>
                  <a:moveTo>
                    <a:pt x="251" y="126"/>
                  </a:moveTo>
                  <a:lnTo>
                    <a:pt x="251" y="126"/>
                  </a:lnTo>
                  <a:cubicBezTo>
                    <a:pt x="246" y="126"/>
                    <a:pt x="246" y="126"/>
                    <a:pt x="240" y="126"/>
                  </a:cubicBezTo>
                  <a:cubicBezTo>
                    <a:pt x="206" y="114"/>
                    <a:pt x="206" y="114"/>
                    <a:pt x="206" y="114"/>
                  </a:cubicBezTo>
                  <a:cubicBezTo>
                    <a:pt x="189" y="109"/>
                    <a:pt x="177" y="91"/>
                    <a:pt x="183" y="74"/>
                  </a:cubicBezTo>
                  <a:cubicBezTo>
                    <a:pt x="183" y="52"/>
                    <a:pt x="206" y="40"/>
                    <a:pt x="223" y="46"/>
                  </a:cubicBezTo>
                  <a:cubicBezTo>
                    <a:pt x="257" y="57"/>
                    <a:pt x="257" y="57"/>
                    <a:pt x="257" y="57"/>
                  </a:cubicBezTo>
                  <a:cubicBezTo>
                    <a:pt x="280" y="63"/>
                    <a:pt x="291" y="80"/>
                    <a:pt x="286" y="97"/>
                  </a:cubicBezTo>
                  <a:cubicBezTo>
                    <a:pt x="280" y="114"/>
                    <a:pt x="263" y="126"/>
                    <a:pt x="251" y="126"/>
                  </a:cubicBezTo>
                  <a:close/>
                  <a:moveTo>
                    <a:pt x="74" y="86"/>
                  </a:moveTo>
                  <a:lnTo>
                    <a:pt x="74" y="86"/>
                  </a:lnTo>
                  <a:lnTo>
                    <a:pt x="69" y="86"/>
                  </a:lnTo>
                  <a:cubicBezTo>
                    <a:pt x="34" y="74"/>
                    <a:pt x="34" y="74"/>
                    <a:pt x="34" y="74"/>
                  </a:cubicBezTo>
                  <a:cubicBezTo>
                    <a:pt x="12" y="69"/>
                    <a:pt x="0" y="52"/>
                    <a:pt x="6" y="34"/>
                  </a:cubicBezTo>
                  <a:cubicBezTo>
                    <a:pt x="12" y="12"/>
                    <a:pt x="29" y="0"/>
                    <a:pt x="46" y="6"/>
                  </a:cubicBezTo>
                  <a:cubicBezTo>
                    <a:pt x="86" y="12"/>
                    <a:pt x="86" y="12"/>
                    <a:pt x="86" y="12"/>
                  </a:cubicBezTo>
                  <a:cubicBezTo>
                    <a:pt x="103" y="17"/>
                    <a:pt x="114" y="34"/>
                    <a:pt x="109" y="57"/>
                  </a:cubicBezTo>
                  <a:cubicBezTo>
                    <a:pt x="109" y="74"/>
                    <a:pt x="91" y="86"/>
                    <a:pt x="74" y="86"/>
                  </a:cubicBez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9" name="Freeform 267"/>
            <p:cNvSpPr>
              <a:spLocks noChangeArrowheads="1"/>
            </p:cNvSpPr>
            <p:nvPr/>
          </p:nvSpPr>
          <p:spPr bwMode="auto">
            <a:xfrm>
              <a:off x="15953558" y="7317760"/>
              <a:ext cx="668036" cy="1502083"/>
            </a:xfrm>
            <a:custGeom>
              <a:avLst/>
              <a:gdLst>
                <a:gd name="T0" fmla="*/ 828 w 869"/>
                <a:gd name="T1" fmla="*/ 1948 h 1949"/>
                <a:gd name="T2" fmla="*/ 782 w 869"/>
                <a:gd name="T3" fmla="*/ 1886 h 1949"/>
                <a:gd name="T4" fmla="*/ 857 w 869"/>
                <a:gd name="T5" fmla="*/ 1869 h 1949"/>
                <a:gd name="T6" fmla="*/ 834 w 869"/>
                <a:gd name="T7" fmla="*/ 1948 h 1949"/>
                <a:gd name="T8" fmla="*/ 782 w 869"/>
                <a:gd name="T9" fmla="*/ 1771 h 1949"/>
                <a:gd name="T10" fmla="*/ 748 w 869"/>
                <a:gd name="T11" fmla="*/ 1743 h 1949"/>
                <a:gd name="T12" fmla="*/ 765 w 869"/>
                <a:gd name="T13" fmla="*/ 1669 h 1949"/>
                <a:gd name="T14" fmla="*/ 817 w 869"/>
                <a:gd name="T15" fmla="*/ 1726 h 1949"/>
                <a:gd name="T16" fmla="*/ 782 w 869"/>
                <a:gd name="T17" fmla="*/ 1771 h 1949"/>
                <a:gd name="T18" fmla="*/ 737 w 869"/>
                <a:gd name="T19" fmla="*/ 1594 h 1949"/>
                <a:gd name="T20" fmla="*/ 691 w 869"/>
                <a:gd name="T21" fmla="*/ 1537 h 1949"/>
                <a:gd name="T22" fmla="*/ 759 w 869"/>
                <a:gd name="T23" fmla="*/ 1514 h 1949"/>
                <a:gd name="T24" fmla="*/ 748 w 869"/>
                <a:gd name="T25" fmla="*/ 1594 h 1949"/>
                <a:gd name="T26" fmla="*/ 685 w 869"/>
                <a:gd name="T27" fmla="*/ 1423 h 1949"/>
                <a:gd name="T28" fmla="*/ 651 w 869"/>
                <a:gd name="T29" fmla="*/ 1394 h 1949"/>
                <a:gd name="T30" fmla="*/ 662 w 869"/>
                <a:gd name="T31" fmla="*/ 1320 h 1949"/>
                <a:gd name="T32" fmla="*/ 720 w 869"/>
                <a:gd name="T33" fmla="*/ 1377 h 1949"/>
                <a:gd name="T34" fmla="*/ 685 w 869"/>
                <a:gd name="T35" fmla="*/ 1423 h 1949"/>
                <a:gd name="T36" fmla="*/ 622 w 869"/>
                <a:gd name="T37" fmla="*/ 1252 h 1949"/>
                <a:gd name="T38" fmla="*/ 577 w 869"/>
                <a:gd name="T39" fmla="*/ 1194 h 1949"/>
                <a:gd name="T40" fmla="*/ 645 w 869"/>
                <a:gd name="T41" fmla="*/ 1166 h 1949"/>
                <a:gd name="T42" fmla="*/ 634 w 869"/>
                <a:gd name="T43" fmla="*/ 1246 h 1949"/>
                <a:gd name="T44" fmla="*/ 560 w 869"/>
                <a:gd name="T45" fmla="*/ 1080 h 1949"/>
                <a:gd name="T46" fmla="*/ 525 w 869"/>
                <a:gd name="T47" fmla="*/ 1057 h 1949"/>
                <a:gd name="T48" fmla="*/ 531 w 869"/>
                <a:gd name="T49" fmla="*/ 977 h 1949"/>
                <a:gd name="T50" fmla="*/ 594 w 869"/>
                <a:gd name="T51" fmla="*/ 1029 h 1949"/>
                <a:gd name="T52" fmla="*/ 560 w 869"/>
                <a:gd name="T53" fmla="*/ 1080 h 1949"/>
                <a:gd name="T54" fmla="*/ 491 w 869"/>
                <a:gd name="T55" fmla="*/ 909 h 1949"/>
                <a:gd name="T56" fmla="*/ 445 w 869"/>
                <a:gd name="T57" fmla="*/ 857 h 1949"/>
                <a:gd name="T58" fmla="*/ 508 w 869"/>
                <a:gd name="T59" fmla="*/ 829 h 1949"/>
                <a:gd name="T60" fmla="*/ 502 w 869"/>
                <a:gd name="T61" fmla="*/ 909 h 1949"/>
                <a:gd name="T62" fmla="*/ 417 w 869"/>
                <a:gd name="T63" fmla="*/ 743 h 1949"/>
                <a:gd name="T64" fmla="*/ 382 w 869"/>
                <a:gd name="T65" fmla="*/ 726 h 1949"/>
                <a:gd name="T66" fmla="*/ 382 w 869"/>
                <a:gd name="T67" fmla="*/ 646 h 1949"/>
                <a:gd name="T68" fmla="*/ 445 w 869"/>
                <a:gd name="T69" fmla="*/ 692 h 1949"/>
                <a:gd name="T70" fmla="*/ 417 w 869"/>
                <a:gd name="T71" fmla="*/ 743 h 1949"/>
                <a:gd name="T72" fmla="*/ 337 w 869"/>
                <a:gd name="T73" fmla="*/ 583 h 1949"/>
                <a:gd name="T74" fmla="*/ 285 w 869"/>
                <a:gd name="T75" fmla="*/ 532 h 1949"/>
                <a:gd name="T76" fmla="*/ 348 w 869"/>
                <a:gd name="T77" fmla="*/ 497 h 1949"/>
                <a:gd name="T78" fmla="*/ 348 w 869"/>
                <a:gd name="T79" fmla="*/ 577 h 1949"/>
                <a:gd name="T80" fmla="*/ 251 w 869"/>
                <a:gd name="T81" fmla="*/ 423 h 1949"/>
                <a:gd name="T82" fmla="*/ 217 w 869"/>
                <a:gd name="T83" fmla="*/ 400 h 1949"/>
                <a:gd name="T84" fmla="*/ 211 w 869"/>
                <a:gd name="T85" fmla="*/ 320 h 1949"/>
                <a:gd name="T86" fmla="*/ 280 w 869"/>
                <a:gd name="T87" fmla="*/ 366 h 1949"/>
                <a:gd name="T88" fmla="*/ 251 w 869"/>
                <a:gd name="T89" fmla="*/ 423 h 1949"/>
                <a:gd name="T90" fmla="*/ 160 w 869"/>
                <a:gd name="T91" fmla="*/ 263 h 1949"/>
                <a:gd name="T92" fmla="*/ 108 w 869"/>
                <a:gd name="T93" fmla="*/ 217 h 1949"/>
                <a:gd name="T94" fmla="*/ 171 w 869"/>
                <a:gd name="T95" fmla="*/ 178 h 1949"/>
                <a:gd name="T96" fmla="*/ 177 w 869"/>
                <a:gd name="T97" fmla="*/ 257 h 1949"/>
                <a:gd name="T98" fmla="*/ 63 w 869"/>
                <a:gd name="T99" fmla="*/ 109 h 1949"/>
                <a:gd name="T100" fmla="*/ 34 w 869"/>
                <a:gd name="T101" fmla="*/ 92 h 1949"/>
                <a:gd name="T102" fmla="*/ 22 w 869"/>
                <a:gd name="T103" fmla="*/ 12 h 1949"/>
                <a:gd name="T104" fmla="*/ 91 w 869"/>
                <a:gd name="T105" fmla="*/ 52 h 1949"/>
                <a:gd name="T106" fmla="*/ 63 w 869"/>
                <a:gd name="T107" fmla="*/ 109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1949">
                  <a:moveTo>
                    <a:pt x="828" y="1948"/>
                  </a:moveTo>
                  <a:lnTo>
                    <a:pt x="828" y="1948"/>
                  </a:lnTo>
                  <a:cubicBezTo>
                    <a:pt x="811" y="1948"/>
                    <a:pt x="794" y="1937"/>
                    <a:pt x="794" y="1920"/>
                  </a:cubicBezTo>
                  <a:cubicBezTo>
                    <a:pt x="782" y="1886"/>
                    <a:pt x="782" y="1886"/>
                    <a:pt x="782" y="1886"/>
                  </a:cubicBezTo>
                  <a:cubicBezTo>
                    <a:pt x="782" y="1869"/>
                    <a:pt x="794" y="1846"/>
                    <a:pt x="811" y="1840"/>
                  </a:cubicBezTo>
                  <a:cubicBezTo>
                    <a:pt x="828" y="1840"/>
                    <a:pt x="851" y="1851"/>
                    <a:pt x="857" y="1869"/>
                  </a:cubicBezTo>
                  <a:cubicBezTo>
                    <a:pt x="862" y="1903"/>
                    <a:pt x="862" y="1903"/>
                    <a:pt x="862" y="1903"/>
                  </a:cubicBezTo>
                  <a:cubicBezTo>
                    <a:pt x="868" y="1926"/>
                    <a:pt x="857" y="1943"/>
                    <a:pt x="834" y="1948"/>
                  </a:cubicBezTo>
                  <a:lnTo>
                    <a:pt x="828" y="1948"/>
                  </a:lnTo>
                  <a:close/>
                  <a:moveTo>
                    <a:pt x="782" y="1771"/>
                  </a:moveTo>
                  <a:lnTo>
                    <a:pt x="782" y="1771"/>
                  </a:lnTo>
                  <a:cubicBezTo>
                    <a:pt x="771" y="1771"/>
                    <a:pt x="754" y="1760"/>
                    <a:pt x="748" y="1743"/>
                  </a:cubicBezTo>
                  <a:cubicBezTo>
                    <a:pt x="742" y="1709"/>
                    <a:pt x="742" y="1709"/>
                    <a:pt x="742" y="1709"/>
                  </a:cubicBezTo>
                  <a:cubicBezTo>
                    <a:pt x="737" y="1691"/>
                    <a:pt x="748" y="1669"/>
                    <a:pt x="765" y="1669"/>
                  </a:cubicBezTo>
                  <a:cubicBezTo>
                    <a:pt x="788" y="1663"/>
                    <a:pt x="805" y="1674"/>
                    <a:pt x="811" y="1691"/>
                  </a:cubicBezTo>
                  <a:cubicBezTo>
                    <a:pt x="817" y="1726"/>
                    <a:pt x="817" y="1726"/>
                    <a:pt x="817" y="1726"/>
                  </a:cubicBezTo>
                  <a:cubicBezTo>
                    <a:pt x="822" y="1743"/>
                    <a:pt x="811" y="1766"/>
                    <a:pt x="794" y="1771"/>
                  </a:cubicBezTo>
                  <a:cubicBezTo>
                    <a:pt x="788" y="1771"/>
                    <a:pt x="788" y="1771"/>
                    <a:pt x="782" y="1771"/>
                  </a:cubicBezTo>
                  <a:close/>
                  <a:moveTo>
                    <a:pt x="737" y="1594"/>
                  </a:moveTo>
                  <a:lnTo>
                    <a:pt x="737" y="1594"/>
                  </a:lnTo>
                  <a:cubicBezTo>
                    <a:pt x="720" y="1594"/>
                    <a:pt x="708" y="1583"/>
                    <a:pt x="702" y="1571"/>
                  </a:cubicBezTo>
                  <a:cubicBezTo>
                    <a:pt x="691" y="1537"/>
                    <a:pt x="691" y="1537"/>
                    <a:pt x="691" y="1537"/>
                  </a:cubicBezTo>
                  <a:cubicBezTo>
                    <a:pt x="685" y="1514"/>
                    <a:pt x="697" y="1497"/>
                    <a:pt x="714" y="1491"/>
                  </a:cubicBezTo>
                  <a:cubicBezTo>
                    <a:pt x="737" y="1486"/>
                    <a:pt x="754" y="1497"/>
                    <a:pt x="759" y="1514"/>
                  </a:cubicBezTo>
                  <a:cubicBezTo>
                    <a:pt x="771" y="1549"/>
                    <a:pt x="771" y="1549"/>
                    <a:pt x="771" y="1549"/>
                  </a:cubicBezTo>
                  <a:cubicBezTo>
                    <a:pt x="777" y="1571"/>
                    <a:pt x="765" y="1588"/>
                    <a:pt x="748" y="1594"/>
                  </a:cubicBezTo>
                  <a:cubicBezTo>
                    <a:pt x="742" y="1594"/>
                    <a:pt x="742" y="1594"/>
                    <a:pt x="737" y="1594"/>
                  </a:cubicBezTo>
                  <a:close/>
                  <a:moveTo>
                    <a:pt x="685" y="1423"/>
                  </a:moveTo>
                  <a:lnTo>
                    <a:pt x="685" y="1423"/>
                  </a:lnTo>
                  <a:cubicBezTo>
                    <a:pt x="668" y="1423"/>
                    <a:pt x="657" y="1411"/>
                    <a:pt x="651" y="1394"/>
                  </a:cubicBezTo>
                  <a:cubicBezTo>
                    <a:pt x="639" y="1360"/>
                    <a:pt x="639" y="1360"/>
                    <a:pt x="639" y="1360"/>
                  </a:cubicBezTo>
                  <a:cubicBezTo>
                    <a:pt x="634" y="1343"/>
                    <a:pt x="639" y="1326"/>
                    <a:pt x="662" y="1320"/>
                  </a:cubicBezTo>
                  <a:cubicBezTo>
                    <a:pt x="679" y="1309"/>
                    <a:pt x="697" y="1320"/>
                    <a:pt x="708" y="1337"/>
                  </a:cubicBezTo>
                  <a:cubicBezTo>
                    <a:pt x="720" y="1377"/>
                    <a:pt x="720" y="1377"/>
                    <a:pt x="720" y="1377"/>
                  </a:cubicBezTo>
                  <a:cubicBezTo>
                    <a:pt x="725" y="1394"/>
                    <a:pt x="714" y="1411"/>
                    <a:pt x="697" y="1417"/>
                  </a:cubicBezTo>
                  <a:cubicBezTo>
                    <a:pt x="691" y="1423"/>
                    <a:pt x="685" y="1423"/>
                    <a:pt x="685" y="1423"/>
                  </a:cubicBezTo>
                  <a:close/>
                  <a:moveTo>
                    <a:pt x="622" y="1252"/>
                  </a:moveTo>
                  <a:lnTo>
                    <a:pt x="622" y="1252"/>
                  </a:lnTo>
                  <a:cubicBezTo>
                    <a:pt x="611" y="1252"/>
                    <a:pt x="594" y="1240"/>
                    <a:pt x="588" y="1223"/>
                  </a:cubicBezTo>
                  <a:cubicBezTo>
                    <a:pt x="577" y="1194"/>
                    <a:pt x="577" y="1194"/>
                    <a:pt x="577" y="1194"/>
                  </a:cubicBezTo>
                  <a:cubicBezTo>
                    <a:pt x="571" y="1171"/>
                    <a:pt x="582" y="1154"/>
                    <a:pt x="599" y="1149"/>
                  </a:cubicBezTo>
                  <a:cubicBezTo>
                    <a:pt x="617" y="1137"/>
                    <a:pt x="639" y="1149"/>
                    <a:pt x="645" y="1166"/>
                  </a:cubicBezTo>
                  <a:cubicBezTo>
                    <a:pt x="657" y="1200"/>
                    <a:pt x="657" y="1200"/>
                    <a:pt x="657" y="1200"/>
                  </a:cubicBezTo>
                  <a:cubicBezTo>
                    <a:pt x="662" y="1217"/>
                    <a:pt x="657" y="1240"/>
                    <a:pt x="634" y="1246"/>
                  </a:cubicBezTo>
                  <a:cubicBezTo>
                    <a:pt x="634" y="1246"/>
                    <a:pt x="628" y="1252"/>
                    <a:pt x="622" y="1252"/>
                  </a:cubicBezTo>
                  <a:close/>
                  <a:moveTo>
                    <a:pt x="560" y="1080"/>
                  </a:moveTo>
                  <a:lnTo>
                    <a:pt x="560" y="1080"/>
                  </a:lnTo>
                  <a:cubicBezTo>
                    <a:pt x="548" y="1080"/>
                    <a:pt x="531" y="1069"/>
                    <a:pt x="525" y="1057"/>
                  </a:cubicBezTo>
                  <a:cubicBezTo>
                    <a:pt x="514" y="1023"/>
                    <a:pt x="514" y="1023"/>
                    <a:pt x="514" y="1023"/>
                  </a:cubicBezTo>
                  <a:cubicBezTo>
                    <a:pt x="508" y="1006"/>
                    <a:pt x="514" y="983"/>
                    <a:pt x="531" y="977"/>
                  </a:cubicBezTo>
                  <a:cubicBezTo>
                    <a:pt x="554" y="971"/>
                    <a:pt x="571" y="977"/>
                    <a:pt x="577" y="994"/>
                  </a:cubicBezTo>
                  <a:cubicBezTo>
                    <a:pt x="594" y="1029"/>
                    <a:pt x="594" y="1029"/>
                    <a:pt x="594" y="1029"/>
                  </a:cubicBezTo>
                  <a:cubicBezTo>
                    <a:pt x="599" y="1046"/>
                    <a:pt x="594" y="1069"/>
                    <a:pt x="571" y="1074"/>
                  </a:cubicBezTo>
                  <a:cubicBezTo>
                    <a:pt x="571" y="1080"/>
                    <a:pt x="565" y="1080"/>
                    <a:pt x="560" y="1080"/>
                  </a:cubicBezTo>
                  <a:close/>
                  <a:moveTo>
                    <a:pt x="491" y="909"/>
                  </a:moveTo>
                  <a:lnTo>
                    <a:pt x="491" y="909"/>
                  </a:lnTo>
                  <a:cubicBezTo>
                    <a:pt x="474" y="909"/>
                    <a:pt x="462" y="903"/>
                    <a:pt x="457" y="892"/>
                  </a:cubicBezTo>
                  <a:cubicBezTo>
                    <a:pt x="445" y="857"/>
                    <a:pt x="445" y="857"/>
                    <a:pt x="445" y="857"/>
                  </a:cubicBezTo>
                  <a:cubicBezTo>
                    <a:pt x="434" y="840"/>
                    <a:pt x="445" y="817"/>
                    <a:pt x="462" y="812"/>
                  </a:cubicBezTo>
                  <a:cubicBezTo>
                    <a:pt x="480" y="800"/>
                    <a:pt x="502" y="812"/>
                    <a:pt x="508" y="829"/>
                  </a:cubicBezTo>
                  <a:cubicBezTo>
                    <a:pt x="520" y="863"/>
                    <a:pt x="520" y="863"/>
                    <a:pt x="520" y="863"/>
                  </a:cubicBezTo>
                  <a:cubicBezTo>
                    <a:pt x="531" y="880"/>
                    <a:pt x="520" y="897"/>
                    <a:pt x="502" y="909"/>
                  </a:cubicBezTo>
                  <a:cubicBezTo>
                    <a:pt x="497" y="909"/>
                    <a:pt x="497" y="909"/>
                    <a:pt x="491" y="909"/>
                  </a:cubicBezTo>
                  <a:close/>
                  <a:moveTo>
                    <a:pt x="417" y="743"/>
                  </a:moveTo>
                  <a:lnTo>
                    <a:pt x="417" y="743"/>
                  </a:lnTo>
                  <a:cubicBezTo>
                    <a:pt x="400" y="743"/>
                    <a:pt x="388" y="737"/>
                    <a:pt x="382" y="726"/>
                  </a:cubicBezTo>
                  <a:cubicBezTo>
                    <a:pt x="365" y="692"/>
                    <a:pt x="365" y="692"/>
                    <a:pt x="365" y="692"/>
                  </a:cubicBezTo>
                  <a:cubicBezTo>
                    <a:pt x="360" y="674"/>
                    <a:pt x="365" y="652"/>
                    <a:pt x="382" y="646"/>
                  </a:cubicBezTo>
                  <a:cubicBezTo>
                    <a:pt x="400" y="635"/>
                    <a:pt x="422" y="646"/>
                    <a:pt x="428" y="663"/>
                  </a:cubicBezTo>
                  <a:cubicBezTo>
                    <a:pt x="445" y="692"/>
                    <a:pt x="445" y="692"/>
                    <a:pt x="445" y="692"/>
                  </a:cubicBezTo>
                  <a:cubicBezTo>
                    <a:pt x="457" y="714"/>
                    <a:pt x="445" y="732"/>
                    <a:pt x="428" y="743"/>
                  </a:cubicBezTo>
                  <a:cubicBezTo>
                    <a:pt x="422" y="743"/>
                    <a:pt x="422" y="743"/>
                    <a:pt x="417" y="743"/>
                  </a:cubicBezTo>
                  <a:close/>
                  <a:moveTo>
                    <a:pt x="337" y="583"/>
                  </a:moveTo>
                  <a:lnTo>
                    <a:pt x="337" y="583"/>
                  </a:lnTo>
                  <a:cubicBezTo>
                    <a:pt x="320" y="583"/>
                    <a:pt x="308" y="577"/>
                    <a:pt x="302" y="560"/>
                  </a:cubicBezTo>
                  <a:cubicBezTo>
                    <a:pt x="285" y="532"/>
                    <a:pt x="285" y="532"/>
                    <a:pt x="285" y="532"/>
                  </a:cubicBezTo>
                  <a:cubicBezTo>
                    <a:pt x="280" y="514"/>
                    <a:pt x="285" y="492"/>
                    <a:pt x="302" y="480"/>
                  </a:cubicBezTo>
                  <a:cubicBezTo>
                    <a:pt x="320" y="475"/>
                    <a:pt x="342" y="480"/>
                    <a:pt x="348" y="497"/>
                  </a:cubicBezTo>
                  <a:cubicBezTo>
                    <a:pt x="365" y="532"/>
                    <a:pt x="365" y="532"/>
                    <a:pt x="365" y="532"/>
                  </a:cubicBezTo>
                  <a:cubicBezTo>
                    <a:pt x="377" y="549"/>
                    <a:pt x="365" y="572"/>
                    <a:pt x="348" y="577"/>
                  </a:cubicBezTo>
                  <a:cubicBezTo>
                    <a:pt x="342" y="583"/>
                    <a:pt x="337" y="583"/>
                    <a:pt x="337" y="583"/>
                  </a:cubicBezTo>
                  <a:close/>
                  <a:moveTo>
                    <a:pt x="251" y="423"/>
                  </a:moveTo>
                  <a:lnTo>
                    <a:pt x="251" y="423"/>
                  </a:lnTo>
                  <a:cubicBezTo>
                    <a:pt x="234" y="423"/>
                    <a:pt x="222" y="412"/>
                    <a:pt x="217" y="400"/>
                  </a:cubicBezTo>
                  <a:cubicBezTo>
                    <a:pt x="200" y="372"/>
                    <a:pt x="200" y="372"/>
                    <a:pt x="200" y="372"/>
                  </a:cubicBezTo>
                  <a:cubicBezTo>
                    <a:pt x="188" y="354"/>
                    <a:pt x="194" y="332"/>
                    <a:pt x="211" y="320"/>
                  </a:cubicBezTo>
                  <a:cubicBezTo>
                    <a:pt x="228" y="315"/>
                    <a:pt x="251" y="320"/>
                    <a:pt x="263" y="337"/>
                  </a:cubicBezTo>
                  <a:cubicBezTo>
                    <a:pt x="280" y="366"/>
                    <a:pt x="280" y="366"/>
                    <a:pt x="280" y="366"/>
                  </a:cubicBezTo>
                  <a:cubicBezTo>
                    <a:pt x="291" y="383"/>
                    <a:pt x="285" y="406"/>
                    <a:pt x="268" y="417"/>
                  </a:cubicBezTo>
                  <a:cubicBezTo>
                    <a:pt x="263" y="417"/>
                    <a:pt x="257" y="423"/>
                    <a:pt x="251" y="423"/>
                  </a:cubicBezTo>
                  <a:close/>
                  <a:moveTo>
                    <a:pt x="160" y="263"/>
                  </a:moveTo>
                  <a:lnTo>
                    <a:pt x="160" y="263"/>
                  </a:lnTo>
                  <a:cubicBezTo>
                    <a:pt x="148" y="263"/>
                    <a:pt x="137" y="257"/>
                    <a:pt x="125" y="246"/>
                  </a:cubicBezTo>
                  <a:cubicBezTo>
                    <a:pt x="108" y="217"/>
                    <a:pt x="108" y="217"/>
                    <a:pt x="108" y="217"/>
                  </a:cubicBezTo>
                  <a:cubicBezTo>
                    <a:pt x="97" y="200"/>
                    <a:pt x="103" y="178"/>
                    <a:pt x="120" y="166"/>
                  </a:cubicBezTo>
                  <a:cubicBezTo>
                    <a:pt x="137" y="155"/>
                    <a:pt x="160" y="160"/>
                    <a:pt x="171" y="178"/>
                  </a:cubicBezTo>
                  <a:cubicBezTo>
                    <a:pt x="188" y="212"/>
                    <a:pt x="188" y="212"/>
                    <a:pt x="188" y="212"/>
                  </a:cubicBezTo>
                  <a:cubicBezTo>
                    <a:pt x="200" y="229"/>
                    <a:pt x="194" y="246"/>
                    <a:pt x="177" y="257"/>
                  </a:cubicBezTo>
                  <a:cubicBezTo>
                    <a:pt x="171" y="263"/>
                    <a:pt x="165" y="263"/>
                    <a:pt x="160" y="263"/>
                  </a:cubicBezTo>
                  <a:close/>
                  <a:moveTo>
                    <a:pt x="63" y="109"/>
                  </a:moveTo>
                  <a:lnTo>
                    <a:pt x="63" y="109"/>
                  </a:lnTo>
                  <a:cubicBezTo>
                    <a:pt x="51" y="109"/>
                    <a:pt x="40" y="103"/>
                    <a:pt x="34" y="92"/>
                  </a:cubicBezTo>
                  <a:cubicBezTo>
                    <a:pt x="11" y="63"/>
                    <a:pt x="11" y="63"/>
                    <a:pt x="11" y="63"/>
                  </a:cubicBezTo>
                  <a:cubicBezTo>
                    <a:pt x="0" y="46"/>
                    <a:pt x="5" y="23"/>
                    <a:pt x="22" y="12"/>
                  </a:cubicBezTo>
                  <a:cubicBezTo>
                    <a:pt x="40" y="0"/>
                    <a:pt x="63" y="6"/>
                    <a:pt x="74" y="23"/>
                  </a:cubicBezTo>
                  <a:cubicBezTo>
                    <a:pt x="91" y="52"/>
                    <a:pt x="91" y="52"/>
                    <a:pt x="91" y="52"/>
                  </a:cubicBezTo>
                  <a:cubicBezTo>
                    <a:pt x="103" y="69"/>
                    <a:pt x="97" y="92"/>
                    <a:pt x="80" y="103"/>
                  </a:cubicBezTo>
                  <a:cubicBezTo>
                    <a:pt x="74" y="109"/>
                    <a:pt x="68" y="109"/>
                    <a:pt x="63" y="109"/>
                  </a:cubicBez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0" name="Group 379"/>
            <p:cNvGrpSpPr/>
            <p:nvPr/>
          </p:nvGrpSpPr>
          <p:grpSpPr>
            <a:xfrm>
              <a:off x="8423827" y="5947889"/>
              <a:ext cx="1404923" cy="1294259"/>
              <a:chOff x="13296064" y="10607541"/>
              <a:chExt cx="1265763" cy="1166060"/>
            </a:xfrm>
            <a:solidFill>
              <a:schemeClr val="accent2"/>
            </a:solidFill>
          </p:grpSpPr>
          <p:sp>
            <p:nvSpPr>
              <p:cNvPr id="423"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4"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1" name="Freeform 39"/>
            <p:cNvSpPr>
              <a:spLocks noChangeArrowheads="1"/>
            </p:cNvSpPr>
            <p:nvPr/>
          </p:nvSpPr>
          <p:spPr bwMode="auto">
            <a:xfrm>
              <a:off x="8845977" y="6327141"/>
              <a:ext cx="532732" cy="532736"/>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2" name="Group 381"/>
            <p:cNvGrpSpPr/>
            <p:nvPr/>
          </p:nvGrpSpPr>
          <p:grpSpPr>
            <a:xfrm>
              <a:off x="7995192" y="6457166"/>
              <a:ext cx="304072" cy="303870"/>
              <a:chOff x="8571240" y="5550087"/>
              <a:chExt cx="304072" cy="303870"/>
            </a:xfrm>
          </p:grpSpPr>
          <p:sp>
            <p:nvSpPr>
              <p:cNvPr id="41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20" name="Group 419"/>
              <p:cNvGrpSpPr/>
              <p:nvPr/>
            </p:nvGrpSpPr>
            <p:grpSpPr>
              <a:xfrm>
                <a:off x="8633181" y="5620427"/>
                <a:ext cx="183006" cy="180070"/>
                <a:chOff x="8633181" y="5620427"/>
                <a:chExt cx="183006" cy="180070"/>
              </a:xfrm>
              <a:solidFill>
                <a:schemeClr val="bg1"/>
              </a:solidFill>
            </p:grpSpPr>
            <p:sp>
              <p:nvSpPr>
                <p:cNvPr id="42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3" name="Group 382"/>
            <p:cNvGrpSpPr/>
            <p:nvPr/>
          </p:nvGrpSpPr>
          <p:grpSpPr>
            <a:xfrm>
              <a:off x="7083016" y="8870913"/>
              <a:ext cx="1404923" cy="1294259"/>
              <a:chOff x="13296064" y="10607541"/>
              <a:chExt cx="1265763" cy="1166060"/>
            </a:xfrm>
          </p:grpSpPr>
          <p:sp>
            <p:nvSpPr>
              <p:cNvPr id="417"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8"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4" name="Freeform 271"/>
            <p:cNvSpPr>
              <a:spLocks noChangeArrowheads="1"/>
            </p:cNvSpPr>
            <p:nvPr/>
          </p:nvSpPr>
          <p:spPr bwMode="auto">
            <a:xfrm>
              <a:off x="7466258" y="9211358"/>
              <a:ext cx="577173" cy="582417"/>
            </a:xfrm>
            <a:custGeom>
              <a:avLst/>
              <a:gdLst>
                <a:gd name="T0" fmla="*/ 23 w 909"/>
                <a:gd name="T1" fmla="*/ 292 h 916"/>
                <a:gd name="T2" fmla="*/ 23 w 909"/>
                <a:gd name="T3" fmla="*/ 292 h 916"/>
                <a:gd name="T4" fmla="*/ 0 w 909"/>
                <a:gd name="T5" fmla="*/ 332 h 916"/>
                <a:gd name="T6" fmla="*/ 0 w 909"/>
                <a:gd name="T7" fmla="*/ 863 h 916"/>
                <a:gd name="T8" fmla="*/ 51 w 909"/>
                <a:gd name="T9" fmla="*/ 915 h 916"/>
                <a:gd name="T10" fmla="*/ 862 w 909"/>
                <a:gd name="T11" fmla="*/ 915 h 916"/>
                <a:gd name="T12" fmla="*/ 908 w 909"/>
                <a:gd name="T13" fmla="*/ 863 h 916"/>
                <a:gd name="T14" fmla="*/ 908 w 909"/>
                <a:gd name="T15" fmla="*/ 332 h 916"/>
                <a:gd name="T16" fmla="*/ 885 w 909"/>
                <a:gd name="T17" fmla="*/ 292 h 916"/>
                <a:gd name="T18" fmla="*/ 480 w 909"/>
                <a:gd name="T19" fmla="*/ 12 h 916"/>
                <a:gd name="T20" fmla="*/ 434 w 909"/>
                <a:gd name="T21" fmla="*/ 12 h 916"/>
                <a:gd name="T22" fmla="*/ 23 w 909"/>
                <a:gd name="T23" fmla="*/ 292 h 916"/>
                <a:gd name="T24" fmla="*/ 74 w 909"/>
                <a:gd name="T25" fmla="*/ 429 h 916"/>
                <a:gd name="T26" fmla="*/ 74 w 909"/>
                <a:gd name="T27" fmla="*/ 429 h 916"/>
                <a:gd name="T28" fmla="*/ 314 w 909"/>
                <a:gd name="T29" fmla="*/ 595 h 916"/>
                <a:gd name="T30" fmla="*/ 74 w 909"/>
                <a:gd name="T31" fmla="*/ 755 h 916"/>
                <a:gd name="T32" fmla="*/ 74 w 909"/>
                <a:gd name="T33" fmla="*/ 429 h 916"/>
                <a:gd name="T34" fmla="*/ 377 w 909"/>
                <a:gd name="T35" fmla="*/ 549 h 916"/>
                <a:gd name="T36" fmla="*/ 377 w 909"/>
                <a:gd name="T37" fmla="*/ 549 h 916"/>
                <a:gd name="T38" fmla="*/ 74 w 909"/>
                <a:gd name="T39" fmla="*/ 343 h 916"/>
                <a:gd name="T40" fmla="*/ 457 w 909"/>
                <a:gd name="T41" fmla="*/ 81 h 916"/>
                <a:gd name="T42" fmla="*/ 840 w 909"/>
                <a:gd name="T43" fmla="*/ 338 h 916"/>
                <a:gd name="T44" fmla="*/ 537 w 909"/>
                <a:gd name="T45" fmla="*/ 549 h 916"/>
                <a:gd name="T46" fmla="*/ 480 w 909"/>
                <a:gd name="T47" fmla="*/ 509 h 916"/>
                <a:gd name="T48" fmla="*/ 434 w 909"/>
                <a:gd name="T49" fmla="*/ 509 h 916"/>
                <a:gd name="T50" fmla="*/ 377 w 909"/>
                <a:gd name="T51" fmla="*/ 549 h 916"/>
                <a:gd name="T52" fmla="*/ 600 w 909"/>
                <a:gd name="T53" fmla="*/ 595 h 916"/>
                <a:gd name="T54" fmla="*/ 600 w 909"/>
                <a:gd name="T55" fmla="*/ 595 h 916"/>
                <a:gd name="T56" fmla="*/ 840 w 909"/>
                <a:gd name="T57" fmla="*/ 423 h 916"/>
                <a:gd name="T58" fmla="*/ 840 w 909"/>
                <a:gd name="T59" fmla="*/ 760 h 916"/>
                <a:gd name="T60" fmla="*/ 600 w 909"/>
                <a:gd name="T61" fmla="*/ 595 h 916"/>
                <a:gd name="T62" fmla="*/ 840 w 909"/>
                <a:gd name="T63" fmla="*/ 840 h 916"/>
                <a:gd name="T64" fmla="*/ 840 w 909"/>
                <a:gd name="T65" fmla="*/ 840 h 916"/>
                <a:gd name="T66" fmla="*/ 457 w 909"/>
                <a:gd name="T67" fmla="*/ 583 h 916"/>
                <a:gd name="T68" fmla="*/ 74 w 909"/>
                <a:gd name="T69" fmla="*/ 840 h 916"/>
                <a:gd name="T70" fmla="*/ 840 w 909"/>
                <a:gd name="T71" fmla="*/ 84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9" h="916">
                  <a:moveTo>
                    <a:pt x="23" y="292"/>
                  </a:moveTo>
                  <a:lnTo>
                    <a:pt x="23" y="292"/>
                  </a:lnTo>
                  <a:cubicBezTo>
                    <a:pt x="11" y="303"/>
                    <a:pt x="0" y="315"/>
                    <a:pt x="0" y="332"/>
                  </a:cubicBezTo>
                  <a:cubicBezTo>
                    <a:pt x="0" y="509"/>
                    <a:pt x="0" y="686"/>
                    <a:pt x="0" y="863"/>
                  </a:cubicBezTo>
                  <a:cubicBezTo>
                    <a:pt x="0" y="892"/>
                    <a:pt x="23" y="915"/>
                    <a:pt x="51" y="915"/>
                  </a:cubicBezTo>
                  <a:cubicBezTo>
                    <a:pt x="862" y="915"/>
                    <a:pt x="862" y="915"/>
                    <a:pt x="862" y="915"/>
                  </a:cubicBezTo>
                  <a:cubicBezTo>
                    <a:pt x="891" y="915"/>
                    <a:pt x="908" y="892"/>
                    <a:pt x="908" y="863"/>
                  </a:cubicBezTo>
                  <a:cubicBezTo>
                    <a:pt x="908" y="686"/>
                    <a:pt x="908" y="509"/>
                    <a:pt x="908" y="332"/>
                  </a:cubicBezTo>
                  <a:cubicBezTo>
                    <a:pt x="908" y="315"/>
                    <a:pt x="902" y="298"/>
                    <a:pt x="885" y="292"/>
                  </a:cubicBezTo>
                  <a:cubicBezTo>
                    <a:pt x="480" y="12"/>
                    <a:pt x="480" y="12"/>
                    <a:pt x="480" y="12"/>
                  </a:cubicBezTo>
                  <a:cubicBezTo>
                    <a:pt x="463" y="0"/>
                    <a:pt x="445" y="0"/>
                    <a:pt x="434" y="12"/>
                  </a:cubicBezTo>
                  <a:lnTo>
                    <a:pt x="23" y="292"/>
                  </a:lnTo>
                  <a:close/>
                  <a:moveTo>
                    <a:pt x="74" y="429"/>
                  </a:moveTo>
                  <a:lnTo>
                    <a:pt x="74" y="429"/>
                  </a:lnTo>
                  <a:cubicBezTo>
                    <a:pt x="314" y="595"/>
                    <a:pt x="314" y="595"/>
                    <a:pt x="314" y="595"/>
                  </a:cubicBezTo>
                  <a:cubicBezTo>
                    <a:pt x="74" y="755"/>
                    <a:pt x="74" y="755"/>
                    <a:pt x="74" y="755"/>
                  </a:cubicBezTo>
                  <a:lnTo>
                    <a:pt x="74" y="429"/>
                  </a:lnTo>
                  <a:close/>
                  <a:moveTo>
                    <a:pt x="377" y="549"/>
                  </a:moveTo>
                  <a:lnTo>
                    <a:pt x="377" y="549"/>
                  </a:lnTo>
                  <a:cubicBezTo>
                    <a:pt x="74" y="343"/>
                    <a:pt x="74" y="343"/>
                    <a:pt x="74" y="343"/>
                  </a:cubicBezTo>
                  <a:cubicBezTo>
                    <a:pt x="457" y="81"/>
                    <a:pt x="457" y="81"/>
                    <a:pt x="457" y="81"/>
                  </a:cubicBezTo>
                  <a:cubicBezTo>
                    <a:pt x="840" y="338"/>
                    <a:pt x="840" y="338"/>
                    <a:pt x="840" y="338"/>
                  </a:cubicBezTo>
                  <a:cubicBezTo>
                    <a:pt x="537" y="549"/>
                    <a:pt x="537" y="549"/>
                    <a:pt x="537" y="549"/>
                  </a:cubicBezTo>
                  <a:cubicBezTo>
                    <a:pt x="480" y="509"/>
                    <a:pt x="480" y="509"/>
                    <a:pt x="480" y="509"/>
                  </a:cubicBezTo>
                  <a:cubicBezTo>
                    <a:pt x="463" y="503"/>
                    <a:pt x="445" y="503"/>
                    <a:pt x="434" y="509"/>
                  </a:cubicBezTo>
                  <a:lnTo>
                    <a:pt x="377" y="549"/>
                  </a:lnTo>
                  <a:close/>
                  <a:moveTo>
                    <a:pt x="600" y="595"/>
                  </a:moveTo>
                  <a:lnTo>
                    <a:pt x="600" y="595"/>
                  </a:lnTo>
                  <a:cubicBezTo>
                    <a:pt x="840" y="423"/>
                    <a:pt x="840" y="423"/>
                    <a:pt x="840" y="423"/>
                  </a:cubicBezTo>
                  <a:cubicBezTo>
                    <a:pt x="840" y="760"/>
                    <a:pt x="840" y="760"/>
                    <a:pt x="840" y="760"/>
                  </a:cubicBezTo>
                  <a:lnTo>
                    <a:pt x="600" y="595"/>
                  </a:lnTo>
                  <a:close/>
                  <a:moveTo>
                    <a:pt x="840" y="840"/>
                  </a:moveTo>
                  <a:lnTo>
                    <a:pt x="840" y="840"/>
                  </a:lnTo>
                  <a:cubicBezTo>
                    <a:pt x="457" y="583"/>
                    <a:pt x="457" y="583"/>
                    <a:pt x="457" y="583"/>
                  </a:cubicBezTo>
                  <a:cubicBezTo>
                    <a:pt x="74" y="840"/>
                    <a:pt x="74" y="840"/>
                    <a:pt x="74" y="840"/>
                  </a:cubicBezTo>
                  <a:lnTo>
                    <a:pt x="840" y="840"/>
                  </a:lnTo>
                  <a:close/>
                </a:path>
              </a:pathLst>
            </a:custGeom>
            <a:solidFill>
              <a:schemeClr val="bg1"/>
            </a:solidFill>
            <a:ln>
              <a:noFill/>
            </a:ln>
            <a:effectLst/>
          </p:spPr>
          <p:txBody>
            <a:bodyPr wrap="none" anchor="ctr"/>
            <a:lstStyle/>
            <a:p>
              <a:endParaRPr lang="en-US" dirty="0">
                <a:latin typeface="Lato Light"/>
              </a:endParaRPr>
            </a:p>
          </p:txBody>
        </p:sp>
        <p:grpSp>
          <p:nvGrpSpPr>
            <p:cNvPr id="385" name="Group 384"/>
            <p:cNvGrpSpPr/>
            <p:nvPr/>
          </p:nvGrpSpPr>
          <p:grpSpPr>
            <a:xfrm>
              <a:off x="6669721" y="9344707"/>
              <a:ext cx="304072" cy="303870"/>
              <a:chOff x="8571240" y="5550087"/>
              <a:chExt cx="304072" cy="303870"/>
            </a:xfrm>
          </p:grpSpPr>
          <p:sp>
            <p:nvSpPr>
              <p:cNvPr id="413"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14" name="Group 413"/>
              <p:cNvGrpSpPr/>
              <p:nvPr/>
            </p:nvGrpSpPr>
            <p:grpSpPr>
              <a:xfrm>
                <a:off x="8633181" y="5620427"/>
                <a:ext cx="183006" cy="180070"/>
                <a:chOff x="8633181" y="5620427"/>
                <a:chExt cx="183006" cy="180070"/>
              </a:xfrm>
              <a:solidFill>
                <a:schemeClr val="bg1"/>
              </a:solidFill>
            </p:grpSpPr>
            <p:sp>
              <p:nvSpPr>
                <p:cNvPr id="415"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6"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6" name="Group 385"/>
            <p:cNvGrpSpPr/>
            <p:nvPr/>
          </p:nvGrpSpPr>
          <p:grpSpPr>
            <a:xfrm>
              <a:off x="15953558" y="8892165"/>
              <a:ext cx="1404923" cy="1294259"/>
              <a:chOff x="13296064" y="10607541"/>
              <a:chExt cx="1265763" cy="1166060"/>
            </a:xfrm>
          </p:grpSpPr>
          <p:sp>
            <p:nvSpPr>
              <p:cNvPr id="411"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2"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87" name="Group 386"/>
            <p:cNvGrpSpPr/>
            <p:nvPr/>
          </p:nvGrpSpPr>
          <p:grpSpPr>
            <a:xfrm>
              <a:off x="17413750" y="9367010"/>
              <a:ext cx="304072" cy="303870"/>
              <a:chOff x="8571240" y="5550087"/>
              <a:chExt cx="304072" cy="303870"/>
            </a:xfrm>
          </p:grpSpPr>
          <p:sp>
            <p:nvSpPr>
              <p:cNvPr id="407"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8" name="Group 407"/>
              <p:cNvGrpSpPr/>
              <p:nvPr/>
            </p:nvGrpSpPr>
            <p:grpSpPr>
              <a:xfrm>
                <a:off x="8633181" y="5620427"/>
                <a:ext cx="183006" cy="180070"/>
                <a:chOff x="8633181" y="5620427"/>
                <a:chExt cx="183006" cy="180070"/>
              </a:xfrm>
              <a:solidFill>
                <a:schemeClr val="bg1"/>
              </a:solidFill>
            </p:grpSpPr>
            <p:sp>
              <p:nvSpPr>
                <p:cNvPr id="409"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0"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sp>
          <p:nvSpPr>
            <p:cNvPr id="388" name="Freeform 387"/>
            <p:cNvSpPr>
              <a:spLocks noChangeArrowheads="1"/>
            </p:cNvSpPr>
            <p:nvPr/>
          </p:nvSpPr>
          <p:spPr bwMode="auto">
            <a:xfrm>
              <a:off x="16800515" y="9253564"/>
              <a:ext cx="134312" cy="134223"/>
            </a:xfrm>
            <a:custGeom>
              <a:avLst/>
              <a:gdLst>
                <a:gd name="T0" fmla="*/ 14 w 306"/>
                <a:gd name="T1" fmla="*/ 291 h 305"/>
                <a:gd name="T2" fmla="*/ 14 w 306"/>
                <a:gd name="T3" fmla="*/ 291 h 305"/>
                <a:gd name="T4" fmla="*/ 53 w 306"/>
                <a:gd name="T5" fmla="*/ 291 h 305"/>
                <a:gd name="T6" fmla="*/ 292 w 306"/>
                <a:gd name="T7" fmla="*/ 53 h 305"/>
                <a:gd name="T8" fmla="*/ 292 w 306"/>
                <a:gd name="T9" fmla="*/ 13 h 305"/>
                <a:gd name="T10" fmla="*/ 245 w 306"/>
                <a:gd name="T11" fmla="*/ 13 h 305"/>
                <a:gd name="T12" fmla="*/ 14 w 306"/>
                <a:gd name="T13" fmla="*/ 245 h 305"/>
                <a:gd name="T14" fmla="*/ 14 w 306"/>
                <a:gd name="T15" fmla="*/ 291 h 305"/>
                <a:gd name="T16" fmla="*/ 14 w 306"/>
                <a:gd name="T17" fmla="*/ 291 h 305"/>
                <a:gd name="T18" fmla="*/ 14 w 306"/>
                <a:gd name="T19" fmla="*/ 29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5">
                  <a:moveTo>
                    <a:pt x="14" y="291"/>
                  </a:moveTo>
                  <a:lnTo>
                    <a:pt x="14" y="291"/>
                  </a:lnTo>
                  <a:cubicBezTo>
                    <a:pt x="27" y="304"/>
                    <a:pt x="40" y="304"/>
                    <a:pt x="53" y="291"/>
                  </a:cubicBezTo>
                  <a:cubicBezTo>
                    <a:pt x="292" y="53"/>
                    <a:pt x="292" y="53"/>
                    <a:pt x="292" y="53"/>
                  </a:cubicBezTo>
                  <a:cubicBezTo>
                    <a:pt x="305" y="39"/>
                    <a:pt x="305" y="19"/>
                    <a:pt x="292" y="13"/>
                  </a:cubicBezTo>
                  <a:cubicBezTo>
                    <a:pt x="279" y="0"/>
                    <a:pt x="259" y="0"/>
                    <a:pt x="245" y="13"/>
                  </a:cubicBezTo>
                  <a:cubicBezTo>
                    <a:pt x="14" y="245"/>
                    <a:pt x="14" y="245"/>
                    <a:pt x="14" y="245"/>
                  </a:cubicBezTo>
                  <a:cubicBezTo>
                    <a:pt x="0" y="258"/>
                    <a:pt x="0" y="278"/>
                    <a:pt x="14" y="291"/>
                  </a:cubicBezTo>
                  <a:close/>
                  <a:moveTo>
                    <a:pt x="14" y="291"/>
                  </a:moveTo>
                  <a:lnTo>
                    <a:pt x="14" y="291"/>
                  </a:lnTo>
                  <a:close/>
                </a:path>
              </a:pathLst>
            </a:custGeom>
            <a:solidFill>
              <a:schemeClr val="bg1"/>
            </a:solidFill>
            <a:ln>
              <a:noFill/>
            </a:ln>
            <a:effectLst/>
          </p:spPr>
          <p:txBody>
            <a:bodyPr wrap="none" anchor="ctr"/>
            <a:lstStyle/>
            <a:p>
              <a:endParaRPr lang="en-US" dirty="0">
                <a:latin typeface="Lato Light"/>
              </a:endParaRPr>
            </a:p>
          </p:txBody>
        </p:sp>
        <p:sp>
          <p:nvSpPr>
            <p:cNvPr id="389" name="Freeform 388"/>
            <p:cNvSpPr>
              <a:spLocks noChangeArrowheads="1"/>
            </p:cNvSpPr>
            <p:nvPr/>
          </p:nvSpPr>
          <p:spPr bwMode="auto">
            <a:xfrm>
              <a:off x="16664227" y="9433186"/>
              <a:ext cx="79008" cy="78955"/>
            </a:xfrm>
            <a:custGeom>
              <a:avLst/>
              <a:gdLst>
                <a:gd name="T0" fmla="*/ 145 w 180"/>
                <a:gd name="T1" fmla="*/ 33 h 179"/>
                <a:gd name="T2" fmla="*/ 145 w 180"/>
                <a:gd name="T3" fmla="*/ 33 h 179"/>
                <a:gd name="T4" fmla="*/ 99 w 180"/>
                <a:gd name="T5" fmla="*/ 6 h 179"/>
                <a:gd name="T6" fmla="*/ 53 w 180"/>
                <a:gd name="T7" fmla="*/ 0 h 179"/>
                <a:gd name="T8" fmla="*/ 20 w 180"/>
                <a:gd name="T9" fmla="*/ 19 h 179"/>
                <a:gd name="T10" fmla="*/ 0 w 180"/>
                <a:gd name="T11" fmla="*/ 46 h 179"/>
                <a:gd name="T12" fmla="*/ 0 w 180"/>
                <a:gd name="T13" fmla="*/ 79 h 179"/>
                <a:gd name="T14" fmla="*/ 6 w 180"/>
                <a:gd name="T15" fmla="*/ 112 h 179"/>
                <a:gd name="T16" fmla="*/ 33 w 180"/>
                <a:gd name="T17" fmla="*/ 145 h 179"/>
                <a:gd name="T18" fmla="*/ 66 w 180"/>
                <a:gd name="T19" fmla="*/ 172 h 179"/>
                <a:gd name="T20" fmla="*/ 99 w 180"/>
                <a:gd name="T21" fmla="*/ 178 h 179"/>
                <a:gd name="T22" fmla="*/ 132 w 180"/>
                <a:gd name="T23" fmla="*/ 178 h 179"/>
                <a:gd name="T24" fmla="*/ 159 w 180"/>
                <a:gd name="T25" fmla="*/ 158 h 179"/>
                <a:gd name="T26" fmla="*/ 179 w 180"/>
                <a:gd name="T27" fmla="*/ 125 h 179"/>
                <a:gd name="T28" fmla="*/ 172 w 180"/>
                <a:gd name="T29" fmla="*/ 79 h 179"/>
                <a:gd name="T30" fmla="*/ 145 w 180"/>
                <a:gd name="T31" fmla="*/ 33 h 179"/>
                <a:gd name="T32" fmla="*/ 145 w 180"/>
                <a:gd name="T33" fmla="*/ 33 h 179"/>
                <a:gd name="T34" fmla="*/ 145 w 180"/>
                <a:gd name="T35"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79">
                  <a:moveTo>
                    <a:pt x="145" y="33"/>
                  </a:moveTo>
                  <a:lnTo>
                    <a:pt x="145" y="33"/>
                  </a:lnTo>
                  <a:cubicBezTo>
                    <a:pt x="126" y="19"/>
                    <a:pt x="112" y="13"/>
                    <a:pt x="99" y="6"/>
                  </a:cubicBezTo>
                  <a:cubicBezTo>
                    <a:pt x="86" y="0"/>
                    <a:pt x="73" y="0"/>
                    <a:pt x="53" y="0"/>
                  </a:cubicBezTo>
                  <a:cubicBezTo>
                    <a:pt x="39" y="6"/>
                    <a:pt x="33" y="13"/>
                    <a:pt x="20" y="19"/>
                  </a:cubicBezTo>
                  <a:cubicBezTo>
                    <a:pt x="13" y="33"/>
                    <a:pt x="6" y="39"/>
                    <a:pt x="0" y="46"/>
                  </a:cubicBezTo>
                  <a:cubicBezTo>
                    <a:pt x="0" y="59"/>
                    <a:pt x="0" y="66"/>
                    <a:pt x="0" y="79"/>
                  </a:cubicBezTo>
                  <a:cubicBezTo>
                    <a:pt x="0" y="86"/>
                    <a:pt x="0" y="99"/>
                    <a:pt x="6" y="112"/>
                  </a:cubicBezTo>
                  <a:cubicBezTo>
                    <a:pt x="13" y="119"/>
                    <a:pt x="20" y="132"/>
                    <a:pt x="33" y="145"/>
                  </a:cubicBezTo>
                  <a:cubicBezTo>
                    <a:pt x="46" y="152"/>
                    <a:pt x="53" y="165"/>
                    <a:pt x="66" y="172"/>
                  </a:cubicBezTo>
                  <a:cubicBezTo>
                    <a:pt x="79" y="178"/>
                    <a:pt x="92" y="178"/>
                    <a:pt x="99" y="178"/>
                  </a:cubicBezTo>
                  <a:cubicBezTo>
                    <a:pt x="112" y="178"/>
                    <a:pt x="119" y="178"/>
                    <a:pt x="132" y="178"/>
                  </a:cubicBezTo>
                  <a:cubicBezTo>
                    <a:pt x="139" y="172"/>
                    <a:pt x="145" y="165"/>
                    <a:pt x="159" y="158"/>
                  </a:cubicBezTo>
                  <a:cubicBezTo>
                    <a:pt x="165" y="145"/>
                    <a:pt x="172" y="139"/>
                    <a:pt x="179" y="125"/>
                  </a:cubicBezTo>
                  <a:cubicBezTo>
                    <a:pt x="179" y="112"/>
                    <a:pt x="179" y="92"/>
                    <a:pt x="172" y="79"/>
                  </a:cubicBezTo>
                  <a:cubicBezTo>
                    <a:pt x="165" y="66"/>
                    <a:pt x="159" y="53"/>
                    <a:pt x="145" y="33"/>
                  </a:cubicBezTo>
                  <a:close/>
                  <a:moveTo>
                    <a:pt x="145" y="33"/>
                  </a:moveTo>
                  <a:lnTo>
                    <a:pt x="145" y="33"/>
                  </a:lnTo>
                  <a:close/>
                </a:path>
              </a:pathLst>
            </a:custGeom>
            <a:solidFill>
              <a:schemeClr val="bg1"/>
            </a:solidFill>
            <a:ln>
              <a:noFill/>
            </a:ln>
            <a:effectLst/>
          </p:spPr>
          <p:txBody>
            <a:bodyPr wrap="none" anchor="ctr"/>
            <a:lstStyle/>
            <a:p>
              <a:endParaRPr lang="en-US" dirty="0">
                <a:latin typeface="Lato Light"/>
              </a:endParaRPr>
            </a:p>
          </p:txBody>
        </p:sp>
        <p:sp>
          <p:nvSpPr>
            <p:cNvPr id="390" name="Freeform 389"/>
            <p:cNvSpPr>
              <a:spLocks noChangeArrowheads="1"/>
            </p:cNvSpPr>
            <p:nvPr/>
          </p:nvSpPr>
          <p:spPr bwMode="auto">
            <a:xfrm>
              <a:off x="16364000" y="9271329"/>
              <a:ext cx="553050" cy="550708"/>
            </a:xfrm>
            <a:custGeom>
              <a:avLst/>
              <a:gdLst>
                <a:gd name="T0" fmla="*/ 1205 w 1239"/>
                <a:gd name="T1" fmla="*/ 206 h 1233"/>
                <a:gd name="T2" fmla="*/ 1106 w 1239"/>
                <a:gd name="T3" fmla="*/ 212 h 1233"/>
                <a:gd name="T4" fmla="*/ 914 w 1239"/>
                <a:gd name="T5" fmla="*/ 318 h 1233"/>
                <a:gd name="T6" fmla="*/ 1020 w 1239"/>
                <a:gd name="T7" fmla="*/ 126 h 1233"/>
                <a:gd name="T8" fmla="*/ 1033 w 1239"/>
                <a:gd name="T9" fmla="*/ 27 h 1233"/>
                <a:gd name="T10" fmla="*/ 26 w 1239"/>
                <a:gd name="T11" fmla="*/ 656 h 1233"/>
                <a:gd name="T12" fmla="*/ 470 w 1239"/>
                <a:gd name="T13" fmla="*/ 1206 h 1233"/>
                <a:gd name="T14" fmla="*/ 1205 w 1239"/>
                <a:gd name="T15" fmla="*/ 576 h 1233"/>
                <a:gd name="T16" fmla="*/ 516 w 1239"/>
                <a:gd name="T17" fmla="*/ 881 h 1233"/>
                <a:gd name="T18" fmla="*/ 483 w 1239"/>
                <a:gd name="T19" fmla="*/ 927 h 1233"/>
                <a:gd name="T20" fmla="*/ 384 w 1239"/>
                <a:gd name="T21" fmla="*/ 967 h 1233"/>
                <a:gd name="T22" fmla="*/ 344 w 1239"/>
                <a:gd name="T23" fmla="*/ 927 h 1233"/>
                <a:gd name="T24" fmla="*/ 364 w 1239"/>
                <a:gd name="T25" fmla="*/ 907 h 1233"/>
                <a:gd name="T26" fmla="*/ 404 w 1239"/>
                <a:gd name="T27" fmla="*/ 921 h 1233"/>
                <a:gd name="T28" fmla="*/ 450 w 1239"/>
                <a:gd name="T29" fmla="*/ 901 h 1233"/>
                <a:gd name="T30" fmla="*/ 463 w 1239"/>
                <a:gd name="T31" fmla="*/ 835 h 1233"/>
                <a:gd name="T32" fmla="*/ 417 w 1239"/>
                <a:gd name="T33" fmla="*/ 828 h 1233"/>
                <a:gd name="T34" fmla="*/ 338 w 1239"/>
                <a:gd name="T35" fmla="*/ 868 h 1233"/>
                <a:gd name="T36" fmla="*/ 265 w 1239"/>
                <a:gd name="T37" fmla="*/ 854 h 1233"/>
                <a:gd name="T38" fmla="*/ 251 w 1239"/>
                <a:gd name="T39" fmla="*/ 775 h 1233"/>
                <a:gd name="T40" fmla="*/ 318 w 1239"/>
                <a:gd name="T41" fmla="*/ 702 h 1233"/>
                <a:gd name="T42" fmla="*/ 377 w 1239"/>
                <a:gd name="T43" fmla="*/ 696 h 1233"/>
                <a:gd name="T44" fmla="*/ 404 w 1239"/>
                <a:gd name="T45" fmla="*/ 722 h 1233"/>
                <a:gd name="T46" fmla="*/ 384 w 1239"/>
                <a:gd name="T47" fmla="*/ 749 h 1233"/>
                <a:gd name="T48" fmla="*/ 338 w 1239"/>
                <a:gd name="T49" fmla="*/ 742 h 1233"/>
                <a:gd name="T50" fmla="*/ 291 w 1239"/>
                <a:gd name="T51" fmla="*/ 788 h 1233"/>
                <a:gd name="T52" fmla="*/ 311 w 1239"/>
                <a:gd name="T53" fmla="*/ 821 h 1233"/>
                <a:gd name="T54" fmla="*/ 344 w 1239"/>
                <a:gd name="T55" fmla="*/ 815 h 1233"/>
                <a:gd name="T56" fmla="*/ 404 w 1239"/>
                <a:gd name="T57" fmla="*/ 782 h 1233"/>
                <a:gd name="T58" fmla="*/ 470 w 1239"/>
                <a:gd name="T59" fmla="*/ 768 h 1233"/>
                <a:gd name="T60" fmla="*/ 523 w 1239"/>
                <a:gd name="T61" fmla="*/ 828 h 1233"/>
                <a:gd name="T62" fmla="*/ 722 w 1239"/>
                <a:gd name="T63" fmla="*/ 682 h 1233"/>
                <a:gd name="T64" fmla="*/ 616 w 1239"/>
                <a:gd name="T65" fmla="*/ 788 h 1233"/>
                <a:gd name="T66" fmla="*/ 563 w 1239"/>
                <a:gd name="T67" fmla="*/ 788 h 1233"/>
                <a:gd name="T68" fmla="*/ 410 w 1239"/>
                <a:gd name="T69" fmla="*/ 629 h 1233"/>
                <a:gd name="T70" fmla="*/ 424 w 1239"/>
                <a:gd name="T71" fmla="*/ 596 h 1233"/>
                <a:gd name="T72" fmla="*/ 543 w 1239"/>
                <a:gd name="T73" fmla="*/ 484 h 1233"/>
                <a:gd name="T74" fmla="*/ 563 w 1239"/>
                <a:gd name="T75" fmla="*/ 510 h 1233"/>
                <a:gd name="T76" fmla="*/ 463 w 1239"/>
                <a:gd name="T77" fmla="*/ 616 h 1233"/>
                <a:gd name="T78" fmla="*/ 596 w 1239"/>
                <a:gd name="T79" fmla="*/ 583 h 1233"/>
                <a:gd name="T80" fmla="*/ 629 w 1239"/>
                <a:gd name="T81" fmla="*/ 576 h 1233"/>
                <a:gd name="T82" fmla="*/ 622 w 1239"/>
                <a:gd name="T83" fmla="*/ 610 h 1233"/>
                <a:gd name="T84" fmla="*/ 596 w 1239"/>
                <a:gd name="T85" fmla="*/ 742 h 1233"/>
                <a:gd name="T86" fmla="*/ 708 w 1239"/>
                <a:gd name="T87" fmla="*/ 643 h 1233"/>
                <a:gd name="T88" fmla="*/ 728 w 1239"/>
                <a:gd name="T89" fmla="*/ 669 h 1233"/>
                <a:gd name="T90" fmla="*/ 887 w 1239"/>
                <a:gd name="T91" fmla="*/ 504 h 1233"/>
                <a:gd name="T92" fmla="*/ 854 w 1239"/>
                <a:gd name="T93" fmla="*/ 557 h 1233"/>
                <a:gd name="T94" fmla="*/ 761 w 1239"/>
                <a:gd name="T95" fmla="*/ 596 h 1233"/>
                <a:gd name="T96" fmla="*/ 662 w 1239"/>
                <a:gd name="T97" fmla="*/ 550 h 1233"/>
                <a:gd name="T98" fmla="*/ 616 w 1239"/>
                <a:gd name="T99" fmla="*/ 451 h 1233"/>
                <a:gd name="T100" fmla="*/ 655 w 1239"/>
                <a:gd name="T101" fmla="*/ 358 h 1233"/>
                <a:gd name="T102" fmla="*/ 788 w 1239"/>
                <a:gd name="T103" fmla="*/ 318 h 1233"/>
                <a:gd name="T104" fmla="*/ 887 w 1239"/>
                <a:gd name="T105" fmla="*/ 404 h 1233"/>
                <a:gd name="T106" fmla="*/ 887 w 1239"/>
                <a:gd name="T107" fmla="*/ 504 h 1233"/>
                <a:gd name="T108" fmla="*/ 887 w 1239"/>
                <a:gd name="T109" fmla="*/ 504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9" h="1233">
                  <a:moveTo>
                    <a:pt x="1205" y="206"/>
                  </a:moveTo>
                  <a:lnTo>
                    <a:pt x="1205" y="206"/>
                  </a:lnTo>
                  <a:cubicBezTo>
                    <a:pt x="1166" y="159"/>
                    <a:pt x="1166" y="159"/>
                    <a:pt x="1166" y="159"/>
                  </a:cubicBezTo>
                  <a:cubicBezTo>
                    <a:pt x="1106" y="212"/>
                    <a:pt x="1106" y="212"/>
                    <a:pt x="1106" y="212"/>
                  </a:cubicBezTo>
                  <a:cubicBezTo>
                    <a:pt x="1113" y="252"/>
                    <a:pt x="1106" y="292"/>
                    <a:pt x="1079" y="318"/>
                  </a:cubicBezTo>
                  <a:cubicBezTo>
                    <a:pt x="1033" y="365"/>
                    <a:pt x="960" y="365"/>
                    <a:pt x="914" y="318"/>
                  </a:cubicBezTo>
                  <a:cubicBezTo>
                    <a:pt x="867" y="272"/>
                    <a:pt x="867" y="206"/>
                    <a:pt x="914" y="159"/>
                  </a:cubicBezTo>
                  <a:cubicBezTo>
                    <a:pt x="940" y="133"/>
                    <a:pt x="980" y="120"/>
                    <a:pt x="1020" y="126"/>
                  </a:cubicBezTo>
                  <a:cubicBezTo>
                    <a:pt x="1073" y="73"/>
                    <a:pt x="1073" y="73"/>
                    <a:pt x="1073" y="73"/>
                  </a:cubicBezTo>
                  <a:cubicBezTo>
                    <a:pt x="1033" y="27"/>
                    <a:pt x="1033" y="27"/>
                    <a:pt x="1033" y="27"/>
                  </a:cubicBezTo>
                  <a:cubicBezTo>
                    <a:pt x="1000" y="0"/>
                    <a:pt x="689" y="0"/>
                    <a:pt x="655" y="27"/>
                  </a:cubicBezTo>
                  <a:cubicBezTo>
                    <a:pt x="26" y="656"/>
                    <a:pt x="26" y="656"/>
                    <a:pt x="26" y="656"/>
                  </a:cubicBezTo>
                  <a:cubicBezTo>
                    <a:pt x="0" y="682"/>
                    <a:pt x="0" y="735"/>
                    <a:pt x="26" y="762"/>
                  </a:cubicBezTo>
                  <a:cubicBezTo>
                    <a:pt x="470" y="1206"/>
                    <a:pt x="470" y="1206"/>
                    <a:pt x="470" y="1206"/>
                  </a:cubicBezTo>
                  <a:cubicBezTo>
                    <a:pt x="503" y="1232"/>
                    <a:pt x="549" y="1232"/>
                    <a:pt x="583" y="1206"/>
                  </a:cubicBezTo>
                  <a:cubicBezTo>
                    <a:pt x="1205" y="576"/>
                    <a:pt x="1205" y="576"/>
                    <a:pt x="1205" y="576"/>
                  </a:cubicBezTo>
                  <a:cubicBezTo>
                    <a:pt x="1238" y="550"/>
                    <a:pt x="1238" y="232"/>
                    <a:pt x="1205" y="206"/>
                  </a:cubicBezTo>
                  <a:close/>
                  <a:moveTo>
                    <a:pt x="516" y="881"/>
                  </a:moveTo>
                  <a:lnTo>
                    <a:pt x="516" y="881"/>
                  </a:lnTo>
                  <a:cubicBezTo>
                    <a:pt x="510" y="894"/>
                    <a:pt x="496" y="914"/>
                    <a:pt x="483" y="927"/>
                  </a:cubicBezTo>
                  <a:cubicBezTo>
                    <a:pt x="463" y="947"/>
                    <a:pt x="443" y="960"/>
                    <a:pt x="424" y="960"/>
                  </a:cubicBezTo>
                  <a:cubicBezTo>
                    <a:pt x="410" y="967"/>
                    <a:pt x="397" y="967"/>
                    <a:pt x="384" y="967"/>
                  </a:cubicBezTo>
                  <a:cubicBezTo>
                    <a:pt x="371" y="960"/>
                    <a:pt x="357" y="954"/>
                    <a:pt x="351" y="947"/>
                  </a:cubicBezTo>
                  <a:cubicBezTo>
                    <a:pt x="344" y="941"/>
                    <a:pt x="344" y="934"/>
                    <a:pt x="344" y="927"/>
                  </a:cubicBezTo>
                  <a:cubicBezTo>
                    <a:pt x="344" y="921"/>
                    <a:pt x="344" y="921"/>
                    <a:pt x="351" y="914"/>
                  </a:cubicBezTo>
                  <a:cubicBezTo>
                    <a:pt x="351" y="907"/>
                    <a:pt x="357" y="907"/>
                    <a:pt x="364" y="907"/>
                  </a:cubicBezTo>
                  <a:cubicBezTo>
                    <a:pt x="371" y="907"/>
                    <a:pt x="377" y="907"/>
                    <a:pt x="384" y="907"/>
                  </a:cubicBezTo>
                  <a:cubicBezTo>
                    <a:pt x="391" y="914"/>
                    <a:pt x="397" y="914"/>
                    <a:pt x="404" y="921"/>
                  </a:cubicBezTo>
                  <a:cubicBezTo>
                    <a:pt x="410" y="921"/>
                    <a:pt x="424" y="921"/>
                    <a:pt x="430" y="914"/>
                  </a:cubicBezTo>
                  <a:cubicBezTo>
                    <a:pt x="437" y="914"/>
                    <a:pt x="443" y="907"/>
                    <a:pt x="450" y="901"/>
                  </a:cubicBezTo>
                  <a:cubicBezTo>
                    <a:pt x="463" y="888"/>
                    <a:pt x="470" y="874"/>
                    <a:pt x="470" y="861"/>
                  </a:cubicBezTo>
                  <a:cubicBezTo>
                    <a:pt x="477" y="848"/>
                    <a:pt x="470" y="841"/>
                    <a:pt x="463" y="835"/>
                  </a:cubicBezTo>
                  <a:cubicBezTo>
                    <a:pt x="457" y="828"/>
                    <a:pt x="450" y="821"/>
                    <a:pt x="443" y="821"/>
                  </a:cubicBezTo>
                  <a:cubicBezTo>
                    <a:pt x="437" y="821"/>
                    <a:pt x="424" y="828"/>
                    <a:pt x="417" y="828"/>
                  </a:cubicBezTo>
                  <a:cubicBezTo>
                    <a:pt x="410" y="835"/>
                    <a:pt x="397" y="841"/>
                    <a:pt x="384" y="848"/>
                  </a:cubicBezTo>
                  <a:cubicBezTo>
                    <a:pt x="371" y="854"/>
                    <a:pt x="357" y="868"/>
                    <a:pt x="338" y="868"/>
                  </a:cubicBezTo>
                  <a:cubicBezTo>
                    <a:pt x="324" y="874"/>
                    <a:pt x="311" y="874"/>
                    <a:pt x="298" y="874"/>
                  </a:cubicBezTo>
                  <a:cubicBezTo>
                    <a:pt x="291" y="874"/>
                    <a:pt x="278" y="868"/>
                    <a:pt x="265" y="854"/>
                  </a:cubicBezTo>
                  <a:cubicBezTo>
                    <a:pt x="251" y="841"/>
                    <a:pt x="245" y="835"/>
                    <a:pt x="245" y="821"/>
                  </a:cubicBezTo>
                  <a:cubicBezTo>
                    <a:pt x="245" y="802"/>
                    <a:pt x="245" y="788"/>
                    <a:pt x="251" y="775"/>
                  </a:cubicBezTo>
                  <a:cubicBezTo>
                    <a:pt x="258" y="762"/>
                    <a:pt x="271" y="742"/>
                    <a:pt x="285" y="729"/>
                  </a:cubicBezTo>
                  <a:cubicBezTo>
                    <a:pt x="298" y="715"/>
                    <a:pt x="304" y="709"/>
                    <a:pt x="318" y="702"/>
                  </a:cubicBezTo>
                  <a:cubicBezTo>
                    <a:pt x="331" y="696"/>
                    <a:pt x="344" y="696"/>
                    <a:pt x="351" y="696"/>
                  </a:cubicBezTo>
                  <a:cubicBezTo>
                    <a:pt x="364" y="696"/>
                    <a:pt x="371" y="696"/>
                    <a:pt x="377" y="696"/>
                  </a:cubicBezTo>
                  <a:cubicBezTo>
                    <a:pt x="384" y="696"/>
                    <a:pt x="391" y="702"/>
                    <a:pt x="397" y="709"/>
                  </a:cubicBezTo>
                  <a:cubicBezTo>
                    <a:pt x="404" y="715"/>
                    <a:pt x="404" y="715"/>
                    <a:pt x="404" y="722"/>
                  </a:cubicBezTo>
                  <a:cubicBezTo>
                    <a:pt x="404" y="735"/>
                    <a:pt x="404" y="735"/>
                    <a:pt x="397" y="742"/>
                  </a:cubicBezTo>
                  <a:cubicBezTo>
                    <a:pt x="397" y="749"/>
                    <a:pt x="391" y="749"/>
                    <a:pt x="384" y="749"/>
                  </a:cubicBezTo>
                  <a:cubicBezTo>
                    <a:pt x="384" y="749"/>
                    <a:pt x="377" y="749"/>
                    <a:pt x="371" y="749"/>
                  </a:cubicBezTo>
                  <a:cubicBezTo>
                    <a:pt x="357" y="742"/>
                    <a:pt x="344" y="742"/>
                    <a:pt x="338" y="742"/>
                  </a:cubicBezTo>
                  <a:cubicBezTo>
                    <a:pt x="331" y="742"/>
                    <a:pt x="318" y="749"/>
                    <a:pt x="311" y="762"/>
                  </a:cubicBezTo>
                  <a:cubicBezTo>
                    <a:pt x="298" y="768"/>
                    <a:pt x="291" y="782"/>
                    <a:pt x="291" y="788"/>
                  </a:cubicBezTo>
                  <a:cubicBezTo>
                    <a:pt x="291" y="802"/>
                    <a:pt x="291" y="808"/>
                    <a:pt x="298" y="815"/>
                  </a:cubicBezTo>
                  <a:cubicBezTo>
                    <a:pt x="304" y="821"/>
                    <a:pt x="304" y="821"/>
                    <a:pt x="311" y="821"/>
                  </a:cubicBezTo>
                  <a:cubicBezTo>
                    <a:pt x="318" y="821"/>
                    <a:pt x="318" y="821"/>
                    <a:pt x="324" y="821"/>
                  </a:cubicBezTo>
                  <a:cubicBezTo>
                    <a:pt x="331" y="821"/>
                    <a:pt x="338" y="815"/>
                    <a:pt x="344" y="815"/>
                  </a:cubicBezTo>
                  <a:cubicBezTo>
                    <a:pt x="344" y="815"/>
                    <a:pt x="357" y="808"/>
                    <a:pt x="364" y="802"/>
                  </a:cubicBezTo>
                  <a:cubicBezTo>
                    <a:pt x="377" y="795"/>
                    <a:pt x="391" y="788"/>
                    <a:pt x="404" y="782"/>
                  </a:cubicBezTo>
                  <a:cubicBezTo>
                    <a:pt x="417" y="775"/>
                    <a:pt x="424" y="768"/>
                    <a:pt x="437" y="768"/>
                  </a:cubicBezTo>
                  <a:cubicBezTo>
                    <a:pt x="450" y="768"/>
                    <a:pt x="457" y="768"/>
                    <a:pt x="470" y="768"/>
                  </a:cubicBezTo>
                  <a:cubicBezTo>
                    <a:pt x="477" y="775"/>
                    <a:pt x="490" y="782"/>
                    <a:pt x="496" y="788"/>
                  </a:cubicBezTo>
                  <a:cubicBezTo>
                    <a:pt x="510" y="802"/>
                    <a:pt x="516" y="815"/>
                    <a:pt x="523" y="828"/>
                  </a:cubicBezTo>
                  <a:cubicBezTo>
                    <a:pt x="523" y="848"/>
                    <a:pt x="523" y="861"/>
                    <a:pt x="516" y="881"/>
                  </a:cubicBezTo>
                  <a:close/>
                  <a:moveTo>
                    <a:pt x="722" y="682"/>
                  </a:moveTo>
                  <a:lnTo>
                    <a:pt x="722" y="682"/>
                  </a:lnTo>
                  <a:cubicBezTo>
                    <a:pt x="616" y="788"/>
                    <a:pt x="616" y="788"/>
                    <a:pt x="616" y="788"/>
                  </a:cubicBezTo>
                  <a:cubicBezTo>
                    <a:pt x="602" y="802"/>
                    <a:pt x="596" y="802"/>
                    <a:pt x="589" y="802"/>
                  </a:cubicBezTo>
                  <a:cubicBezTo>
                    <a:pt x="583" y="802"/>
                    <a:pt x="576" y="802"/>
                    <a:pt x="563" y="788"/>
                  </a:cubicBezTo>
                  <a:cubicBezTo>
                    <a:pt x="424" y="649"/>
                    <a:pt x="424" y="649"/>
                    <a:pt x="424" y="649"/>
                  </a:cubicBezTo>
                  <a:cubicBezTo>
                    <a:pt x="417" y="643"/>
                    <a:pt x="410" y="636"/>
                    <a:pt x="410" y="629"/>
                  </a:cubicBezTo>
                  <a:cubicBezTo>
                    <a:pt x="410" y="623"/>
                    <a:pt x="410" y="623"/>
                    <a:pt x="410" y="616"/>
                  </a:cubicBezTo>
                  <a:cubicBezTo>
                    <a:pt x="410" y="610"/>
                    <a:pt x="417" y="603"/>
                    <a:pt x="424" y="596"/>
                  </a:cubicBezTo>
                  <a:cubicBezTo>
                    <a:pt x="523" y="497"/>
                    <a:pt x="523" y="497"/>
                    <a:pt x="523" y="497"/>
                  </a:cubicBezTo>
                  <a:cubicBezTo>
                    <a:pt x="530" y="490"/>
                    <a:pt x="536" y="484"/>
                    <a:pt x="543" y="484"/>
                  </a:cubicBezTo>
                  <a:cubicBezTo>
                    <a:pt x="549" y="484"/>
                    <a:pt x="549" y="490"/>
                    <a:pt x="556" y="490"/>
                  </a:cubicBezTo>
                  <a:cubicBezTo>
                    <a:pt x="563" y="497"/>
                    <a:pt x="563" y="504"/>
                    <a:pt x="563" y="510"/>
                  </a:cubicBezTo>
                  <a:cubicBezTo>
                    <a:pt x="563" y="517"/>
                    <a:pt x="563" y="517"/>
                    <a:pt x="556" y="523"/>
                  </a:cubicBezTo>
                  <a:cubicBezTo>
                    <a:pt x="463" y="616"/>
                    <a:pt x="463" y="616"/>
                    <a:pt x="463" y="616"/>
                  </a:cubicBezTo>
                  <a:cubicBezTo>
                    <a:pt x="510" y="662"/>
                    <a:pt x="510" y="662"/>
                    <a:pt x="510" y="662"/>
                  </a:cubicBezTo>
                  <a:cubicBezTo>
                    <a:pt x="596" y="583"/>
                    <a:pt x="596" y="583"/>
                    <a:pt x="596" y="583"/>
                  </a:cubicBezTo>
                  <a:cubicBezTo>
                    <a:pt x="602" y="576"/>
                    <a:pt x="602" y="570"/>
                    <a:pt x="609" y="570"/>
                  </a:cubicBezTo>
                  <a:cubicBezTo>
                    <a:pt x="616" y="570"/>
                    <a:pt x="622" y="570"/>
                    <a:pt x="629" y="576"/>
                  </a:cubicBezTo>
                  <a:cubicBezTo>
                    <a:pt x="629" y="583"/>
                    <a:pt x="636" y="590"/>
                    <a:pt x="629" y="590"/>
                  </a:cubicBezTo>
                  <a:cubicBezTo>
                    <a:pt x="629" y="596"/>
                    <a:pt x="629" y="603"/>
                    <a:pt x="622" y="610"/>
                  </a:cubicBezTo>
                  <a:cubicBezTo>
                    <a:pt x="543" y="689"/>
                    <a:pt x="543" y="689"/>
                    <a:pt x="543" y="689"/>
                  </a:cubicBezTo>
                  <a:cubicBezTo>
                    <a:pt x="596" y="742"/>
                    <a:pt x="596" y="742"/>
                    <a:pt x="596" y="742"/>
                  </a:cubicBezTo>
                  <a:cubicBezTo>
                    <a:pt x="689" y="656"/>
                    <a:pt x="689" y="656"/>
                    <a:pt x="689" y="656"/>
                  </a:cubicBezTo>
                  <a:cubicBezTo>
                    <a:pt x="695" y="649"/>
                    <a:pt x="702" y="643"/>
                    <a:pt x="708" y="643"/>
                  </a:cubicBezTo>
                  <a:cubicBezTo>
                    <a:pt x="708" y="643"/>
                    <a:pt x="715" y="649"/>
                    <a:pt x="722" y="649"/>
                  </a:cubicBezTo>
                  <a:cubicBezTo>
                    <a:pt x="728" y="656"/>
                    <a:pt x="728" y="662"/>
                    <a:pt x="728" y="669"/>
                  </a:cubicBezTo>
                  <a:cubicBezTo>
                    <a:pt x="728" y="676"/>
                    <a:pt x="722" y="676"/>
                    <a:pt x="722" y="682"/>
                  </a:cubicBezTo>
                  <a:close/>
                  <a:moveTo>
                    <a:pt x="887" y="504"/>
                  </a:moveTo>
                  <a:lnTo>
                    <a:pt x="887" y="504"/>
                  </a:lnTo>
                  <a:cubicBezTo>
                    <a:pt x="881" y="523"/>
                    <a:pt x="874" y="537"/>
                    <a:pt x="854" y="557"/>
                  </a:cubicBezTo>
                  <a:cubicBezTo>
                    <a:pt x="841" y="570"/>
                    <a:pt x="828" y="576"/>
                    <a:pt x="808" y="590"/>
                  </a:cubicBezTo>
                  <a:cubicBezTo>
                    <a:pt x="795" y="596"/>
                    <a:pt x="775" y="596"/>
                    <a:pt x="761" y="596"/>
                  </a:cubicBezTo>
                  <a:cubicBezTo>
                    <a:pt x="742" y="596"/>
                    <a:pt x="728" y="590"/>
                    <a:pt x="708" y="583"/>
                  </a:cubicBezTo>
                  <a:cubicBezTo>
                    <a:pt x="695" y="576"/>
                    <a:pt x="675" y="563"/>
                    <a:pt x="662" y="550"/>
                  </a:cubicBezTo>
                  <a:cubicBezTo>
                    <a:pt x="649" y="530"/>
                    <a:pt x="636" y="517"/>
                    <a:pt x="629" y="504"/>
                  </a:cubicBezTo>
                  <a:cubicBezTo>
                    <a:pt x="622" y="484"/>
                    <a:pt x="616" y="470"/>
                    <a:pt x="616" y="451"/>
                  </a:cubicBezTo>
                  <a:cubicBezTo>
                    <a:pt x="616" y="437"/>
                    <a:pt x="616" y="418"/>
                    <a:pt x="622" y="404"/>
                  </a:cubicBezTo>
                  <a:cubicBezTo>
                    <a:pt x="629" y="384"/>
                    <a:pt x="642" y="371"/>
                    <a:pt x="655" y="358"/>
                  </a:cubicBezTo>
                  <a:cubicBezTo>
                    <a:pt x="675" y="338"/>
                    <a:pt x="695" y="325"/>
                    <a:pt x="722" y="318"/>
                  </a:cubicBezTo>
                  <a:cubicBezTo>
                    <a:pt x="742" y="312"/>
                    <a:pt x="768" y="312"/>
                    <a:pt x="788" y="318"/>
                  </a:cubicBezTo>
                  <a:cubicBezTo>
                    <a:pt x="808" y="325"/>
                    <a:pt x="828" y="338"/>
                    <a:pt x="854" y="358"/>
                  </a:cubicBezTo>
                  <a:cubicBezTo>
                    <a:pt x="867" y="378"/>
                    <a:pt x="881" y="391"/>
                    <a:pt x="887" y="404"/>
                  </a:cubicBezTo>
                  <a:cubicBezTo>
                    <a:pt x="894" y="424"/>
                    <a:pt x="901" y="437"/>
                    <a:pt x="901" y="457"/>
                  </a:cubicBezTo>
                  <a:cubicBezTo>
                    <a:pt x="901" y="470"/>
                    <a:pt x="894" y="490"/>
                    <a:pt x="887" y="504"/>
                  </a:cubicBezTo>
                  <a:close/>
                  <a:moveTo>
                    <a:pt x="887" y="504"/>
                  </a:moveTo>
                  <a:lnTo>
                    <a:pt x="887" y="504"/>
                  </a:lnTo>
                  <a:close/>
                </a:path>
              </a:pathLst>
            </a:custGeom>
            <a:solidFill>
              <a:schemeClr val="bg1"/>
            </a:solidFill>
            <a:ln>
              <a:noFill/>
            </a:ln>
            <a:effectLst/>
          </p:spPr>
          <p:txBody>
            <a:bodyPr wrap="none" anchor="ctr"/>
            <a:lstStyle/>
            <a:p>
              <a:endParaRPr lang="en-US" dirty="0">
                <a:latin typeface="Lato Light"/>
              </a:endParaRPr>
            </a:p>
          </p:txBody>
        </p:sp>
        <p:grpSp>
          <p:nvGrpSpPr>
            <p:cNvPr id="391" name="Group 390"/>
            <p:cNvGrpSpPr/>
            <p:nvPr/>
          </p:nvGrpSpPr>
          <p:grpSpPr>
            <a:xfrm>
              <a:off x="14593194" y="5948040"/>
              <a:ext cx="1404923" cy="1294259"/>
              <a:chOff x="14726874" y="6750120"/>
              <a:chExt cx="1404923" cy="1294259"/>
            </a:xfrm>
          </p:grpSpPr>
          <p:grpSp>
            <p:nvGrpSpPr>
              <p:cNvPr id="403" name="Group 402"/>
              <p:cNvGrpSpPr/>
              <p:nvPr/>
            </p:nvGrpSpPr>
            <p:grpSpPr>
              <a:xfrm>
                <a:off x="14726874" y="6750120"/>
                <a:ext cx="1404923" cy="1294259"/>
                <a:chOff x="13296063" y="10607541"/>
                <a:chExt cx="1265763" cy="1166060"/>
              </a:xfrm>
              <a:solidFill>
                <a:schemeClr val="accent2"/>
              </a:solidFill>
            </p:grpSpPr>
            <p:sp>
              <p:nvSpPr>
                <p:cNvPr id="405"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w="9525" cap="flat">
                  <a:solidFill>
                    <a:schemeClr val="accent3"/>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6" name="Freeform 270"/>
                <p:cNvSpPr>
                  <a:spLocks noChangeArrowheads="1"/>
                </p:cNvSpPr>
                <p:nvPr/>
              </p:nvSpPr>
              <p:spPr bwMode="auto">
                <a:xfrm>
                  <a:off x="13296063"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3"/>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404" name="Freeform 116"/>
              <p:cNvSpPr>
                <a:spLocks noChangeArrowheads="1"/>
              </p:cNvSpPr>
              <p:nvPr/>
            </p:nvSpPr>
            <p:spPr bwMode="auto">
              <a:xfrm>
                <a:off x="15167722" y="7085367"/>
                <a:ext cx="532736" cy="553830"/>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92" name="Group 391"/>
            <p:cNvGrpSpPr/>
            <p:nvPr/>
          </p:nvGrpSpPr>
          <p:grpSpPr>
            <a:xfrm>
              <a:off x="16109791" y="6436251"/>
              <a:ext cx="304072" cy="303870"/>
              <a:chOff x="8571240" y="5550087"/>
              <a:chExt cx="304072" cy="303870"/>
            </a:xfrm>
          </p:grpSpPr>
          <p:sp>
            <p:nvSpPr>
              <p:cNvPr id="39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0" name="Group 399"/>
              <p:cNvGrpSpPr/>
              <p:nvPr/>
            </p:nvGrpSpPr>
            <p:grpSpPr>
              <a:xfrm>
                <a:off x="8633181" y="5620427"/>
                <a:ext cx="183006" cy="180070"/>
                <a:chOff x="8633181" y="5620427"/>
                <a:chExt cx="183006" cy="180070"/>
              </a:xfrm>
              <a:solidFill>
                <a:schemeClr val="bg1"/>
              </a:solidFill>
            </p:grpSpPr>
            <p:sp>
              <p:nvSpPr>
                <p:cNvPr id="40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93" name="Group 392"/>
            <p:cNvGrpSpPr/>
            <p:nvPr/>
          </p:nvGrpSpPr>
          <p:grpSpPr>
            <a:xfrm>
              <a:off x="9580624" y="2966968"/>
              <a:ext cx="5230618" cy="7756859"/>
              <a:chOff x="9803424" y="2432248"/>
              <a:chExt cx="4790308" cy="7756859"/>
            </a:xfrm>
          </p:grpSpPr>
          <p:sp>
            <p:nvSpPr>
              <p:cNvPr id="394" name="Freeform 224"/>
              <p:cNvSpPr>
                <a:spLocks noChangeArrowheads="1"/>
              </p:cNvSpPr>
              <p:nvPr/>
            </p:nvSpPr>
            <p:spPr bwMode="auto">
              <a:xfrm>
                <a:off x="9803424" y="7160533"/>
                <a:ext cx="1022841" cy="3028574"/>
              </a:xfrm>
              <a:custGeom>
                <a:avLst/>
                <a:gdLst>
                  <a:gd name="T0" fmla="*/ 279 w 309"/>
                  <a:gd name="T1" fmla="*/ 201 h 908"/>
                  <a:gd name="T2" fmla="*/ 279 w 309"/>
                  <a:gd name="T3" fmla="*/ 201 h 908"/>
                  <a:gd name="T4" fmla="*/ 217 w 309"/>
                  <a:gd name="T5" fmla="*/ 176 h 908"/>
                  <a:gd name="T6" fmla="*/ 89 w 309"/>
                  <a:gd name="T7" fmla="*/ 176 h 908"/>
                  <a:gd name="T8" fmla="*/ 30 w 309"/>
                  <a:gd name="T9" fmla="*/ 201 h 908"/>
                  <a:gd name="T10" fmla="*/ 0 w 309"/>
                  <a:gd name="T11" fmla="*/ 276 h 908"/>
                  <a:gd name="T12" fmla="*/ 0 w 309"/>
                  <a:gd name="T13" fmla="*/ 487 h 908"/>
                  <a:gd name="T14" fmla="*/ 27 w 309"/>
                  <a:gd name="T15" fmla="*/ 515 h 908"/>
                  <a:gd name="T16" fmla="*/ 52 w 309"/>
                  <a:gd name="T17" fmla="*/ 487 h 908"/>
                  <a:gd name="T18" fmla="*/ 52 w 309"/>
                  <a:gd name="T19" fmla="*/ 276 h 908"/>
                  <a:gd name="T20" fmla="*/ 65 w 309"/>
                  <a:gd name="T21" fmla="*/ 239 h 908"/>
                  <a:gd name="T22" fmla="*/ 71 w 309"/>
                  <a:gd name="T23" fmla="*/ 233 h 908"/>
                  <a:gd name="T24" fmla="*/ 71 w 309"/>
                  <a:gd name="T25" fmla="*/ 874 h 908"/>
                  <a:gd name="T26" fmla="*/ 103 w 309"/>
                  <a:gd name="T27" fmla="*/ 907 h 908"/>
                  <a:gd name="T28" fmla="*/ 135 w 309"/>
                  <a:gd name="T29" fmla="*/ 874 h 908"/>
                  <a:gd name="T30" fmla="*/ 135 w 309"/>
                  <a:gd name="T31" fmla="*/ 558 h 908"/>
                  <a:gd name="T32" fmla="*/ 173 w 309"/>
                  <a:gd name="T33" fmla="*/ 558 h 908"/>
                  <a:gd name="T34" fmla="*/ 173 w 309"/>
                  <a:gd name="T35" fmla="*/ 874 h 908"/>
                  <a:gd name="T36" fmla="*/ 206 w 309"/>
                  <a:gd name="T37" fmla="*/ 907 h 908"/>
                  <a:gd name="T38" fmla="*/ 238 w 309"/>
                  <a:gd name="T39" fmla="*/ 874 h 908"/>
                  <a:gd name="T40" fmla="*/ 238 w 309"/>
                  <a:gd name="T41" fmla="*/ 233 h 908"/>
                  <a:gd name="T42" fmla="*/ 244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9 w 309"/>
                  <a:gd name="T55" fmla="*/ 201 h 908"/>
                  <a:gd name="T56" fmla="*/ 155 w 309"/>
                  <a:gd name="T57" fmla="*/ 147 h 908"/>
                  <a:gd name="T58" fmla="*/ 155 w 309"/>
                  <a:gd name="T59" fmla="*/ 147 h 908"/>
                  <a:gd name="T60" fmla="*/ 219 w 309"/>
                  <a:gd name="T61" fmla="*/ 73 h 908"/>
                  <a:gd name="T62" fmla="*/ 155 w 309"/>
                  <a:gd name="T63" fmla="*/ 0 h 908"/>
                  <a:gd name="T64" fmla="*/ 89 w 309"/>
                  <a:gd name="T65" fmla="*/ 73 h 908"/>
                  <a:gd name="T66" fmla="*/ 155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9" y="201"/>
                    </a:moveTo>
                    <a:lnTo>
                      <a:pt x="279" y="201"/>
                    </a:lnTo>
                    <a:cubicBezTo>
                      <a:pt x="254"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7" y="236"/>
                      <a:pt x="67" y="233"/>
                      <a:pt x="71" y="233"/>
                    </a:cubicBezTo>
                    <a:cubicBezTo>
                      <a:pt x="71" y="874"/>
                      <a:pt x="71" y="874"/>
                      <a:pt x="71" y="874"/>
                    </a:cubicBezTo>
                    <a:cubicBezTo>
                      <a:pt x="71" y="893"/>
                      <a:pt x="87" y="907"/>
                      <a:pt x="103" y="907"/>
                    </a:cubicBezTo>
                    <a:cubicBezTo>
                      <a:pt x="122" y="907"/>
                      <a:pt x="135" y="893"/>
                      <a:pt x="135" y="874"/>
                    </a:cubicBezTo>
                    <a:cubicBezTo>
                      <a:pt x="135" y="558"/>
                      <a:pt x="135" y="558"/>
                      <a:pt x="135"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4" y="258"/>
                      <a:pt x="254" y="276"/>
                    </a:cubicBezTo>
                    <a:cubicBezTo>
                      <a:pt x="254" y="487"/>
                      <a:pt x="254" y="487"/>
                      <a:pt x="254" y="487"/>
                    </a:cubicBezTo>
                    <a:cubicBezTo>
                      <a:pt x="254" y="501"/>
                      <a:pt x="268" y="515"/>
                      <a:pt x="281" y="515"/>
                    </a:cubicBezTo>
                    <a:cubicBezTo>
                      <a:pt x="295" y="515"/>
                      <a:pt x="308" y="501"/>
                      <a:pt x="308" y="487"/>
                    </a:cubicBezTo>
                    <a:cubicBezTo>
                      <a:pt x="308" y="276"/>
                      <a:pt x="308" y="276"/>
                      <a:pt x="308" y="276"/>
                    </a:cubicBezTo>
                    <a:cubicBezTo>
                      <a:pt x="308" y="244"/>
                      <a:pt x="298" y="217"/>
                      <a:pt x="279" y="201"/>
                    </a:cubicBezTo>
                    <a:close/>
                    <a:moveTo>
                      <a:pt x="155" y="147"/>
                    </a:moveTo>
                    <a:lnTo>
                      <a:pt x="155" y="147"/>
                    </a:lnTo>
                    <a:cubicBezTo>
                      <a:pt x="190" y="147"/>
                      <a:pt x="219" y="114"/>
                      <a:pt x="219" y="73"/>
                    </a:cubicBezTo>
                    <a:cubicBezTo>
                      <a:pt x="219" y="33"/>
                      <a:pt x="190" y="0"/>
                      <a:pt x="155" y="0"/>
                    </a:cubicBezTo>
                    <a:cubicBezTo>
                      <a:pt x="119" y="0"/>
                      <a:pt x="89" y="33"/>
                      <a:pt x="89" y="73"/>
                    </a:cubicBezTo>
                    <a:cubicBezTo>
                      <a:pt x="89" y="114"/>
                      <a:pt x="119" y="147"/>
                      <a:pt x="155" y="147"/>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5" name="Freeform 225"/>
              <p:cNvSpPr>
                <a:spLocks noChangeArrowheads="1"/>
              </p:cNvSpPr>
              <p:nvPr/>
            </p:nvSpPr>
            <p:spPr bwMode="auto">
              <a:xfrm>
                <a:off x="11678630" y="7160533"/>
                <a:ext cx="1022841" cy="3028574"/>
              </a:xfrm>
              <a:custGeom>
                <a:avLst/>
                <a:gdLst>
                  <a:gd name="T0" fmla="*/ 279 w 310"/>
                  <a:gd name="T1" fmla="*/ 201 h 908"/>
                  <a:gd name="T2" fmla="*/ 279 w 310"/>
                  <a:gd name="T3" fmla="*/ 201 h 908"/>
                  <a:gd name="T4" fmla="*/ 217 w 310"/>
                  <a:gd name="T5" fmla="*/ 176 h 908"/>
                  <a:gd name="T6" fmla="*/ 89 w 310"/>
                  <a:gd name="T7" fmla="*/ 176 h 908"/>
                  <a:gd name="T8" fmla="*/ 30 w 310"/>
                  <a:gd name="T9" fmla="*/ 201 h 908"/>
                  <a:gd name="T10" fmla="*/ 0 w 310"/>
                  <a:gd name="T11" fmla="*/ 276 h 908"/>
                  <a:gd name="T12" fmla="*/ 0 w 310"/>
                  <a:gd name="T13" fmla="*/ 487 h 908"/>
                  <a:gd name="T14" fmla="*/ 27 w 310"/>
                  <a:gd name="T15" fmla="*/ 515 h 908"/>
                  <a:gd name="T16" fmla="*/ 52 w 310"/>
                  <a:gd name="T17" fmla="*/ 487 h 908"/>
                  <a:gd name="T18" fmla="*/ 52 w 310"/>
                  <a:gd name="T19" fmla="*/ 276 h 908"/>
                  <a:gd name="T20" fmla="*/ 65 w 310"/>
                  <a:gd name="T21" fmla="*/ 239 h 908"/>
                  <a:gd name="T22" fmla="*/ 70 w 310"/>
                  <a:gd name="T23" fmla="*/ 233 h 908"/>
                  <a:gd name="T24" fmla="*/ 70 w 310"/>
                  <a:gd name="T25" fmla="*/ 874 h 908"/>
                  <a:gd name="T26" fmla="*/ 103 w 310"/>
                  <a:gd name="T27" fmla="*/ 907 h 908"/>
                  <a:gd name="T28" fmla="*/ 136 w 310"/>
                  <a:gd name="T29" fmla="*/ 874 h 908"/>
                  <a:gd name="T30" fmla="*/ 136 w 310"/>
                  <a:gd name="T31" fmla="*/ 558 h 908"/>
                  <a:gd name="T32" fmla="*/ 173 w 310"/>
                  <a:gd name="T33" fmla="*/ 558 h 908"/>
                  <a:gd name="T34" fmla="*/ 173 w 310"/>
                  <a:gd name="T35" fmla="*/ 874 h 908"/>
                  <a:gd name="T36" fmla="*/ 206 w 310"/>
                  <a:gd name="T37" fmla="*/ 907 h 908"/>
                  <a:gd name="T38" fmla="*/ 238 w 310"/>
                  <a:gd name="T39" fmla="*/ 874 h 908"/>
                  <a:gd name="T40" fmla="*/ 238 w 310"/>
                  <a:gd name="T41" fmla="*/ 233 h 908"/>
                  <a:gd name="T42" fmla="*/ 244 w 310"/>
                  <a:gd name="T43" fmla="*/ 236 h 908"/>
                  <a:gd name="T44" fmla="*/ 255 w 310"/>
                  <a:gd name="T45" fmla="*/ 276 h 908"/>
                  <a:gd name="T46" fmla="*/ 255 w 310"/>
                  <a:gd name="T47" fmla="*/ 487 h 908"/>
                  <a:gd name="T48" fmla="*/ 282 w 310"/>
                  <a:gd name="T49" fmla="*/ 515 h 908"/>
                  <a:gd name="T50" fmla="*/ 309 w 310"/>
                  <a:gd name="T51" fmla="*/ 487 h 908"/>
                  <a:gd name="T52" fmla="*/ 309 w 310"/>
                  <a:gd name="T53" fmla="*/ 276 h 908"/>
                  <a:gd name="T54" fmla="*/ 279 w 310"/>
                  <a:gd name="T55" fmla="*/ 201 h 908"/>
                  <a:gd name="T56" fmla="*/ 154 w 310"/>
                  <a:gd name="T57" fmla="*/ 147 h 908"/>
                  <a:gd name="T58" fmla="*/ 154 w 310"/>
                  <a:gd name="T59" fmla="*/ 147 h 908"/>
                  <a:gd name="T60" fmla="*/ 220 w 310"/>
                  <a:gd name="T61" fmla="*/ 73 h 908"/>
                  <a:gd name="T62" fmla="*/ 154 w 310"/>
                  <a:gd name="T63" fmla="*/ 0 h 908"/>
                  <a:gd name="T64" fmla="*/ 89 w 310"/>
                  <a:gd name="T65" fmla="*/ 73 h 908"/>
                  <a:gd name="T66" fmla="*/ 154 w 310"/>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08">
                    <a:moveTo>
                      <a:pt x="279" y="201"/>
                    </a:moveTo>
                    <a:lnTo>
                      <a:pt x="279" y="201"/>
                    </a:lnTo>
                    <a:cubicBezTo>
                      <a:pt x="255"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8" y="236"/>
                      <a:pt x="68" y="233"/>
                      <a:pt x="70" y="233"/>
                    </a:cubicBezTo>
                    <a:cubicBezTo>
                      <a:pt x="70" y="874"/>
                      <a:pt x="70" y="874"/>
                      <a:pt x="70" y="874"/>
                    </a:cubicBezTo>
                    <a:cubicBezTo>
                      <a:pt x="70" y="893"/>
                      <a:pt x="87" y="907"/>
                      <a:pt x="103" y="907"/>
                    </a:cubicBezTo>
                    <a:cubicBezTo>
                      <a:pt x="122" y="907"/>
                      <a:pt x="136" y="893"/>
                      <a:pt x="136" y="874"/>
                    </a:cubicBezTo>
                    <a:cubicBezTo>
                      <a:pt x="136" y="558"/>
                      <a:pt x="136" y="558"/>
                      <a:pt x="136"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5" y="258"/>
                      <a:pt x="255" y="276"/>
                    </a:cubicBezTo>
                    <a:cubicBezTo>
                      <a:pt x="255" y="487"/>
                      <a:pt x="255" y="487"/>
                      <a:pt x="255" y="487"/>
                    </a:cubicBezTo>
                    <a:cubicBezTo>
                      <a:pt x="255" y="501"/>
                      <a:pt x="268" y="515"/>
                      <a:pt x="282" y="515"/>
                    </a:cubicBezTo>
                    <a:cubicBezTo>
                      <a:pt x="295" y="515"/>
                      <a:pt x="309" y="501"/>
                      <a:pt x="309" y="487"/>
                    </a:cubicBezTo>
                    <a:cubicBezTo>
                      <a:pt x="309" y="276"/>
                      <a:pt x="309" y="276"/>
                      <a:pt x="309" y="276"/>
                    </a:cubicBezTo>
                    <a:cubicBezTo>
                      <a:pt x="309" y="244"/>
                      <a:pt x="298" y="217"/>
                      <a:pt x="279" y="201"/>
                    </a:cubicBezTo>
                    <a:close/>
                    <a:moveTo>
                      <a:pt x="154" y="147"/>
                    </a:moveTo>
                    <a:lnTo>
                      <a:pt x="154" y="147"/>
                    </a:lnTo>
                    <a:cubicBezTo>
                      <a:pt x="190" y="147"/>
                      <a:pt x="220" y="114"/>
                      <a:pt x="220" y="73"/>
                    </a:cubicBezTo>
                    <a:cubicBezTo>
                      <a:pt x="220" y="33"/>
                      <a:pt x="190" y="0"/>
                      <a:pt x="154" y="0"/>
                    </a:cubicBezTo>
                    <a:cubicBezTo>
                      <a:pt x="119" y="0"/>
                      <a:pt x="89" y="33"/>
                      <a:pt x="89" y="73"/>
                    </a:cubicBezTo>
                    <a:cubicBezTo>
                      <a:pt x="89" y="114"/>
                      <a:pt x="119" y="147"/>
                      <a:pt x="154" y="147"/>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6" name="Freeform 226"/>
              <p:cNvSpPr>
                <a:spLocks noChangeArrowheads="1"/>
              </p:cNvSpPr>
              <p:nvPr/>
            </p:nvSpPr>
            <p:spPr bwMode="auto">
              <a:xfrm>
                <a:off x="11678630" y="2432248"/>
                <a:ext cx="1022841" cy="3028574"/>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7" name="Freeform 227"/>
              <p:cNvSpPr>
                <a:spLocks noChangeArrowheads="1"/>
              </p:cNvSpPr>
              <p:nvPr/>
            </p:nvSpPr>
            <p:spPr bwMode="auto">
              <a:xfrm>
                <a:off x="13570891" y="7160533"/>
                <a:ext cx="1022841" cy="3028574"/>
              </a:xfrm>
              <a:custGeom>
                <a:avLst/>
                <a:gdLst>
                  <a:gd name="T0" fmla="*/ 278 w 309"/>
                  <a:gd name="T1" fmla="*/ 201 h 908"/>
                  <a:gd name="T2" fmla="*/ 278 w 309"/>
                  <a:gd name="T3" fmla="*/ 201 h 908"/>
                  <a:gd name="T4" fmla="*/ 216 w 309"/>
                  <a:gd name="T5" fmla="*/ 176 h 908"/>
                  <a:gd name="T6" fmla="*/ 89 w 309"/>
                  <a:gd name="T7" fmla="*/ 176 h 908"/>
                  <a:gd name="T8" fmla="*/ 29 w 309"/>
                  <a:gd name="T9" fmla="*/ 201 h 908"/>
                  <a:gd name="T10" fmla="*/ 0 w 309"/>
                  <a:gd name="T11" fmla="*/ 276 h 908"/>
                  <a:gd name="T12" fmla="*/ 0 w 309"/>
                  <a:gd name="T13" fmla="*/ 487 h 908"/>
                  <a:gd name="T14" fmla="*/ 27 w 309"/>
                  <a:gd name="T15" fmla="*/ 515 h 908"/>
                  <a:gd name="T16" fmla="*/ 51 w 309"/>
                  <a:gd name="T17" fmla="*/ 487 h 908"/>
                  <a:gd name="T18" fmla="*/ 51 w 309"/>
                  <a:gd name="T19" fmla="*/ 276 h 908"/>
                  <a:gd name="T20" fmla="*/ 64 w 309"/>
                  <a:gd name="T21" fmla="*/ 239 h 908"/>
                  <a:gd name="T22" fmla="*/ 70 w 309"/>
                  <a:gd name="T23" fmla="*/ 233 h 908"/>
                  <a:gd name="T24" fmla="*/ 70 w 309"/>
                  <a:gd name="T25" fmla="*/ 874 h 908"/>
                  <a:gd name="T26" fmla="*/ 102 w 309"/>
                  <a:gd name="T27" fmla="*/ 907 h 908"/>
                  <a:gd name="T28" fmla="*/ 135 w 309"/>
                  <a:gd name="T29" fmla="*/ 874 h 908"/>
                  <a:gd name="T30" fmla="*/ 135 w 309"/>
                  <a:gd name="T31" fmla="*/ 558 h 908"/>
                  <a:gd name="T32" fmla="*/ 173 w 309"/>
                  <a:gd name="T33" fmla="*/ 558 h 908"/>
                  <a:gd name="T34" fmla="*/ 173 w 309"/>
                  <a:gd name="T35" fmla="*/ 874 h 908"/>
                  <a:gd name="T36" fmla="*/ 205 w 309"/>
                  <a:gd name="T37" fmla="*/ 907 h 908"/>
                  <a:gd name="T38" fmla="*/ 237 w 309"/>
                  <a:gd name="T39" fmla="*/ 874 h 908"/>
                  <a:gd name="T40" fmla="*/ 237 w 309"/>
                  <a:gd name="T41" fmla="*/ 233 h 908"/>
                  <a:gd name="T42" fmla="*/ 243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8 w 309"/>
                  <a:gd name="T55" fmla="*/ 201 h 908"/>
                  <a:gd name="T56" fmla="*/ 153 w 309"/>
                  <a:gd name="T57" fmla="*/ 147 h 908"/>
                  <a:gd name="T58" fmla="*/ 153 w 309"/>
                  <a:gd name="T59" fmla="*/ 147 h 908"/>
                  <a:gd name="T60" fmla="*/ 219 w 309"/>
                  <a:gd name="T61" fmla="*/ 73 h 908"/>
                  <a:gd name="T62" fmla="*/ 153 w 309"/>
                  <a:gd name="T63" fmla="*/ 0 h 908"/>
                  <a:gd name="T64" fmla="*/ 89 w 309"/>
                  <a:gd name="T65" fmla="*/ 73 h 908"/>
                  <a:gd name="T66" fmla="*/ 153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8" y="201"/>
                    </a:moveTo>
                    <a:lnTo>
                      <a:pt x="278" y="201"/>
                    </a:lnTo>
                    <a:cubicBezTo>
                      <a:pt x="254" y="176"/>
                      <a:pt x="224" y="176"/>
                      <a:pt x="216" y="176"/>
                    </a:cubicBezTo>
                    <a:cubicBezTo>
                      <a:pt x="89" y="176"/>
                      <a:pt x="89" y="176"/>
                      <a:pt x="89" y="176"/>
                    </a:cubicBezTo>
                    <a:cubicBezTo>
                      <a:pt x="83" y="176"/>
                      <a:pt x="54" y="176"/>
                      <a:pt x="29" y="201"/>
                    </a:cubicBezTo>
                    <a:cubicBezTo>
                      <a:pt x="10" y="217"/>
                      <a:pt x="0" y="244"/>
                      <a:pt x="0" y="276"/>
                    </a:cubicBezTo>
                    <a:cubicBezTo>
                      <a:pt x="0" y="487"/>
                      <a:pt x="0" y="487"/>
                      <a:pt x="0" y="487"/>
                    </a:cubicBezTo>
                    <a:cubicBezTo>
                      <a:pt x="0" y="501"/>
                      <a:pt x="10" y="515"/>
                      <a:pt x="27" y="515"/>
                    </a:cubicBezTo>
                    <a:cubicBezTo>
                      <a:pt x="40" y="515"/>
                      <a:pt x="51" y="501"/>
                      <a:pt x="51" y="487"/>
                    </a:cubicBezTo>
                    <a:cubicBezTo>
                      <a:pt x="51" y="276"/>
                      <a:pt x="51" y="276"/>
                      <a:pt x="51" y="276"/>
                    </a:cubicBezTo>
                    <a:cubicBezTo>
                      <a:pt x="51" y="258"/>
                      <a:pt x="56" y="246"/>
                      <a:pt x="64" y="239"/>
                    </a:cubicBezTo>
                    <a:cubicBezTo>
                      <a:pt x="67" y="236"/>
                      <a:pt x="67" y="233"/>
                      <a:pt x="70" y="233"/>
                    </a:cubicBezTo>
                    <a:cubicBezTo>
                      <a:pt x="70" y="874"/>
                      <a:pt x="70" y="874"/>
                      <a:pt x="70" y="874"/>
                    </a:cubicBezTo>
                    <a:cubicBezTo>
                      <a:pt x="70" y="893"/>
                      <a:pt x="86" y="907"/>
                      <a:pt x="102" y="907"/>
                    </a:cubicBezTo>
                    <a:cubicBezTo>
                      <a:pt x="121" y="907"/>
                      <a:pt x="135" y="893"/>
                      <a:pt x="135" y="874"/>
                    </a:cubicBezTo>
                    <a:cubicBezTo>
                      <a:pt x="135" y="558"/>
                      <a:pt x="135" y="558"/>
                      <a:pt x="135" y="558"/>
                    </a:cubicBezTo>
                    <a:cubicBezTo>
                      <a:pt x="173" y="558"/>
                      <a:pt x="173" y="558"/>
                      <a:pt x="173" y="558"/>
                    </a:cubicBezTo>
                    <a:cubicBezTo>
                      <a:pt x="173" y="874"/>
                      <a:pt x="173" y="874"/>
                      <a:pt x="173" y="874"/>
                    </a:cubicBezTo>
                    <a:cubicBezTo>
                      <a:pt x="173" y="893"/>
                      <a:pt x="186" y="907"/>
                      <a:pt x="205" y="907"/>
                    </a:cubicBezTo>
                    <a:cubicBezTo>
                      <a:pt x="221" y="907"/>
                      <a:pt x="237" y="893"/>
                      <a:pt x="237" y="874"/>
                    </a:cubicBezTo>
                    <a:cubicBezTo>
                      <a:pt x="237" y="233"/>
                      <a:pt x="237" y="233"/>
                      <a:pt x="237" y="233"/>
                    </a:cubicBezTo>
                    <a:cubicBezTo>
                      <a:pt x="237" y="233"/>
                      <a:pt x="240" y="236"/>
                      <a:pt x="243" y="236"/>
                    </a:cubicBezTo>
                    <a:cubicBezTo>
                      <a:pt x="251" y="244"/>
                      <a:pt x="254" y="258"/>
                      <a:pt x="254" y="276"/>
                    </a:cubicBezTo>
                    <a:cubicBezTo>
                      <a:pt x="254" y="487"/>
                      <a:pt x="254" y="487"/>
                      <a:pt x="254" y="487"/>
                    </a:cubicBezTo>
                    <a:cubicBezTo>
                      <a:pt x="254" y="501"/>
                      <a:pt x="267" y="515"/>
                      <a:pt x="281" y="515"/>
                    </a:cubicBezTo>
                    <a:cubicBezTo>
                      <a:pt x="294" y="515"/>
                      <a:pt x="308" y="501"/>
                      <a:pt x="308" y="487"/>
                    </a:cubicBezTo>
                    <a:cubicBezTo>
                      <a:pt x="308" y="276"/>
                      <a:pt x="308" y="276"/>
                      <a:pt x="308" y="276"/>
                    </a:cubicBezTo>
                    <a:cubicBezTo>
                      <a:pt x="308" y="244"/>
                      <a:pt x="297" y="217"/>
                      <a:pt x="278" y="201"/>
                    </a:cubicBezTo>
                    <a:close/>
                    <a:moveTo>
                      <a:pt x="153" y="147"/>
                    </a:moveTo>
                    <a:lnTo>
                      <a:pt x="153" y="147"/>
                    </a:lnTo>
                    <a:cubicBezTo>
                      <a:pt x="189" y="147"/>
                      <a:pt x="219" y="114"/>
                      <a:pt x="219" y="73"/>
                    </a:cubicBezTo>
                    <a:cubicBezTo>
                      <a:pt x="219" y="33"/>
                      <a:pt x="189" y="0"/>
                      <a:pt x="153" y="0"/>
                    </a:cubicBezTo>
                    <a:cubicBezTo>
                      <a:pt x="118" y="0"/>
                      <a:pt x="89" y="33"/>
                      <a:pt x="89" y="73"/>
                    </a:cubicBezTo>
                    <a:cubicBezTo>
                      <a:pt x="89" y="114"/>
                      <a:pt x="118" y="147"/>
                      <a:pt x="153" y="147"/>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8" name="Freeform 228"/>
              <p:cNvSpPr>
                <a:spLocks noChangeArrowheads="1"/>
              </p:cNvSpPr>
              <p:nvPr/>
            </p:nvSpPr>
            <p:spPr bwMode="auto">
              <a:xfrm>
                <a:off x="10263713" y="5800762"/>
                <a:ext cx="3852699" cy="942572"/>
              </a:xfrm>
              <a:custGeom>
                <a:avLst/>
                <a:gdLst>
                  <a:gd name="T0" fmla="*/ 1029 w 1040"/>
                  <a:gd name="T1" fmla="*/ 285 h 315"/>
                  <a:gd name="T2" fmla="*/ 1029 w 1040"/>
                  <a:gd name="T3" fmla="*/ 285 h 315"/>
                  <a:gd name="T4" fmla="*/ 1029 w 1040"/>
                  <a:gd name="T5" fmla="*/ 258 h 315"/>
                  <a:gd name="T6" fmla="*/ 910 w 1040"/>
                  <a:gd name="T7" fmla="*/ 138 h 315"/>
                  <a:gd name="T8" fmla="*/ 531 w 1040"/>
                  <a:gd name="T9" fmla="*/ 138 h 315"/>
                  <a:gd name="T10" fmla="*/ 531 w 1040"/>
                  <a:gd name="T11" fmla="*/ 33 h 315"/>
                  <a:gd name="T12" fmla="*/ 541 w 1040"/>
                  <a:gd name="T13" fmla="*/ 19 h 315"/>
                  <a:gd name="T14" fmla="*/ 520 w 1040"/>
                  <a:gd name="T15" fmla="*/ 0 h 315"/>
                  <a:gd name="T16" fmla="*/ 495 w 1040"/>
                  <a:gd name="T17" fmla="*/ 19 h 315"/>
                  <a:gd name="T18" fmla="*/ 506 w 1040"/>
                  <a:gd name="T19" fmla="*/ 33 h 315"/>
                  <a:gd name="T20" fmla="*/ 506 w 1040"/>
                  <a:gd name="T21" fmla="*/ 138 h 315"/>
                  <a:gd name="T22" fmla="*/ 127 w 1040"/>
                  <a:gd name="T23" fmla="*/ 138 h 315"/>
                  <a:gd name="T24" fmla="*/ 11 w 1040"/>
                  <a:gd name="T25" fmla="*/ 258 h 315"/>
                  <a:gd name="T26" fmla="*/ 11 w 1040"/>
                  <a:gd name="T27" fmla="*/ 285 h 315"/>
                  <a:gd name="T28" fmla="*/ 0 w 1040"/>
                  <a:gd name="T29" fmla="*/ 298 h 315"/>
                  <a:gd name="T30" fmla="*/ 22 w 1040"/>
                  <a:gd name="T31" fmla="*/ 314 h 315"/>
                  <a:gd name="T32" fmla="*/ 46 w 1040"/>
                  <a:gd name="T33" fmla="*/ 298 h 315"/>
                  <a:gd name="T34" fmla="*/ 38 w 1040"/>
                  <a:gd name="T35" fmla="*/ 285 h 315"/>
                  <a:gd name="T36" fmla="*/ 38 w 1040"/>
                  <a:gd name="T37" fmla="*/ 258 h 315"/>
                  <a:gd name="T38" fmla="*/ 127 w 1040"/>
                  <a:gd name="T39" fmla="*/ 165 h 315"/>
                  <a:gd name="T40" fmla="*/ 506 w 1040"/>
                  <a:gd name="T41" fmla="*/ 165 h 315"/>
                  <a:gd name="T42" fmla="*/ 506 w 1040"/>
                  <a:gd name="T43" fmla="*/ 285 h 315"/>
                  <a:gd name="T44" fmla="*/ 495 w 1040"/>
                  <a:gd name="T45" fmla="*/ 298 h 315"/>
                  <a:gd name="T46" fmla="*/ 520 w 1040"/>
                  <a:gd name="T47" fmla="*/ 314 h 315"/>
                  <a:gd name="T48" fmla="*/ 541 w 1040"/>
                  <a:gd name="T49" fmla="*/ 298 h 315"/>
                  <a:gd name="T50" fmla="*/ 531 w 1040"/>
                  <a:gd name="T51" fmla="*/ 285 h 315"/>
                  <a:gd name="T52" fmla="*/ 531 w 1040"/>
                  <a:gd name="T53" fmla="*/ 165 h 315"/>
                  <a:gd name="T54" fmla="*/ 910 w 1040"/>
                  <a:gd name="T55" fmla="*/ 165 h 315"/>
                  <a:gd name="T56" fmla="*/ 1002 w 1040"/>
                  <a:gd name="T57" fmla="*/ 258 h 315"/>
                  <a:gd name="T58" fmla="*/ 1002 w 1040"/>
                  <a:gd name="T59" fmla="*/ 285 h 315"/>
                  <a:gd name="T60" fmla="*/ 994 w 1040"/>
                  <a:gd name="T61" fmla="*/ 298 h 315"/>
                  <a:gd name="T62" fmla="*/ 1015 w 1040"/>
                  <a:gd name="T63" fmla="*/ 314 h 315"/>
                  <a:gd name="T64" fmla="*/ 1039 w 1040"/>
                  <a:gd name="T65" fmla="*/ 298 h 315"/>
                  <a:gd name="T66" fmla="*/ 1029 w 1040"/>
                  <a:gd name="T67" fmla="*/ 28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0" h="315">
                    <a:moveTo>
                      <a:pt x="1029" y="285"/>
                    </a:moveTo>
                    <a:lnTo>
                      <a:pt x="1029" y="285"/>
                    </a:lnTo>
                    <a:cubicBezTo>
                      <a:pt x="1029" y="258"/>
                      <a:pt x="1029" y="258"/>
                      <a:pt x="1029" y="258"/>
                    </a:cubicBezTo>
                    <a:cubicBezTo>
                      <a:pt x="1029" y="192"/>
                      <a:pt x="974" y="138"/>
                      <a:pt x="910" y="138"/>
                    </a:cubicBezTo>
                    <a:cubicBezTo>
                      <a:pt x="531" y="138"/>
                      <a:pt x="531" y="138"/>
                      <a:pt x="531" y="138"/>
                    </a:cubicBezTo>
                    <a:cubicBezTo>
                      <a:pt x="531" y="33"/>
                      <a:pt x="531" y="33"/>
                      <a:pt x="531" y="33"/>
                    </a:cubicBezTo>
                    <a:cubicBezTo>
                      <a:pt x="539" y="27"/>
                      <a:pt x="541" y="25"/>
                      <a:pt x="541" y="19"/>
                    </a:cubicBezTo>
                    <a:cubicBezTo>
                      <a:pt x="541" y="8"/>
                      <a:pt x="531" y="0"/>
                      <a:pt x="520" y="0"/>
                    </a:cubicBezTo>
                    <a:cubicBezTo>
                      <a:pt x="506" y="0"/>
                      <a:pt x="495" y="8"/>
                      <a:pt x="495" y="19"/>
                    </a:cubicBezTo>
                    <a:cubicBezTo>
                      <a:pt x="495" y="25"/>
                      <a:pt x="498" y="27"/>
                      <a:pt x="506" y="33"/>
                    </a:cubicBezTo>
                    <a:cubicBezTo>
                      <a:pt x="506" y="138"/>
                      <a:pt x="506" y="138"/>
                      <a:pt x="506" y="138"/>
                    </a:cubicBezTo>
                    <a:cubicBezTo>
                      <a:pt x="127" y="138"/>
                      <a:pt x="127" y="138"/>
                      <a:pt x="127" y="138"/>
                    </a:cubicBezTo>
                    <a:cubicBezTo>
                      <a:pt x="63" y="138"/>
                      <a:pt x="11" y="192"/>
                      <a:pt x="11" y="258"/>
                    </a:cubicBezTo>
                    <a:cubicBezTo>
                      <a:pt x="11" y="285"/>
                      <a:pt x="11" y="285"/>
                      <a:pt x="11" y="285"/>
                    </a:cubicBezTo>
                    <a:cubicBezTo>
                      <a:pt x="3" y="287"/>
                      <a:pt x="0" y="293"/>
                      <a:pt x="0" y="298"/>
                    </a:cubicBezTo>
                    <a:cubicBezTo>
                      <a:pt x="0" y="309"/>
                      <a:pt x="11" y="314"/>
                      <a:pt x="22" y="314"/>
                    </a:cubicBezTo>
                    <a:cubicBezTo>
                      <a:pt x="36" y="314"/>
                      <a:pt x="46" y="309"/>
                      <a:pt x="46" y="298"/>
                    </a:cubicBezTo>
                    <a:cubicBezTo>
                      <a:pt x="46" y="293"/>
                      <a:pt x="43" y="287"/>
                      <a:pt x="38" y="285"/>
                    </a:cubicBezTo>
                    <a:cubicBezTo>
                      <a:pt x="38" y="258"/>
                      <a:pt x="38" y="258"/>
                      <a:pt x="38" y="258"/>
                    </a:cubicBezTo>
                    <a:cubicBezTo>
                      <a:pt x="38" y="206"/>
                      <a:pt x="78" y="165"/>
                      <a:pt x="127" y="165"/>
                    </a:cubicBezTo>
                    <a:cubicBezTo>
                      <a:pt x="506" y="165"/>
                      <a:pt x="506" y="165"/>
                      <a:pt x="506" y="165"/>
                    </a:cubicBezTo>
                    <a:cubicBezTo>
                      <a:pt x="506" y="285"/>
                      <a:pt x="506" y="285"/>
                      <a:pt x="506" y="285"/>
                    </a:cubicBezTo>
                    <a:cubicBezTo>
                      <a:pt x="498" y="287"/>
                      <a:pt x="495" y="293"/>
                      <a:pt x="495" y="298"/>
                    </a:cubicBezTo>
                    <a:cubicBezTo>
                      <a:pt x="495" y="309"/>
                      <a:pt x="506" y="314"/>
                      <a:pt x="520" y="314"/>
                    </a:cubicBezTo>
                    <a:cubicBezTo>
                      <a:pt x="531" y="314"/>
                      <a:pt x="541" y="309"/>
                      <a:pt x="541" y="298"/>
                    </a:cubicBezTo>
                    <a:cubicBezTo>
                      <a:pt x="541" y="293"/>
                      <a:pt x="539" y="287"/>
                      <a:pt x="531" y="285"/>
                    </a:cubicBezTo>
                    <a:cubicBezTo>
                      <a:pt x="531" y="165"/>
                      <a:pt x="531" y="165"/>
                      <a:pt x="531" y="165"/>
                    </a:cubicBezTo>
                    <a:cubicBezTo>
                      <a:pt x="910" y="165"/>
                      <a:pt x="910" y="165"/>
                      <a:pt x="910" y="165"/>
                    </a:cubicBezTo>
                    <a:cubicBezTo>
                      <a:pt x="961" y="165"/>
                      <a:pt x="1002" y="206"/>
                      <a:pt x="1002" y="258"/>
                    </a:cubicBezTo>
                    <a:cubicBezTo>
                      <a:pt x="1002" y="285"/>
                      <a:pt x="1002" y="285"/>
                      <a:pt x="1002" y="285"/>
                    </a:cubicBezTo>
                    <a:cubicBezTo>
                      <a:pt x="996" y="287"/>
                      <a:pt x="994" y="293"/>
                      <a:pt x="994" y="298"/>
                    </a:cubicBezTo>
                    <a:cubicBezTo>
                      <a:pt x="994" y="309"/>
                      <a:pt x="1004" y="314"/>
                      <a:pt x="1015" y="314"/>
                    </a:cubicBezTo>
                    <a:cubicBezTo>
                      <a:pt x="1029" y="314"/>
                      <a:pt x="1039" y="309"/>
                      <a:pt x="1039" y="298"/>
                    </a:cubicBezTo>
                    <a:cubicBezTo>
                      <a:pt x="1039" y="293"/>
                      <a:pt x="1034" y="287"/>
                      <a:pt x="1029" y="285"/>
                    </a:cubicBezTo>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grpSp>
      </p:grpSp>
      <p:graphicFrame>
        <p:nvGraphicFramePr>
          <p:cNvPr id="425" name="Chart 424"/>
          <p:cNvGraphicFramePr/>
          <p:nvPr>
            <p:extLst/>
          </p:nvPr>
        </p:nvGraphicFramePr>
        <p:xfrm>
          <a:off x="6876450" y="138481"/>
          <a:ext cx="3602214" cy="37814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7" name="Chart 426"/>
          <p:cNvGraphicFramePr/>
          <p:nvPr>
            <p:extLst/>
          </p:nvPr>
        </p:nvGraphicFramePr>
        <p:xfrm>
          <a:off x="11747130" y="215522"/>
          <a:ext cx="4460300" cy="3837877"/>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2088303" y="6576647"/>
            <a:ext cx="8107392" cy="1576645"/>
            <a:chOff x="3270738" y="4608293"/>
            <a:chExt cx="17729694" cy="3447894"/>
          </a:xfrm>
        </p:grpSpPr>
        <p:grpSp>
          <p:nvGrpSpPr>
            <p:cNvPr id="428" name="Group 427"/>
            <p:cNvGrpSpPr/>
            <p:nvPr/>
          </p:nvGrpSpPr>
          <p:grpSpPr>
            <a:xfrm>
              <a:off x="17597098" y="4652853"/>
              <a:ext cx="3403334" cy="3403334"/>
              <a:chOff x="5641899" y="4719693"/>
              <a:chExt cx="3403334" cy="3403334"/>
            </a:xfrm>
          </p:grpSpPr>
          <p:sp>
            <p:nvSpPr>
              <p:cNvPr id="429" name="Oval 428"/>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0" name="弧形 37"/>
              <p:cNvSpPr/>
              <p:nvPr/>
            </p:nvSpPr>
            <p:spPr>
              <a:xfrm>
                <a:off x="5765752" y="4829046"/>
                <a:ext cx="3147122" cy="3147122"/>
              </a:xfrm>
              <a:prstGeom prst="arc">
                <a:avLst>
                  <a:gd name="adj1" fmla="val 100036"/>
                  <a:gd name="adj2" fmla="val 14632219"/>
                </a:avLst>
              </a:prstGeom>
              <a:solidFill>
                <a:schemeClr val="accent4">
                  <a:lumMod val="20000"/>
                  <a:lumOff val="80000"/>
                </a:schemeClr>
              </a:solidFill>
              <a:ln w="2540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1" name="Group 430"/>
            <p:cNvGrpSpPr/>
            <p:nvPr/>
          </p:nvGrpSpPr>
          <p:grpSpPr>
            <a:xfrm>
              <a:off x="8117204" y="4608293"/>
              <a:ext cx="3403334" cy="3403334"/>
              <a:chOff x="10488365" y="4675133"/>
              <a:chExt cx="3403334" cy="3403334"/>
            </a:xfrm>
          </p:grpSpPr>
          <p:sp>
            <p:nvSpPr>
              <p:cNvPr id="432" name="Oval 431"/>
              <p:cNvSpPr>
                <a:spLocks noChangeAspect="1"/>
              </p:cNvSpPr>
              <p:nvPr/>
            </p:nvSpPr>
            <p:spPr>
              <a:xfrm>
                <a:off x="10488365" y="467513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3" name="弧形 37"/>
              <p:cNvSpPr/>
              <p:nvPr/>
            </p:nvSpPr>
            <p:spPr>
              <a:xfrm>
                <a:off x="10615671" y="4806766"/>
                <a:ext cx="3147122" cy="3147122"/>
              </a:xfrm>
              <a:prstGeom prst="arc">
                <a:avLst>
                  <a:gd name="adj1" fmla="val 7635338"/>
                  <a:gd name="adj2" fmla="val 3958121"/>
                </a:avLst>
              </a:prstGeom>
              <a:solidFill>
                <a:schemeClr val="accent2">
                  <a:lumMod val="20000"/>
                  <a:lumOff val="80000"/>
                </a:schemeClr>
              </a:solidFill>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4" name="Group 433"/>
            <p:cNvGrpSpPr/>
            <p:nvPr/>
          </p:nvGrpSpPr>
          <p:grpSpPr>
            <a:xfrm>
              <a:off x="12886012" y="4630573"/>
              <a:ext cx="3403334" cy="3403334"/>
              <a:chOff x="15413133" y="4697413"/>
              <a:chExt cx="3403334" cy="3403334"/>
            </a:xfrm>
          </p:grpSpPr>
          <p:sp>
            <p:nvSpPr>
              <p:cNvPr id="435" name="Oval 434"/>
              <p:cNvSpPr>
                <a:spLocks noChangeAspect="1"/>
              </p:cNvSpPr>
              <p:nvPr/>
            </p:nvSpPr>
            <p:spPr>
              <a:xfrm>
                <a:off x="15413133" y="469741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6" name="弧形 37"/>
              <p:cNvSpPr/>
              <p:nvPr/>
            </p:nvSpPr>
            <p:spPr>
              <a:xfrm>
                <a:off x="15539657" y="4829046"/>
                <a:ext cx="3147122" cy="3147122"/>
              </a:xfrm>
              <a:prstGeom prst="arc">
                <a:avLst>
                  <a:gd name="adj1" fmla="val 21030938"/>
                  <a:gd name="adj2" fmla="val 19250998"/>
                </a:avLst>
              </a:prstGeom>
              <a:solidFill>
                <a:schemeClr val="accent3">
                  <a:lumMod val="20000"/>
                  <a:lumOff val="80000"/>
                </a:schemeClr>
              </a:solidFill>
              <a:ln w="2540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7" name="Group 436"/>
            <p:cNvGrpSpPr/>
            <p:nvPr/>
          </p:nvGrpSpPr>
          <p:grpSpPr>
            <a:xfrm>
              <a:off x="3270738" y="4652853"/>
              <a:ext cx="3403334" cy="3403334"/>
              <a:chOff x="5641899" y="4719693"/>
              <a:chExt cx="3403334" cy="3403334"/>
            </a:xfrm>
          </p:grpSpPr>
          <p:sp>
            <p:nvSpPr>
              <p:cNvPr id="438" name="Oval 437"/>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9" name="弧形 37"/>
              <p:cNvSpPr/>
              <p:nvPr/>
            </p:nvSpPr>
            <p:spPr>
              <a:xfrm>
                <a:off x="5765752" y="4829046"/>
                <a:ext cx="3147122" cy="3147122"/>
              </a:xfrm>
              <a:prstGeom prst="arc">
                <a:avLst>
                  <a:gd name="adj1" fmla="val 100036"/>
                  <a:gd name="adj2" fmla="val 14632219"/>
                </a:avLst>
              </a:prstGeom>
              <a:solidFill>
                <a:schemeClr val="accent1">
                  <a:lumMod val="20000"/>
                  <a:lumOff val="80000"/>
                </a:schemeClr>
              </a:solidFill>
              <a:ln w="2540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grpSp>
        <p:nvGrpSpPr>
          <p:cNvPr id="3" name="Group 2"/>
          <p:cNvGrpSpPr/>
          <p:nvPr/>
        </p:nvGrpSpPr>
        <p:grpSpPr>
          <a:xfrm>
            <a:off x="11713219" y="8206194"/>
            <a:ext cx="7452273" cy="2141038"/>
            <a:chOff x="2063419" y="9092991"/>
            <a:chExt cx="10741824" cy="3086126"/>
          </a:xfrm>
        </p:grpSpPr>
        <p:sp>
          <p:nvSpPr>
            <p:cNvPr id="441" name="Round Same Side Corner Rectangle 440"/>
            <p:cNvSpPr/>
            <p:nvPr/>
          </p:nvSpPr>
          <p:spPr>
            <a:xfrm rot="5400000">
              <a:off x="4180578" y="9270194"/>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grpSp>
          <p:nvGrpSpPr>
            <p:cNvPr id="442" name="Group 18"/>
            <p:cNvGrpSpPr>
              <a:grpSpLocks noChangeAspect="1"/>
            </p:cNvGrpSpPr>
            <p:nvPr/>
          </p:nvGrpSpPr>
          <p:grpSpPr bwMode="auto">
            <a:xfrm flipH="1">
              <a:off x="7872771" y="11317077"/>
              <a:ext cx="446836" cy="839760"/>
              <a:chOff x="3241" y="1291"/>
              <a:chExt cx="421" cy="791"/>
            </a:xfrm>
            <a:solidFill>
              <a:schemeClr val="accent3"/>
            </a:solidFill>
          </p:grpSpPr>
          <p:sp>
            <p:nvSpPr>
              <p:cNvPr id="44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4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sp>
          <p:nvSpPr>
            <p:cNvPr id="445" name="Rectangle 444"/>
            <p:cNvSpPr/>
            <p:nvPr/>
          </p:nvSpPr>
          <p:spPr>
            <a:xfrm>
              <a:off x="4015353" y="10050555"/>
              <a:ext cx="1371184"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Male</a:t>
              </a:r>
              <a:endParaRPr lang="bg-BG" sz="1800" dirty="0">
                <a:solidFill>
                  <a:schemeClr val="bg1"/>
                </a:solidFill>
                <a:latin typeface="Lato Regular"/>
                <a:cs typeface="Lato Regular"/>
              </a:endParaRPr>
            </a:p>
          </p:txBody>
        </p:sp>
        <p:sp>
          <p:nvSpPr>
            <p:cNvPr id="446" name="Round Same Side Corner Rectangle 445"/>
            <p:cNvSpPr/>
            <p:nvPr/>
          </p:nvSpPr>
          <p:spPr>
            <a:xfrm rot="5400000">
              <a:off x="10041289" y="9289602"/>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sp>
          <p:nvSpPr>
            <p:cNvPr id="447" name="Rectangle 446"/>
            <p:cNvSpPr/>
            <p:nvPr/>
          </p:nvSpPr>
          <p:spPr>
            <a:xfrm>
              <a:off x="9664010" y="10022488"/>
              <a:ext cx="1689953"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Female</a:t>
              </a:r>
              <a:endParaRPr lang="bg-BG" sz="1800" dirty="0">
                <a:solidFill>
                  <a:schemeClr val="bg1"/>
                </a:solidFill>
                <a:latin typeface="Lato Regular"/>
                <a:cs typeface="Lato Regular"/>
              </a:endParaRPr>
            </a:p>
          </p:txBody>
        </p:sp>
        <p:grpSp>
          <p:nvGrpSpPr>
            <p:cNvPr id="448" name="Group 18"/>
            <p:cNvGrpSpPr>
              <a:grpSpLocks noChangeAspect="1"/>
            </p:cNvGrpSpPr>
            <p:nvPr/>
          </p:nvGrpSpPr>
          <p:grpSpPr bwMode="auto">
            <a:xfrm flipH="1">
              <a:off x="8367923" y="11317077"/>
              <a:ext cx="446836" cy="839760"/>
              <a:chOff x="3241" y="1291"/>
              <a:chExt cx="421" cy="791"/>
            </a:xfrm>
            <a:solidFill>
              <a:schemeClr val="accent3"/>
            </a:solidFill>
          </p:grpSpPr>
          <p:sp>
            <p:nvSpPr>
              <p:cNvPr id="44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1" name="Group 18"/>
            <p:cNvGrpSpPr>
              <a:grpSpLocks noChangeAspect="1"/>
            </p:cNvGrpSpPr>
            <p:nvPr/>
          </p:nvGrpSpPr>
          <p:grpSpPr bwMode="auto">
            <a:xfrm flipH="1">
              <a:off x="8863074" y="11317077"/>
              <a:ext cx="446836" cy="839760"/>
              <a:chOff x="3241" y="1291"/>
              <a:chExt cx="421" cy="791"/>
            </a:xfrm>
            <a:solidFill>
              <a:schemeClr val="accent3"/>
            </a:solidFill>
          </p:grpSpPr>
          <p:sp>
            <p:nvSpPr>
              <p:cNvPr id="45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4" name="Group 18"/>
            <p:cNvGrpSpPr>
              <a:grpSpLocks noChangeAspect="1"/>
            </p:cNvGrpSpPr>
            <p:nvPr/>
          </p:nvGrpSpPr>
          <p:grpSpPr bwMode="auto">
            <a:xfrm flipH="1">
              <a:off x="9358226" y="11317077"/>
              <a:ext cx="446836" cy="839760"/>
              <a:chOff x="3241" y="1291"/>
              <a:chExt cx="421" cy="791"/>
            </a:xfrm>
            <a:solidFill>
              <a:schemeClr val="accent3"/>
            </a:solidFill>
          </p:grpSpPr>
          <p:sp>
            <p:nvSpPr>
              <p:cNvPr id="45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7" name="Group 18"/>
            <p:cNvGrpSpPr>
              <a:grpSpLocks noChangeAspect="1"/>
            </p:cNvGrpSpPr>
            <p:nvPr/>
          </p:nvGrpSpPr>
          <p:grpSpPr bwMode="auto">
            <a:xfrm flipH="1">
              <a:off x="9853378" y="11317077"/>
              <a:ext cx="446836" cy="839760"/>
              <a:chOff x="3241" y="1291"/>
              <a:chExt cx="421" cy="791"/>
            </a:xfrm>
            <a:solidFill>
              <a:schemeClr val="accent3"/>
            </a:solidFill>
          </p:grpSpPr>
          <p:sp>
            <p:nvSpPr>
              <p:cNvPr id="45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0" name="Group 18"/>
            <p:cNvGrpSpPr>
              <a:grpSpLocks noChangeAspect="1"/>
            </p:cNvGrpSpPr>
            <p:nvPr/>
          </p:nvGrpSpPr>
          <p:grpSpPr bwMode="auto">
            <a:xfrm flipH="1">
              <a:off x="10348530" y="11339357"/>
              <a:ext cx="446836" cy="839760"/>
              <a:chOff x="3241" y="1291"/>
              <a:chExt cx="421" cy="791"/>
            </a:xfrm>
            <a:solidFill>
              <a:schemeClr val="bg1">
                <a:lumMod val="85000"/>
              </a:schemeClr>
            </a:solidFill>
          </p:grpSpPr>
          <p:sp>
            <p:nvSpPr>
              <p:cNvPr id="46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3" name="Group 13"/>
            <p:cNvGrpSpPr>
              <a:grpSpLocks noChangeAspect="1"/>
            </p:cNvGrpSpPr>
            <p:nvPr/>
          </p:nvGrpSpPr>
          <p:grpSpPr bwMode="auto">
            <a:xfrm flipH="1">
              <a:off x="2063419" y="11301826"/>
              <a:ext cx="358743" cy="829145"/>
              <a:chOff x="3696" y="1271"/>
              <a:chExt cx="338" cy="781"/>
            </a:xfrm>
            <a:solidFill>
              <a:schemeClr val="accent2"/>
            </a:solidFill>
          </p:grpSpPr>
          <p:sp>
            <p:nvSpPr>
              <p:cNvPr id="46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6" name="Group 13"/>
            <p:cNvGrpSpPr>
              <a:grpSpLocks noChangeAspect="1"/>
            </p:cNvGrpSpPr>
            <p:nvPr/>
          </p:nvGrpSpPr>
          <p:grpSpPr bwMode="auto">
            <a:xfrm flipH="1">
              <a:off x="2560874" y="11301826"/>
              <a:ext cx="358743" cy="829145"/>
              <a:chOff x="3696" y="1271"/>
              <a:chExt cx="338" cy="781"/>
            </a:xfrm>
            <a:solidFill>
              <a:schemeClr val="accent2"/>
            </a:solidFill>
          </p:grpSpPr>
          <p:sp>
            <p:nvSpPr>
              <p:cNvPr id="46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9" name="Group 13"/>
            <p:cNvGrpSpPr>
              <a:grpSpLocks noChangeAspect="1"/>
            </p:cNvGrpSpPr>
            <p:nvPr/>
          </p:nvGrpSpPr>
          <p:grpSpPr bwMode="auto">
            <a:xfrm flipH="1">
              <a:off x="3058329" y="11301826"/>
              <a:ext cx="358743" cy="829145"/>
              <a:chOff x="3696" y="1271"/>
              <a:chExt cx="338" cy="781"/>
            </a:xfrm>
            <a:solidFill>
              <a:schemeClr val="accent2"/>
            </a:solidFill>
          </p:grpSpPr>
          <p:sp>
            <p:nvSpPr>
              <p:cNvPr id="47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2" name="Group 13"/>
            <p:cNvGrpSpPr>
              <a:grpSpLocks noChangeAspect="1"/>
            </p:cNvGrpSpPr>
            <p:nvPr/>
          </p:nvGrpSpPr>
          <p:grpSpPr bwMode="auto">
            <a:xfrm flipH="1">
              <a:off x="3555784" y="11301826"/>
              <a:ext cx="358743" cy="829145"/>
              <a:chOff x="3696" y="1271"/>
              <a:chExt cx="338" cy="781"/>
            </a:xfrm>
            <a:solidFill>
              <a:schemeClr val="accent2"/>
            </a:solidFill>
          </p:grpSpPr>
          <p:sp>
            <p:nvSpPr>
              <p:cNvPr id="47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5" name="Group 13"/>
            <p:cNvGrpSpPr>
              <a:grpSpLocks noChangeAspect="1"/>
            </p:cNvGrpSpPr>
            <p:nvPr/>
          </p:nvGrpSpPr>
          <p:grpSpPr bwMode="auto">
            <a:xfrm flipH="1">
              <a:off x="4053240" y="11301826"/>
              <a:ext cx="358743" cy="829145"/>
              <a:chOff x="3696" y="1271"/>
              <a:chExt cx="338" cy="781"/>
            </a:xfrm>
            <a:solidFill>
              <a:schemeClr val="accent2"/>
            </a:solidFill>
          </p:grpSpPr>
          <p:sp>
            <p:nvSpPr>
              <p:cNvPr id="47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8" name="Group 13"/>
            <p:cNvGrpSpPr>
              <a:grpSpLocks noChangeAspect="1"/>
            </p:cNvGrpSpPr>
            <p:nvPr/>
          </p:nvGrpSpPr>
          <p:grpSpPr bwMode="auto">
            <a:xfrm flipH="1">
              <a:off x="4548166" y="11288379"/>
              <a:ext cx="358743" cy="829145"/>
              <a:chOff x="3696" y="1271"/>
              <a:chExt cx="338" cy="781"/>
            </a:xfrm>
            <a:solidFill>
              <a:schemeClr val="bg1">
                <a:lumMod val="85000"/>
              </a:schemeClr>
            </a:solidFill>
          </p:grpSpPr>
          <p:sp>
            <p:nvSpPr>
              <p:cNvPr id="47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1" name="Group 13"/>
            <p:cNvGrpSpPr>
              <a:grpSpLocks noChangeAspect="1"/>
            </p:cNvGrpSpPr>
            <p:nvPr/>
          </p:nvGrpSpPr>
          <p:grpSpPr bwMode="auto">
            <a:xfrm flipH="1">
              <a:off x="5048507" y="11288379"/>
              <a:ext cx="358743" cy="829145"/>
              <a:chOff x="3696" y="1271"/>
              <a:chExt cx="338" cy="781"/>
            </a:xfrm>
            <a:solidFill>
              <a:schemeClr val="bg1">
                <a:lumMod val="85000"/>
              </a:schemeClr>
            </a:solidFill>
          </p:grpSpPr>
          <p:sp>
            <p:nvSpPr>
              <p:cNvPr id="48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4" name="Group 13"/>
            <p:cNvGrpSpPr>
              <a:grpSpLocks noChangeAspect="1"/>
            </p:cNvGrpSpPr>
            <p:nvPr/>
          </p:nvGrpSpPr>
          <p:grpSpPr bwMode="auto">
            <a:xfrm flipH="1">
              <a:off x="5548849" y="11288379"/>
              <a:ext cx="358743" cy="829145"/>
              <a:chOff x="3696" y="1271"/>
              <a:chExt cx="338" cy="781"/>
            </a:xfrm>
            <a:solidFill>
              <a:schemeClr val="bg1">
                <a:lumMod val="85000"/>
              </a:schemeClr>
            </a:solidFill>
          </p:grpSpPr>
          <p:sp>
            <p:nvSpPr>
              <p:cNvPr id="48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7" name="Group 13"/>
            <p:cNvGrpSpPr>
              <a:grpSpLocks noChangeAspect="1"/>
            </p:cNvGrpSpPr>
            <p:nvPr/>
          </p:nvGrpSpPr>
          <p:grpSpPr bwMode="auto">
            <a:xfrm flipH="1">
              <a:off x="6049193" y="11288379"/>
              <a:ext cx="358743" cy="829145"/>
              <a:chOff x="3696" y="1271"/>
              <a:chExt cx="338" cy="781"/>
            </a:xfrm>
            <a:solidFill>
              <a:schemeClr val="bg1">
                <a:lumMod val="85000"/>
              </a:schemeClr>
            </a:solidFill>
          </p:grpSpPr>
          <p:sp>
            <p:nvSpPr>
              <p:cNvPr id="48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0" name="Group 13"/>
            <p:cNvGrpSpPr>
              <a:grpSpLocks noChangeAspect="1"/>
            </p:cNvGrpSpPr>
            <p:nvPr/>
          </p:nvGrpSpPr>
          <p:grpSpPr bwMode="auto">
            <a:xfrm flipH="1">
              <a:off x="6562594" y="11288379"/>
              <a:ext cx="358743" cy="829145"/>
              <a:chOff x="3696" y="1271"/>
              <a:chExt cx="338" cy="781"/>
            </a:xfrm>
            <a:solidFill>
              <a:schemeClr val="bg1">
                <a:lumMod val="85000"/>
              </a:schemeClr>
            </a:solidFill>
          </p:grpSpPr>
          <p:sp>
            <p:nvSpPr>
              <p:cNvPr id="49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3" name="Group 18"/>
            <p:cNvGrpSpPr>
              <a:grpSpLocks noChangeAspect="1"/>
            </p:cNvGrpSpPr>
            <p:nvPr/>
          </p:nvGrpSpPr>
          <p:grpSpPr bwMode="auto">
            <a:xfrm flipH="1">
              <a:off x="10872952" y="11310052"/>
              <a:ext cx="446836" cy="839760"/>
              <a:chOff x="3241" y="1291"/>
              <a:chExt cx="421" cy="791"/>
            </a:xfrm>
            <a:solidFill>
              <a:schemeClr val="bg1">
                <a:lumMod val="85000"/>
              </a:schemeClr>
            </a:solidFill>
          </p:grpSpPr>
          <p:sp>
            <p:nvSpPr>
              <p:cNvPr id="49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6" name="Group 18"/>
            <p:cNvGrpSpPr>
              <a:grpSpLocks noChangeAspect="1"/>
            </p:cNvGrpSpPr>
            <p:nvPr/>
          </p:nvGrpSpPr>
          <p:grpSpPr bwMode="auto">
            <a:xfrm flipH="1">
              <a:off x="11368104" y="11332332"/>
              <a:ext cx="446836" cy="839760"/>
              <a:chOff x="3241" y="1291"/>
              <a:chExt cx="421" cy="791"/>
            </a:xfrm>
            <a:solidFill>
              <a:schemeClr val="bg1">
                <a:lumMod val="85000"/>
              </a:schemeClr>
            </a:solidFill>
          </p:grpSpPr>
          <p:sp>
            <p:nvSpPr>
              <p:cNvPr id="49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9" name="Group 18"/>
            <p:cNvGrpSpPr>
              <a:grpSpLocks noChangeAspect="1"/>
            </p:cNvGrpSpPr>
            <p:nvPr/>
          </p:nvGrpSpPr>
          <p:grpSpPr bwMode="auto">
            <a:xfrm flipH="1">
              <a:off x="11863255" y="11332332"/>
              <a:ext cx="446836" cy="839760"/>
              <a:chOff x="3241" y="1291"/>
              <a:chExt cx="421" cy="791"/>
            </a:xfrm>
            <a:solidFill>
              <a:schemeClr val="bg1">
                <a:lumMod val="85000"/>
              </a:schemeClr>
            </a:solidFill>
          </p:grpSpPr>
          <p:sp>
            <p:nvSpPr>
              <p:cNvPr id="50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2" name="Group 18"/>
            <p:cNvGrpSpPr>
              <a:grpSpLocks noChangeAspect="1"/>
            </p:cNvGrpSpPr>
            <p:nvPr/>
          </p:nvGrpSpPr>
          <p:grpSpPr bwMode="auto">
            <a:xfrm flipH="1">
              <a:off x="12358407" y="11332332"/>
              <a:ext cx="446836" cy="839760"/>
              <a:chOff x="3241" y="1291"/>
              <a:chExt cx="421" cy="791"/>
            </a:xfrm>
            <a:solidFill>
              <a:schemeClr val="bg1">
                <a:lumMod val="85000"/>
              </a:schemeClr>
            </a:solidFill>
          </p:grpSpPr>
          <p:sp>
            <p:nvSpPr>
              <p:cNvPr id="50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5" name="Group 18"/>
            <p:cNvGrpSpPr>
              <a:grpSpLocks noChangeAspect="1"/>
            </p:cNvGrpSpPr>
            <p:nvPr/>
          </p:nvGrpSpPr>
          <p:grpSpPr bwMode="auto">
            <a:xfrm flipH="1">
              <a:off x="10124555" y="9100891"/>
              <a:ext cx="446836" cy="839760"/>
              <a:chOff x="3241" y="1291"/>
              <a:chExt cx="421" cy="791"/>
            </a:xfrm>
            <a:solidFill>
              <a:schemeClr val="accent3"/>
            </a:solidFill>
          </p:grpSpPr>
          <p:sp>
            <p:nvSpPr>
              <p:cNvPr id="50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8" name="Group 13"/>
            <p:cNvGrpSpPr>
              <a:grpSpLocks noChangeAspect="1"/>
            </p:cNvGrpSpPr>
            <p:nvPr/>
          </p:nvGrpSpPr>
          <p:grpSpPr bwMode="auto">
            <a:xfrm flipH="1">
              <a:off x="4299806" y="9092991"/>
              <a:ext cx="358743" cy="829145"/>
              <a:chOff x="3696" y="1271"/>
              <a:chExt cx="338" cy="781"/>
            </a:xfrm>
            <a:solidFill>
              <a:schemeClr val="accent2"/>
            </a:solidFill>
          </p:grpSpPr>
          <p:sp>
            <p:nvSpPr>
              <p:cNvPr id="50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1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grpSp>
        <p:nvGrpSpPr>
          <p:cNvPr id="4" name="Group 3"/>
          <p:cNvGrpSpPr/>
          <p:nvPr/>
        </p:nvGrpSpPr>
        <p:grpSpPr>
          <a:xfrm>
            <a:off x="2013096" y="9004225"/>
            <a:ext cx="5049865" cy="3489923"/>
            <a:chOff x="1596695" y="4233161"/>
            <a:chExt cx="10721511" cy="7409555"/>
          </a:xfrm>
        </p:grpSpPr>
        <p:sp>
          <p:nvSpPr>
            <p:cNvPr id="512" name="Freeform 20"/>
            <p:cNvSpPr>
              <a:spLocks noEditPoints="1"/>
            </p:cNvSpPr>
            <p:nvPr/>
          </p:nvSpPr>
          <p:spPr bwMode="auto">
            <a:xfrm>
              <a:off x="5941212" y="8873383"/>
              <a:ext cx="1919070" cy="2639557"/>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3" name="Freeform 20"/>
            <p:cNvSpPr>
              <a:spLocks noEditPoints="1"/>
            </p:cNvSpPr>
            <p:nvPr/>
          </p:nvSpPr>
          <p:spPr bwMode="auto">
            <a:xfrm>
              <a:off x="3178495"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4" name="Freeform 217"/>
            <p:cNvSpPr>
              <a:spLocks noChangeArrowheads="1"/>
            </p:cNvSpPr>
            <p:nvPr/>
          </p:nvSpPr>
          <p:spPr bwMode="auto">
            <a:xfrm>
              <a:off x="2275823" y="4233161"/>
              <a:ext cx="3903316" cy="7279779"/>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grpSp>
          <p:nvGrpSpPr>
            <p:cNvPr id="515" name="Group 514"/>
            <p:cNvGrpSpPr/>
            <p:nvPr/>
          </p:nvGrpSpPr>
          <p:grpSpPr>
            <a:xfrm>
              <a:off x="6396967" y="7052180"/>
              <a:ext cx="2435965" cy="4590536"/>
              <a:chOff x="6241007" y="7052180"/>
              <a:chExt cx="2435965" cy="4590536"/>
            </a:xfrm>
          </p:grpSpPr>
          <p:sp>
            <p:nvSpPr>
              <p:cNvPr id="516"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17"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18"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19"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20"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21" name="Freeform 52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2"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23"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24" name="Group 523"/>
              <p:cNvGrpSpPr/>
              <p:nvPr/>
            </p:nvGrpSpPr>
            <p:grpSpPr>
              <a:xfrm>
                <a:off x="6805339" y="7151581"/>
                <a:ext cx="836347" cy="918967"/>
                <a:chOff x="6624875" y="6831220"/>
                <a:chExt cx="871838" cy="957964"/>
              </a:xfrm>
              <a:solidFill>
                <a:schemeClr val="accent3"/>
              </a:solidFill>
            </p:grpSpPr>
            <p:sp>
              <p:nvSpPr>
                <p:cNvPr id="525"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6"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7"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8"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9"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0"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1"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2"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3"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4"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sp>
          <p:nvSpPr>
            <p:cNvPr id="535" name="Freeform 217"/>
            <p:cNvSpPr>
              <a:spLocks noChangeArrowheads="1"/>
            </p:cNvSpPr>
            <p:nvPr/>
          </p:nvSpPr>
          <p:spPr bwMode="auto">
            <a:xfrm>
              <a:off x="9285277" y="6706219"/>
              <a:ext cx="2577297" cy="4806721"/>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sp>
          <p:nvSpPr>
            <p:cNvPr id="536" name="Freeform 20"/>
            <p:cNvSpPr>
              <a:spLocks noEditPoints="1"/>
            </p:cNvSpPr>
            <p:nvPr/>
          </p:nvSpPr>
          <p:spPr bwMode="auto">
            <a:xfrm>
              <a:off x="1596695" y="9683491"/>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7" name="Freeform 20"/>
            <p:cNvSpPr>
              <a:spLocks noEditPoints="1"/>
            </p:cNvSpPr>
            <p:nvPr/>
          </p:nvSpPr>
          <p:spPr bwMode="auto">
            <a:xfrm>
              <a:off x="4850382" y="9743326"/>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8" name="Freeform 20"/>
            <p:cNvSpPr>
              <a:spLocks noEditPoints="1"/>
            </p:cNvSpPr>
            <p:nvPr/>
          </p:nvSpPr>
          <p:spPr bwMode="auto">
            <a:xfrm>
              <a:off x="9399666"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9" name="Freeform 20"/>
            <p:cNvSpPr>
              <a:spLocks noEditPoints="1"/>
            </p:cNvSpPr>
            <p:nvPr/>
          </p:nvSpPr>
          <p:spPr bwMode="auto">
            <a:xfrm>
              <a:off x="11031621" y="9741358"/>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540" name="Group 539"/>
            <p:cNvGrpSpPr/>
            <p:nvPr/>
          </p:nvGrpSpPr>
          <p:grpSpPr>
            <a:xfrm>
              <a:off x="8104038" y="8852518"/>
              <a:ext cx="1400679" cy="2639557"/>
              <a:chOff x="6241007" y="7052180"/>
              <a:chExt cx="2435965" cy="4590536"/>
            </a:xfrm>
          </p:grpSpPr>
          <p:sp>
            <p:nvSpPr>
              <p:cNvPr id="541"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42"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43"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4"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5"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46" name="Freeform 1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47"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48"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49" name="Group 548"/>
              <p:cNvGrpSpPr/>
              <p:nvPr/>
            </p:nvGrpSpPr>
            <p:grpSpPr>
              <a:xfrm>
                <a:off x="6805339" y="7151581"/>
                <a:ext cx="836347" cy="918967"/>
                <a:chOff x="6624875" y="6831220"/>
                <a:chExt cx="871838" cy="957964"/>
              </a:xfrm>
              <a:solidFill>
                <a:schemeClr val="accent3"/>
              </a:solidFill>
            </p:grpSpPr>
            <p:sp>
              <p:nvSpPr>
                <p:cNvPr id="550"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1"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2"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3"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4"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5"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6"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7"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8"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9"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grpSp>
      <p:grpSp>
        <p:nvGrpSpPr>
          <p:cNvPr id="5" name="Group 4"/>
          <p:cNvGrpSpPr/>
          <p:nvPr/>
        </p:nvGrpSpPr>
        <p:grpSpPr>
          <a:xfrm>
            <a:off x="8089609" y="10017104"/>
            <a:ext cx="8955295" cy="2325704"/>
            <a:chOff x="1785001" y="3046860"/>
            <a:chExt cx="20817714" cy="5406393"/>
          </a:xfrm>
        </p:grpSpPr>
        <p:sp>
          <p:nvSpPr>
            <p:cNvPr id="561" name="Rectangle 560"/>
            <p:cNvSpPr/>
            <p:nvPr/>
          </p:nvSpPr>
          <p:spPr>
            <a:xfrm>
              <a:off x="12962907" y="7862358"/>
              <a:ext cx="956084"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Apr</a:t>
              </a:r>
              <a:endParaRPr lang="bg-BG" sz="2400" dirty="0">
                <a:latin typeface="Lato Regular"/>
                <a:cs typeface="Lato Regular"/>
              </a:endParaRPr>
            </a:p>
          </p:txBody>
        </p:sp>
        <p:sp>
          <p:nvSpPr>
            <p:cNvPr id="562" name="Rectangle 561"/>
            <p:cNvSpPr/>
            <p:nvPr/>
          </p:nvSpPr>
          <p:spPr>
            <a:xfrm>
              <a:off x="10353343" y="7862358"/>
              <a:ext cx="1007381"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Mar</a:t>
              </a:r>
              <a:endParaRPr lang="bg-BG" sz="2400" dirty="0">
                <a:latin typeface="Lato Regular"/>
                <a:cs typeface="Lato Regular"/>
              </a:endParaRPr>
            </a:p>
          </p:txBody>
        </p:sp>
        <p:sp>
          <p:nvSpPr>
            <p:cNvPr id="563" name="Rectangle 562"/>
            <p:cNvSpPr/>
            <p:nvPr/>
          </p:nvSpPr>
          <p:spPr>
            <a:xfrm>
              <a:off x="8352017" y="7862358"/>
              <a:ext cx="939866"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Feb</a:t>
              </a:r>
              <a:endParaRPr lang="bg-BG" sz="2400" dirty="0">
                <a:latin typeface="Lato Regular"/>
                <a:cs typeface="Lato Regular"/>
              </a:endParaRPr>
            </a:p>
          </p:txBody>
        </p:sp>
        <p:sp>
          <p:nvSpPr>
            <p:cNvPr id="564" name="Rectangle 563"/>
            <p:cNvSpPr/>
            <p:nvPr/>
          </p:nvSpPr>
          <p:spPr>
            <a:xfrm>
              <a:off x="5429421" y="7862358"/>
              <a:ext cx="906935"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Jan</a:t>
              </a:r>
              <a:endParaRPr lang="bg-BG" sz="2400" dirty="0">
                <a:latin typeface="Lato Regular"/>
                <a:cs typeface="Lato Regular"/>
              </a:endParaRPr>
            </a:p>
          </p:txBody>
        </p:sp>
        <p:sp>
          <p:nvSpPr>
            <p:cNvPr id="565" name="Isosceles Triangle 26"/>
            <p:cNvSpPr/>
            <p:nvPr/>
          </p:nvSpPr>
          <p:spPr>
            <a:xfrm>
              <a:off x="1785001" y="3046860"/>
              <a:ext cx="8466047" cy="4315647"/>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351" dirty="0"/>
            </a:p>
          </p:txBody>
        </p:sp>
        <p:sp>
          <p:nvSpPr>
            <p:cNvPr id="566" name="Isosceles Triangle 26"/>
            <p:cNvSpPr/>
            <p:nvPr/>
          </p:nvSpPr>
          <p:spPr>
            <a:xfrm>
              <a:off x="5863034" y="4061914"/>
              <a:ext cx="6013319" cy="3300593"/>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1" dirty="0"/>
            </a:p>
          </p:txBody>
        </p:sp>
        <p:sp>
          <p:nvSpPr>
            <p:cNvPr id="567" name="Isosceles Triangle 26"/>
            <p:cNvSpPr/>
            <p:nvPr/>
          </p:nvSpPr>
          <p:spPr>
            <a:xfrm>
              <a:off x="7197998" y="5680983"/>
              <a:ext cx="7131079" cy="168152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351" dirty="0"/>
            </a:p>
          </p:txBody>
        </p:sp>
        <p:sp>
          <p:nvSpPr>
            <p:cNvPr id="568" name="Isosceles Triangle 26"/>
            <p:cNvSpPr/>
            <p:nvPr/>
          </p:nvSpPr>
          <p:spPr>
            <a:xfrm>
              <a:off x="9908282" y="5204676"/>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69" name="Isosceles Triangle 26"/>
            <p:cNvSpPr/>
            <p:nvPr/>
          </p:nvSpPr>
          <p:spPr>
            <a:xfrm>
              <a:off x="12489789" y="4871451"/>
              <a:ext cx="7131079" cy="2491056"/>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1351" dirty="0"/>
            </a:p>
          </p:txBody>
        </p:sp>
        <p:sp>
          <p:nvSpPr>
            <p:cNvPr id="570" name="Isosceles Triangle 26"/>
            <p:cNvSpPr/>
            <p:nvPr/>
          </p:nvSpPr>
          <p:spPr>
            <a:xfrm>
              <a:off x="15471636" y="5204670"/>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71" name="Rounded Rectangle 570"/>
            <p:cNvSpPr/>
            <p:nvPr/>
          </p:nvSpPr>
          <p:spPr>
            <a:xfrm flipV="1">
              <a:off x="1850338" y="7605584"/>
              <a:ext cx="20511380" cy="173238"/>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2" name="Oval 571"/>
            <p:cNvSpPr>
              <a:spLocks noChangeAspect="1"/>
            </p:cNvSpPr>
            <p:nvPr/>
          </p:nvSpPr>
          <p:spPr>
            <a:xfrm>
              <a:off x="570338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3" name="Oval 572"/>
            <p:cNvSpPr>
              <a:spLocks noChangeAspect="1"/>
            </p:cNvSpPr>
            <p:nvPr/>
          </p:nvSpPr>
          <p:spPr>
            <a:xfrm>
              <a:off x="1329906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4" name="Oval 573"/>
            <p:cNvSpPr>
              <a:spLocks noChangeAspect="1"/>
            </p:cNvSpPr>
            <p:nvPr/>
          </p:nvSpPr>
          <p:spPr>
            <a:xfrm>
              <a:off x="10700350"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5" name="Oval 574"/>
            <p:cNvSpPr>
              <a:spLocks noChangeAspect="1"/>
            </p:cNvSpPr>
            <p:nvPr/>
          </p:nvSpPr>
          <p:spPr>
            <a:xfrm>
              <a:off x="8680023"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6" name="Oval 575"/>
            <p:cNvSpPr>
              <a:spLocks noChangeAspect="1"/>
            </p:cNvSpPr>
            <p:nvPr/>
          </p:nvSpPr>
          <p:spPr>
            <a:xfrm>
              <a:off x="19026695"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7" name="Oval 576"/>
            <p:cNvSpPr>
              <a:spLocks noChangeAspect="1"/>
            </p:cNvSpPr>
            <p:nvPr/>
          </p:nvSpPr>
          <p:spPr>
            <a:xfrm>
              <a:off x="15945984"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8" name="Rectangle 577"/>
            <p:cNvSpPr/>
            <p:nvPr/>
          </p:nvSpPr>
          <p:spPr>
            <a:xfrm>
              <a:off x="18721129" y="7862358"/>
              <a:ext cx="922019"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Jun</a:t>
              </a:r>
              <a:endParaRPr lang="bg-BG" sz="2400" dirty="0">
                <a:latin typeface="Lato Regular"/>
                <a:cs typeface="Lato Regular"/>
              </a:endParaRPr>
            </a:p>
          </p:txBody>
        </p:sp>
        <p:sp>
          <p:nvSpPr>
            <p:cNvPr id="579" name="Rectangle 578"/>
            <p:cNvSpPr/>
            <p:nvPr/>
          </p:nvSpPr>
          <p:spPr>
            <a:xfrm>
              <a:off x="15591766" y="7862358"/>
              <a:ext cx="1034972"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May</a:t>
              </a:r>
              <a:endParaRPr lang="bg-BG" sz="2400" dirty="0">
                <a:latin typeface="Lato Regular"/>
                <a:cs typeface="Lato Regular"/>
              </a:endParaRPr>
            </a:p>
          </p:txBody>
        </p:sp>
      </p:grpSp>
      <p:grpSp>
        <p:nvGrpSpPr>
          <p:cNvPr id="10" name="Group 9"/>
          <p:cNvGrpSpPr/>
          <p:nvPr/>
        </p:nvGrpSpPr>
        <p:grpSpPr>
          <a:xfrm>
            <a:off x="18771184" y="9067943"/>
            <a:ext cx="3857041" cy="3336897"/>
            <a:chOff x="2199595" y="3556706"/>
            <a:chExt cx="8925534" cy="7721874"/>
          </a:xfrm>
        </p:grpSpPr>
        <p:sp>
          <p:nvSpPr>
            <p:cNvPr id="595" name="Freeform 51"/>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rgbClr val="71C48E"/>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52"/>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chemeClr val="accent2">
                <a:lumMod val="75000"/>
              </a:schemeClr>
            </a:solidFill>
            <a:ln>
              <a:noFill/>
            </a:ln>
            <a:effectLst/>
          </p:spPr>
          <p:txBody>
            <a:bodyPr wrap="none" anchor="ctr"/>
            <a:lstStyle/>
            <a:p>
              <a:endParaRPr lang="en-US"/>
            </a:p>
          </p:txBody>
        </p:sp>
        <p:sp>
          <p:nvSpPr>
            <p:cNvPr id="597" name="Freeform 53"/>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rgbClr val="43C6F2"/>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54"/>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chemeClr val="accent4">
                <a:lumMod val="75000"/>
              </a:schemeClr>
            </a:solidFill>
            <a:ln>
              <a:noFill/>
            </a:ln>
            <a:effectLst/>
          </p:spPr>
          <p:txBody>
            <a:bodyPr wrap="none" anchor="ctr"/>
            <a:lstStyle/>
            <a:p>
              <a:endParaRPr lang="en-US"/>
            </a:p>
          </p:txBody>
        </p:sp>
        <p:sp>
          <p:nvSpPr>
            <p:cNvPr id="599" name="Freeform 55"/>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rgbClr val="FDBD12"/>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56"/>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chemeClr val="accent5">
                <a:lumMod val="75000"/>
              </a:schemeClr>
            </a:solidFill>
            <a:ln>
              <a:noFill/>
            </a:ln>
            <a:effectLst/>
          </p:spPr>
          <p:txBody>
            <a:bodyPr wrap="none" anchor="ctr"/>
            <a:lstStyle/>
            <a:p>
              <a:endParaRPr lang="en-US"/>
            </a:p>
          </p:txBody>
        </p:sp>
        <p:sp>
          <p:nvSpPr>
            <p:cNvPr id="601" name="Freeform 57"/>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rgbClr val="475967"/>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58"/>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chemeClr val="accent3">
                <a:lumMod val="75000"/>
              </a:schemeClr>
            </a:solidFill>
            <a:ln>
              <a:noFill/>
            </a:ln>
            <a:effectLst/>
          </p:spPr>
          <p:txBody>
            <a:bodyPr wrap="none" anchor="ctr"/>
            <a:lstStyle/>
            <a:p>
              <a:endParaRPr lang="en-US"/>
            </a:p>
          </p:txBody>
        </p:sp>
        <p:sp>
          <p:nvSpPr>
            <p:cNvPr id="603" name="Freeform 59"/>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rgbClr val="F1636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60"/>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chemeClr val="accent1">
                <a:lumMod val="75000"/>
              </a:schemeClr>
            </a:solidFill>
            <a:ln>
              <a:noFill/>
            </a:ln>
            <a:effectLst/>
          </p:spPr>
          <p:txBody>
            <a:bodyPr wrap="none" anchor="ctr"/>
            <a:lstStyle/>
            <a:p>
              <a:endParaRPr lang="en-US"/>
            </a:p>
          </p:txBody>
        </p:sp>
        <p:sp>
          <p:nvSpPr>
            <p:cNvPr id="605" name="Freeform 67"/>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rgbClr val="94D0A3"/>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68"/>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chemeClr val="accent2"/>
            </a:solidFill>
            <a:ln>
              <a:noFill/>
            </a:ln>
            <a:effectLst/>
          </p:spPr>
          <p:txBody>
            <a:bodyPr wrap="none" anchor="ctr"/>
            <a:lstStyle/>
            <a:p>
              <a:endParaRPr lang="en-US"/>
            </a:p>
          </p:txBody>
        </p:sp>
        <p:sp>
          <p:nvSpPr>
            <p:cNvPr id="607" name="Freeform 69"/>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rgbClr val="73CFF4"/>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70"/>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chemeClr val="accent4"/>
            </a:solidFill>
            <a:ln>
              <a:noFill/>
            </a:ln>
            <a:effectLst/>
          </p:spPr>
          <p:txBody>
            <a:bodyPr wrap="none" anchor="ctr"/>
            <a:lstStyle/>
            <a:p>
              <a:endParaRPr lang="en-US"/>
            </a:p>
          </p:txBody>
        </p:sp>
        <p:sp>
          <p:nvSpPr>
            <p:cNvPr id="609" name="Freeform 71"/>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rgbClr val="FFCC06"/>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72"/>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chemeClr val="accent5"/>
            </a:solidFill>
            <a:ln>
              <a:noFill/>
            </a:ln>
            <a:effectLst/>
          </p:spPr>
          <p:txBody>
            <a:bodyPr wrap="none" anchor="ctr"/>
            <a:lstStyle/>
            <a:p>
              <a:endParaRPr lang="en-US"/>
            </a:p>
          </p:txBody>
        </p:sp>
        <p:sp>
          <p:nvSpPr>
            <p:cNvPr id="611" name="Freeform 73"/>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rgbClr val="567084"/>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74"/>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chemeClr val="accent3"/>
            </a:solidFill>
            <a:ln>
              <a:noFill/>
            </a:ln>
            <a:effectLst/>
          </p:spPr>
          <p:txBody>
            <a:bodyPr wrap="none" anchor="ctr"/>
            <a:lstStyle/>
            <a:p>
              <a:endParaRPr lang="en-US"/>
            </a:p>
          </p:txBody>
        </p:sp>
        <p:sp>
          <p:nvSpPr>
            <p:cNvPr id="613" name="Freeform 75"/>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rgbClr val="F27276"/>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76"/>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chemeClr val="accent1"/>
            </a:solidFill>
            <a:ln>
              <a:noFill/>
            </a:ln>
            <a:effectLst/>
          </p:spPr>
          <p:txBody>
            <a:bodyPr wrap="none" anchor="ctr"/>
            <a:lstStyle/>
            <a:p>
              <a:endParaRPr lang="en-US"/>
            </a:p>
          </p:txBody>
        </p:sp>
      </p:grpSp>
      <p:grpSp>
        <p:nvGrpSpPr>
          <p:cNvPr id="616" name="Group 615"/>
          <p:cNvGrpSpPr/>
          <p:nvPr/>
        </p:nvGrpSpPr>
        <p:grpSpPr>
          <a:xfrm>
            <a:off x="10541409" y="5331423"/>
            <a:ext cx="4476648" cy="2332071"/>
            <a:chOff x="4923973" y="3317823"/>
            <a:chExt cx="14827399" cy="7724206"/>
          </a:xfrm>
        </p:grpSpPr>
        <p:sp>
          <p:nvSpPr>
            <p:cNvPr id="617" name="Freeform 601"/>
            <p:cNvSpPr>
              <a:spLocks noChangeArrowheads="1"/>
            </p:cNvSpPr>
            <p:nvPr/>
          </p:nvSpPr>
          <p:spPr bwMode="auto">
            <a:xfrm>
              <a:off x="12270040" y="3977535"/>
              <a:ext cx="3408997" cy="3103871"/>
            </a:xfrm>
            <a:custGeom>
              <a:avLst/>
              <a:gdLst>
                <a:gd name="T0" fmla="*/ 4731 w 5073"/>
                <a:gd name="T1" fmla="*/ 2850 h 4618"/>
                <a:gd name="T2" fmla="*/ 4731 w 5073"/>
                <a:gd name="T3" fmla="*/ 2850 h 4618"/>
                <a:gd name="T4" fmla="*/ 712 w 5073"/>
                <a:gd name="T5" fmla="*/ 38 h 4618"/>
                <a:gd name="T6" fmla="*/ 39 w 5073"/>
                <a:gd name="T7" fmla="*/ 561 h 4618"/>
                <a:gd name="T8" fmla="*/ 559 w 5073"/>
                <a:gd name="T9" fmla="*/ 1225 h 4618"/>
                <a:gd name="T10" fmla="*/ 3572 w 5073"/>
                <a:gd name="T11" fmla="*/ 3229 h 4618"/>
                <a:gd name="T12" fmla="*/ 3248 w 5073"/>
                <a:gd name="T13" fmla="*/ 3325 h 4618"/>
                <a:gd name="T14" fmla="*/ 4663 w 5073"/>
                <a:gd name="T15" fmla="*/ 4617 h 4618"/>
                <a:gd name="T16" fmla="*/ 5072 w 5073"/>
                <a:gd name="T17" fmla="*/ 2745 h 4618"/>
                <a:gd name="T18" fmla="*/ 4731 w 5073"/>
                <a:gd name="T19" fmla="*/ 2850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3" h="4618">
                  <a:moveTo>
                    <a:pt x="4731" y="2850"/>
                  </a:moveTo>
                  <a:lnTo>
                    <a:pt x="4731" y="2850"/>
                  </a:lnTo>
                  <a:cubicBezTo>
                    <a:pt x="3942" y="1321"/>
                    <a:pt x="2422" y="246"/>
                    <a:pt x="712" y="38"/>
                  </a:cubicBezTo>
                  <a:cubicBezTo>
                    <a:pt x="381" y="0"/>
                    <a:pt x="75" y="228"/>
                    <a:pt x="39" y="561"/>
                  </a:cubicBezTo>
                  <a:cubicBezTo>
                    <a:pt x="0" y="883"/>
                    <a:pt x="228" y="1187"/>
                    <a:pt x="559" y="1225"/>
                  </a:cubicBezTo>
                  <a:cubicBezTo>
                    <a:pt x="1814" y="1376"/>
                    <a:pt x="2935" y="2136"/>
                    <a:pt x="3572" y="3229"/>
                  </a:cubicBezTo>
                  <a:cubicBezTo>
                    <a:pt x="3248" y="3325"/>
                    <a:pt x="3248" y="3325"/>
                    <a:pt x="3248" y="3325"/>
                  </a:cubicBezTo>
                  <a:cubicBezTo>
                    <a:pt x="4663" y="4617"/>
                    <a:pt x="4663" y="4617"/>
                    <a:pt x="4663" y="4617"/>
                  </a:cubicBezTo>
                  <a:cubicBezTo>
                    <a:pt x="5072" y="2745"/>
                    <a:pt x="5072" y="2745"/>
                    <a:pt x="5072" y="2745"/>
                  </a:cubicBezTo>
                  <a:lnTo>
                    <a:pt x="4731" y="2850"/>
                  </a:lnTo>
                </a:path>
              </a:pathLst>
            </a:custGeom>
            <a:solidFill>
              <a:schemeClr val="accent2"/>
            </a:solidFill>
            <a:ln>
              <a:noFill/>
            </a:ln>
            <a:effectLst/>
          </p:spPr>
          <p:txBody>
            <a:bodyPr wrap="none" anchor="ctr"/>
            <a:lstStyle/>
            <a:p>
              <a:endParaRPr lang="en-US"/>
            </a:p>
          </p:txBody>
        </p:sp>
        <p:sp>
          <p:nvSpPr>
            <p:cNvPr id="618" name="Freeform 611"/>
            <p:cNvSpPr>
              <a:spLocks noChangeArrowheads="1"/>
            </p:cNvSpPr>
            <p:nvPr/>
          </p:nvSpPr>
          <p:spPr bwMode="auto">
            <a:xfrm>
              <a:off x="8775074" y="4137620"/>
              <a:ext cx="3097742" cy="3412183"/>
            </a:xfrm>
            <a:custGeom>
              <a:avLst/>
              <a:gdLst>
                <a:gd name="T0" fmla="*/ 2851 w 4609"/>
                <a:gd name="T1" fmla="*/ 342 h 5075"/>
                <a:gd name="T2" fmla="*/ 2851 w 4609"/>
                <a:gd name="T3" fmla="*/ 342 h 5075"/>
                <a:gd name="T4" fmla="*/ 39 w 4609"/>
                <a:gd name="T5" fmla="*/ 4360 h 5075"/>
                <a:gd name="T6" fmla="*/ 561 w 4609"/>
                <a:gd name="T7" fmla="*/ 5035 h 5075"/>
                <a:gd name="T8" fmla="*/ 1226 w 4609"/>
                <a:gd name="T9" fmla="*/ 4512 h 5075"/>
                <a:gd name="T10" fmla="*/ 3220 w 4609"/>
                <a:gd name="T11" fmla="*/ 1502 h 5075"/>
                <a:gd name="T12" fmla="*/ 3325 w 4609"/>
                <a:gd name="T13" fmla="*/ 1815 h 5075"/>
                <a:gd name="T14" fmla="*/ 4608 w 4609"/>
                <a:gd name="T15" fmla="*/ 400 h 5075"/>
                <a:gd name="T16" fmla="*/ 2746 w 4609"/>
                <a:gd name="T17" fmla="*/ 0 h 5075"/>
                <a:gd name="T18" fmla="*/ 2851 w 4609"/>
                <a:gd name="T19" fmla="*/ 342 h 5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9" h="5075">
                  <a:moveTo>
                    <a:pt x="2851" y="342"/>
                  </a:moveTo>
                  <a:lnTo>
                    <a:pt x="2851" y="342"/>
                  </a:lnTo>
                  <a:cubicBezTo>
                    <a:pt x="1321" y="1130"/>
                    <a:pt x="247" y="2650"/>
                    <a:pt x="39" y="4360"/>
                  </a:cubicBezTo>
                  <a:cubicBezTo>
                    <a:pt x="0" y="4693"/>
                    <a:pt x="228" y="4987"/>
                    <a:pt x="561" y="5035"/>
                  </a:cubicBezTo>
                  <a:cubicBezTo>
                    <a:pt x="883" y="5074"/>
                    <a:pt x="1189" y="4836"/>
                    <a:pt x="1226" y="4512"/>
                  </a:cubicBezTo>
                  <a:cubicBezTo>
                    <a:pt x="1378" y="3259"/>
                    <a:pt x="2138" y="2128"/>
                    <a:pt x="3220" y="1502"/>
                  </a:cubicBezTo>
                  <a:cubicBezTo>
                    <a:pt x="3325" y="1815"/>
                    <a:pt x="3325" y="1815"/>
                    <a:pt x="3325" y="1815"/>
                  </a:cubicBezTo>
                  <a:cubicBezTo>
                    <a:pt x="4608" y="400"/>
                    <a:pt x="4608" y="400"/>
                    <a:pt x="4608" y="400"/>
                  </a:cubicBezTo>
                  <a:cubicBezTo>
                    <a:pt x="2746" y="0"/>
                    <a:pt x="2746" y="0"/>
                    <a:pt x="2746" y="0"/>
                  </a:cubicBezTo>
                  <a:lnTo>
                    <a:pt x="2851" y="342"/>
                  </a:lnTo>
                </a:path>
              </a:pathLst>
            </a:custGeom>
            <a:solidFill>
              <a:schemeClr val="accent1"/>
            </a:solidFill>
            <a:ln>
              <a:noFill/>
            </a:ln>
            <a:effectLst/>
          </p:spPr>
          <p:txBody>
            <a:bodyPr wrap="none" anchor="ctr"/>
            <a:lstStyle/>
            <a:p>
              <a:endParaRPr lang="en-US"/>
            </a:p>
          </p:txBody>
        </p:sp>
        <p:sp>
          <p:nvSpPr>
            <p:cNvPr id="619" name="Freeform 621"/>
            <p:cNvSpPr>
              <a:spLocks noChangeArrowheads="1"/>
            </p:cNvSpPr>
            <p:nvPr/>
          </p:nvSpPr>
          <p:spPr bwMode="auto">
            <a:xfrm>
              <a:off x="8929221" y="7938158"/>
              <a:ext cx="3417891" cy="3103871"/>
            </a:xfrm>
            <a:custGeom>
              <a:avLst/>
              <a:gdLst>
                <a:gd name="T0" fmla="*/ 342 w 5084"/>
                <a:gd name="T1" fmla="*/ 1757 h 4618"/>
                <a:gd name="T2" fmla="*/ 342 w 5084"/>
                <a:gd name="T3" fmla="*/ 1757 h 4618"/>
                <a:gd name="T4" fmla="*/ 4371 w 5084"/>
                <a:gd name="T5" fmla="*/ 4580 h 4618"/>
                <a:gd name="T6" fmla="*/ 5035 w 5084"/>
                <a:gd name="T7" fmla="*/ 4057 h 4618"/>
                <a:gd name="T8" fmla="*/ 4522 w 5084"/>
                <a:gd name="T9" fmla="*/ 3391 h 4618"/>
                <a:gd name="T10" fmla="*/ 1511 w 5084"/>
                <a:gd name="T11" fmla="*/ 1387 h 4618"/>
                <a:gd name="T12" fmla="*/ 1824 w 5084"/>
                <a:gd name="T13" fmla="*/ 1293 h 4618"/>
                <a:gd name="T14" fmla="*/ 409 w 5084"/>
                <a:gd name="T15" fmla="*/ 0 h 4618"/>
                <a:gd name="T16" fmla="*/ 0 w 5084"/>
                <a:gd name="T17" fmla="*/ 1871 h 4618"/>
                <a:gd name="T18" fmla="*/ 342 w 5084"/>
                <a:gd name="T19" fmla="*/ 1757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4" h="4618">
                  <a:moveTo>
                    <a:pt x="342" y="1757"/>
                  </a:moveTo>
                  <a:lnTo>
                    <a:pt x="342" y="1757"/>
                  </a:lnTo>
                  <a:cubicBezTo>
                    <a:pt x="1141" y="3297"/>
                    <a:pt x="2661" y="4370"/>
                    <a:pt x="4371" y="4580"/>
                  </a:cubicBezTo>
                  <a:cubicBezTo>
                    <a:pt x="4702" y="4617"/>
                    <a:pt x="4997" y="4389"/>
                    <a:pt x="5035" y="4057"/>
                  </a:cubicBezTo>
                  <a:cubicBezTo>
                    <a:pt x="5083" y="3733"/>
                    <a:pt x="4846" y="3430"/>
                    <a:pt x="4522" y="3391"/>
                  </a:cubicBezTo>
                  <a:cubicBezTo>
                    <a:pt x="3269" y="3231"/>
                    <a:pt x="2139" y="2480"/>
                    <a:pt x="1511" y="1387"/>
                  </a:cubicBezTo>
                  <a:cubicBezTo>
                    <a:pt x="1824" y="1293"/>
                    <a:pt x="1824" y="1293"/>
                    <a:pt x="1824" y="1293"/>
                  </a:cubicBezTo>
                  <a:cubicBezTo>
                    <a:pt x="409" y="0"/>
                    <a:pt x="409" y="0"/>
                    <a:pt x="409" y="0"/>
                  </a:cubicBezTo>
                  <a:cubicBezTo>
                    <a:pt x="0" y="1871"/>
                    <a:pt x="0" y="1871"/>
                    <a:pt x="0" y="1871"/>
                  </a:cubicBezTo>
                  <a:lnTo>
                    <a:pt x="342" y="1757"/>
                  </a:lnTo>
                </a:path>
              </a:pathLst>
            </a:custGeom>
            <a:solidFill>
              <a:schemeClr val="accent4"/>
            </a:solidFill>
            <a:ln>
              <a:noFill/>
            </a:ln>
            <a:effectLst/>
          </p:spPr>
          <p:txBody>
            <a:bodyPr wrap="none" anchor="ctr"/>
            <a:lstStyle/>
            <a:p>
              <a:endParaRPr lang="en-US"/>
            </a:p>
          </p:txBody>
        </p:sp>
        <p:sp>
          <p:nvSpPr>
            <p:cNvPr id="620" name="Freeform 631"/>
            <p:cNvSpPr>
              <a:spLocks noChangeArrowheads="1"/>
            </p:cNvSpPr>
            <p:nvPr/>
          </p:nvSpPr>
          <p:spPr bwMode="auto">
            <a:xfrm>
              <a:off x="12735441" y="7472727"/>
              <a:ext cx="3103671" cy="3409219"/>
            </a:xfrm>
            <a:custGeom>
              <a:avLst/>
              <a:gdLst>
                <a:gd name="T0" fmla="*/ 1757 w 4616"/>
                <a:gd name="T1" fmla="*/ 4729 h 5072"/>
                <a:gd name="T2" fmla="*/ 1757 w 4616"/>
                <a:gd name="T3" fmla="*/ 4729 h 5072"/>
                <a:gd name="T4" fmla="*/ 4578 w 4616"/>
                <a:gd name="T5" fmla="*/ 712 h 5072"/>
                <a:gd name="T6" fmla="*/ 4056 w 4616"/>
                <a:gd name="T7" fmla="*/ 36 h 5072"/>
                <a:gd name="T8" fmla="*/ 3391 w 4616"/>
                <a:gd name="T9" fmla="*/ 559 h 5072"/>
                <a:gd name="T10" fmla="*/ 1385 w 4616"/>
                <a:gd name="T11" fmla="*/ 3572 h 5072"/>
                <a:gd name="T12" fmla="*/ 1282 w 4616"/>
                <a:gd name="T13" fmla="*/ 3257 h 5072"/>
                <a:gd name="T14" fmla="*/ 0 w 4616"/>
                <a:gd name="T15" fmla="*/ 4663 h 5072"/>
                <a:gd name="T16" fmla="*/ 1871 w 4616"/>
                <a:gd name="T17" fmla="*/ 5071 h 5072"/>
                <a:gd name="T18" fmla="*/ 1757 w 4616"/>
                <a:gd name="T19" fmla="*/ 4729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6" h="5072">
                  <a:moveTo>
                    <a:pt x="1757" y="4729"/>
                  </a:moveTo>
                  <a:lnTo>
                    <a:pt x="1757" y="4729"/>
                  </a:lnTo>
                  <a:cubicBezTo>
                    <a:pt x="3296" y="3942"/>
                    <a:pt x="4359" y="2421"/>
                    <a:pt x="4578" y="712"/>
                  </a:cubicBezTo>
                  <a:cubicBezTo>
                    <a:pt x="4615" y="379"/>
                    <a:pt x="4389" y="84"/>
                    <a:pt x="4056" y="36"/>
                  </a:cubicBezTo>
                  <a:cubicBezTo>
                    <a:pt x="3723" y="0"/>
                    <a:pt x="3428" y="237"/>
                    <a:pt x="3391" y="559"/>
                  </a:cubicBezTo>
                  <a:cubicBezTo>
                    <a:pt x="3229" y="1814"/>
                    <a:pt x="2479" y="2935"/>
                    <a:pt x="1385" y="3572"/>
                  </a:cubicBezTo>
                  <a:cubicBezTo>
                    <a:pt x="1282" y="3257"/>
                    <a:pt x="1282" y="3257"/>
                    <a:pt x="1282" y="3257"/>
                  </a:cubicBezTo>
                  <a:cubicBezTo>
                    <a:pt x="0" y="4663"/>
                    <a:pt x="0" y="4663"/>
                    <a:pt x="0" y="4663"/>
                  </a:cubicBezTo>
                  <a:cubicBezTo>
                    <a:pt x="1871" y="5071"/>
                    <a:pt x="1871" y="5071"/>
                    <a:pt x="1871" y="5071"/>
                  </a:cubicBezTo>
                  <a:lnTo>
                    <a:pt x="1757" y="4729"/>
                  </a:lnTo>
                </a:path>
              </a:pathLst>
            </a:custGeom>
            <a:solidFill>
              <a:schemeClr val="accent3"/>
            </a:solidFill>
            <a:ln>
              <a:noFill/>
            </a:ln>
            <a:effectLst/>
          </p:spPr>
          <p:txBody>
            <a:bodyPr wrap="none" anchor="ctr"/>
            <a:lstStyle/>
            <a:p>
              <a:endParaRPr lang="en-US"/>
            </a:p>
          </p:txBody>
        </p:sp>
        <p:grpSp>
          <p:nvGrpSpPr>
            <p:cNvPr id="621" name="Group 620"/>
            <p:cNvGrpSpPr/>
            <p:nvPr/>
          </p:nvGrpSpPr>
          <p:grpSpPr>
            <a:xfrm flipH="1">
              <a:off x="14492863" y="8567962"/>
              <a:ext cx="5258509" cy="1726603"/>
              <a:chOff x="2303754" y="2588851"/>
              <a:chExt cx="6155221" cy="2021285"/>
            </a:xfrm>
            <a:solidFill>
              <a:schemeClr val="accent3"/>
            </a:solidFill>
          </p:grpSpPr>
          <p:sp>
            <p:nvSpPr>
              <p:cNvPr id="631"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2" name="Group 621"/>
            <p:cNvGrpSpPr/>
            <p:nvPr/>
          </p:nvGrpSpPr>
          <p:grpSpPr>
            <a:xfrm>
              <a:off x="4923973" y="8567962"/>
              <a:ext cx="5257855" cy="1726603"/>
              <a:chOff x="2303754" y="2588851"/>
              <a:chExt cx="6155221" cy="2021285"/>
            </a:xfrm>
            <a:solidFill>
              <a:schemeClr val="accent4"/>
            </a:solidFill>
          </p:grpSpPr>
          <p:sp>
            <p:nvSpPr>
              <p:cNvPr id="629"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0"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3" name="Group 622"/>
            <p:cNvGrpSpPr/>
            <p:nvPr/>
          </p:nvGrpSpPr>
          <p:grpSpPr>
            <a:xfrm flipH="1">
              <a:off x="14492863" y="3317823"/>
              <a:ext cx="5258509" cy="1726603"/>
              <a:chOff x="2303754" y="2588851"/>
              <a:chExt cx="6155221" cy="2021285"/>
            </a:xfrm>
            <a:solidFill>
              <a:schemeClr val="accent2"/>
            </a:solidFill>
          </p:grpSpPr>
          <p:sp>
            <p:nvSpPr>
              <p:cNvPr id="627"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4" name="Group 623"/>
            <p:cNvGrpSpPr/>
            <p:nvPr/>
          </p:nvGrpSpPr>
          <p:grpSpPr>
            <a:xfrm>
              <a:off x="4923973" y="3317823"/>
              <a:ext cx="5257855" cy="1726603"/>
              <a:chOff x="2303754" y="2588851"/>
              <a:chExt cx="6155221" cy="2021285"/>
            </a:xfrm>
            <a:solidFill>
              <a:schemeClr val="accent1"/>
            </a:solidFill>
          </p:grpSpPr>
          <p:sp>
            <p:nvSpPr>
              <p:cNvPr id="625"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1" name="Group 10"/>
          <p:cNvGrpSpPr/>
          <p:nvPr/>
        </p:nvGrpSpPr>
        <p:grpSpPr>
          <a:xfrm>
            <a:off x="16354278" y="6245677"/>
            <a:ext cx="5622427" cy="1279280"/>
            <a:chOff x="4257869" y="4692815"/>
            <a:chExt cx="15958177" cy="3630991"/>
          </a:xfrm>
        </p:grpSpPr>
        <p:sp>
          <p:nvSpPr>
            <p:cNvPr id="633" name="Freeform 6"/>
            <p:cNvSpPr>
              <a:spLocks noChangeArrowheads="1"/>
            </p:cNvSpPr>
            <p:nvPr/>
          </p:nvSpPr>
          <p:spPr bwMode="auto">
            <a:xfrm>
              <a:off x="425786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4" name="Freeform 7"/>
            <p:cNvSpPr>
              <a:spLocks noChangeArrowheads="1"/>
            </p:cNvSpPr>
            <p:nvPr/>
          </p:nvSpPr>
          <p:spPr bwMode="auto">
            <a:xfrm>
              <a:off x="425786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5" name="Freeform 8"/>
            <p:cNvSpPr>
              <a:spLocks noChangeArrowheads="1"/>
            </p:cNvSpPr>
            <p:nvPr/>
          </p:nvSpPr>
          <p:spPr bwMode="auto">
            <a:xfrm>
              <a:off x="425786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6" name="Freeform 9"/>
            <p:cNvSpPr>
              <a:spLocks noChangeArrowheads="1"/>
            </p:cNvSpPr>
            <p:nvPr/>
          </p:nvSpPr>
          <p:spPr bwMode="auto">
            <a:xfrm>
              <a:off x="425786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7" name="Freeform 12"/>
            <p:cNvSpPr>
              <a:spLocks noChangeArrowheads="1"/>
            </p:cNvSpPr>
            <p:nvPr/>
          </p:nvSpPr>
          <p:spPr bwMode="auto">
            <a:xfrm>
              <a:off x="4721005"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8" name="Freeform 13"/>
            <p:cNvSpPr>
              <a:spLocks noChangeArrowheads="1"/>
            </p:cNvSpPr>
            <p:nvPr/>
          </p:nvSpPr>
          <p:spPr bwMode="auto">
            <a:xfrm>
              <a:off x="4721005"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9" name="Freeform 14"/>
            <p:cNvSpPr>
              <a:spLocks noChangeArrowheads="1"/>
            </p:cNvSpPr>
            <p:nvPr/>
          </p:nvSpPr>
          <p:spPr bwMode="auto">
            <a:xfrm>
              <a:off x="4721005"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0" name="Freeform 15"/>
            <p:cNvSpPr>
              <a:spLocks noChangeArrowheads="1"/>
            </p:cNvSpPr>
            <p:nvPr/>
          </p:nvSpPr>
          <p:spPr bwMode="auto">
            <a:xfrm>
              <a:off x="4721005"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1" name="Freeform 16"/>
            <p:cNvSpPr>
              <a:spLocks noChangeArrowheads="1"/>
            </p:cNvSpPr>
            <p:nvPr/>
          </p:nvSpPr>
          <p:spPr bwMode="auto">
            <a:xfrm>
              <a:off x="4721005"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2" name="Freeform 17"/>
            <p:cNvSpPr>
              <a:spLocks noChangeArrowheads="1"/>
            </p:cNvSpPr>
            <p:nvPr/>
          </p:nvSpPr>
          <p:spPr bwMode="auto">
            <a:xfrm>
              <a:off x="4721005"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3" name="Freeform 23"/>
            <p:cNvSpPr>
              <a:spLocks noChangeArrowheads="1"/>
            </p:cNvSpPr>
            <p:nvPr/>
          </p:nvSpPr>
          <p:spPr bwMode="auto">
            <a:xfrm>
              <a:off x="5195576"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4" name="Freeform 24"/>
            <p:cNvSpPr>
              <a:spLocks noChangeArrowheads="1"/>
            </p:cNvSpPr>
            <p:nvPr/>
          </p:nvSpPr>
          <p:spPr bwMode="auto">
            <a:xfrm>
              <a:off x="5195576"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5" name="Freeform 25"/>
            <p:cNvSpPr>
              <a:spLocks noChangeArrowheads="1"/>
            </p:cNvSpPr>
            <p:nvPr/>
          </p:nvSpPr>
          <p:spPr bwMode="auto">
            <a:xfrm>
              <a:off x="5195576"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6" name="Freeform 32"/>
            <p:cNvSpPr>
              <a:spLocks noChangeArrowheads="1"/>
            </p:cNvSpPr>
            <p:nvPr/>
          </p:nvSpPr>
          <p:spPr bwMode="auto">
            <a:xfrm>
              <a:off x="565871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7" name="Freeform 33"/>
            <p:cNvSpPr>
              <a:spLocks noChangeArrowheads="1"/>
            </p:cNvSpPr>
            <p:nvPr/>
          </p:nvSpPr>
          <p:spPr bwMode="auto">
            <a:xfrm>
              <a:off x="565871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8" name="Freeform 35"/>
            <p:cNvSpPr>
              <a:spLocks noChangeArrowheads="1"/>
            </p:cNvSpPr>
            <p:nvPr/>
          </p:nvSpPr>
          <p:spPr bwMode="auto">
            <a:xfrm>
              <a:off x="6127567"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49" name="Freeform 36"/>
            <p:cNvSpPr>
              <a:spLocks noChangeArrowheads="1"/>
            </p:cNvSpPr>
            <p:nvPr/>
          </p:nvSpPr>
          <p:spPr bwMode="auto">
            <a:xfrm>
              <a:off x="6127567"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0" name="Freeform 37"/>
            <p:cNvSpPr>
              <a:spLocks noChangeArrowheads="1"/>
            </p:cNvSpPr>
            <p:nvPr/>
          </p:nvSpPr>
          <p:spPr bwMode="auto">
            <a:xfrm>
              <a:off x="6127567"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1" name="Freeform 38"/>
            <p:cNvSpPr>
              <a:spLocks noChangeArrowheads="1"/>
            </p:cNvSpPr>
            <p:nvPr/>
          </p:nvSpPr>
          <p:spPr bwMode="auto">
            <a:xfrm>
              <a:off x="6127567"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2" name="Freeform 39"/>
            <p:cNvSpPr>
              <a:spLocks noChangeArrowheads="1"/>
            </p:cNvSpPr>
            <p:nvPr/>
          </p:nvSpPr>
          <p:spPr bwMode="auto">
            <a:xfrm>
              <a:off x="6127567"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3" name="Freeform 40"/>
            <p:cNvSpPr>
              <a:spLocks noChangeArrowheads="1"/>
            </p:cNvSpPr>
            <p:nvPr/>
          </p:nvSpPr>
          <p:spPr bwMode="auto">
            <a:xfrm>
              <a:off x="6127567"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4" name="Freeform 41"/>
            <p:cNvSpPr>
              <a:spLocks noChangeArrowheads="1"/>
            </p:cNvSpPr>
            <p:nvPr/>
          </p:nvSpPr>
          <p:spPr bwMode="auto">
            <a:xfrm>
              <a:off x="6127567"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5" name="Freeform 44"/>
            <p:cNvSpPr>
              <a:spLocks noChangeArrowheads="1"/>
            </p:cNvSpPr>
            <p:nvPr/>
          </p:nvSpPr>
          <p:spPr bwMode="auto">
            <a:xfrm>
              <a:off x="6590702"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6" name="Freeform 45"/>
            <p:cNvSpPr>
              <a:spLocks noChangeArrowheads="1"/>
            </p:cNvSpPr>
            <p:nvPr/>
          </p:nvSpPr>
          <p:spPr bwMode="auto">
            <a:xfrm>
              <a:off x="6590702"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7" name="Freeform 46"/>
            <p:cNvSpPr>
              <a:spLocks noChangeArrowheads="1"/>
            </p:cNvSpPr>
            <p:nvPr/>
          </p:nvSpPr>
          <p:spPr bwMode="auto">
            <a:xfrm>
              <a:off x="6590702"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8" name="Freeform 47"/>
            <p:cNvSpPr>
              <a:spLocks noChangeArrowheads="1"/>
            </p:cNvSpPr>
            <p:nvPr/>
          </p:nvSpPr>
          <p:spPr bwMode="auto">
            <a:xfrm>
              <a:off x="6590702"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9" name="Freeform 48"/>
            <p:cNvSpPr>
              <a:spLocks noChangeArrowheads="1"/>
            </p:cNvSpPr>
            <p:nvPr/>
          </p:nvSpPr>
          <p:spPr bwMode="auto">
            <a:xfrm>
              <a:off x="6590702"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0" name="Freeform 49"/>
            <p:cNvSpPr>
              <a:spLocks noChangeArrowheads="1"/>
            </p:cNvSpPr>
            <p:nvPr/>
          </p:nvSpPr>
          <p:spPr bwMode="auto">
            <a:xfrm>
              <a:off x="6590702"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1" name="Freeform 54"/>
            <p:cNvSpPr>
              <a:spLocks noChangeArrowheads="1"/>
            </p:cNvSpPr>
            <p:nvPr/>
          </p:nvSpPr>
          <p:spPr bwMode="auto">
            <a:xfrm>
              <a:off x="7053837"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2" name="Freeform 55"/>
            <p:cNvSpPr>
              <a:spLocks noChangeArrowheads="1"/>
            </p:cNvSpPr>
            <p:nvPr/>
          </p:nvSpPr>
          <p:spPr bwMode="auto">
            <a:xfrm>
              <a:off x="7053837"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3" name="Freeform 56"/>
            <p:cNvSpPr>
              <a:spLocks noChangeArrowheads="1"/>
            </p:cNvSpPr>
            <p:nvPr/>
          </p:nvSpPr>
          <p:spPr bwMode="auto">
            <a:xfrm>
              <a:off x="7053837"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4" name="Freeform 57"/>
            <p:cNvSpPr>
              <a:spLocks noChangeArrowheads="1"/>
            </p:cNvSpPr>
            <p:nvPr/>
          </p:nvSpPr>
          <p:spPr bwMode="auto">
            <a:xfrm>
              <a:off x="7053837"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5" name="Freeform 64"/>
            <p:cNvSpPr>
              <a:spLocks noChangeArrowheads="1"/>
            </p:cNvSpPr>
            <p:nvPr/>
          </p:nvSpPr>
          <p:spPr bwMode="auto">
            <a:xfrm>
              <a:off x="751697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6" name="Freeform 65"/>
            <p:cNvSpPr>
              <a:spLocks noChangeArrowheads="1"/>
            </p:cNvSpPr>
            <p:nvPr/>
          </p:nvSpPr>
          <p:spPr bwMode="auto">
            <a:xfrm>
              <a:off x="751697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7" name="Freeform 75"/>
            <p:cNvSpPr>
              <a:spLocks noChangeArrowheads="1"/>
            </p:cNvSpPr>
            <p:nvPr/>
          </p:nvSpPr>
          <p:spPr bwMode="auto">
            <a:xfrm>
              <a:off x="8363198"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8" name="Freeform 76"/>
            <p:cNvSpPr>
              <a:spLocks noChangeArrowheads="1"/>
            </p:cNvSpPr>
            <p:nvPr/>
          </p:nvSpPr>
          <p:spPr bwMode="auto">
            <a:xfrm>
              <a:off x="8363198"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9" name="Freeform 77"/>
            <p:cNvSpPr>
              <a:spLocks noChangeArrowheads="1"/>
            </p:cNvSpPr>
            <p:nvPr/>
          </p:nvSpPr>
          <p:spPr bwMode="auto">
            <a:xfrm>
              <a:off x="8363198"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0" name="Freeform 78"/>
            <p:cNvSpPr>
              <a:spLocks noChangeArrowheads="1"/>
            </p:cNvSpPr>
            <p:nvPr/>
          </p:nvSpPr>
          <p:spPr bwMode="auto">
            <a:xfrm>
              <a:off x="8363198"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1" name="Freeform 79"/>
            <p:cNvSpPr>
              <a:spLocks noChangeArrowheads="1"/>
            </p:cNvSpPr>
            <p:nvPr/>
          </p:nvSpPr>
          <p:spPr bwMode="auto">
            <a:xfrm>
              <a:off x="8363198"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2" name="Freeform 85"/>
            <p:cNvSpPr>
              <a:spLocks noChangeArrowheads="1"/>
            </p:cNvSpPr>
            <p:nvPr/>
          </p:nvSpPr>
          <p:spPr bwMode="auto">
            <a:xfrm>
              <a:off x="882633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3" name="Freeform 86"/>
            <p:cNvSpPr>
              <a:spLocks noChangeArrowheads="1"/>
            </p:cNvSpPr>
            <p:nvPr/>
          </p:nvSpPr>
          <p:spPr bwMode="auto">
            <a:xfrm>
              <a:off x="882633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4" name="Freeform 87"/>
            <p:cNvSpPr>
              <a:spLocks noChangeArrowheads="1"/>
            </p:cNvSpPr>
            <p:nvPr/>
          </p:nvSpPr>
          <p:spPr bwMode="auto">
            <a:xfrm>
              <a:off x="882633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5" name="Freeform 90"/>
            <p:cNvSpPr>
              <a:spLocks noChangeArrowheads="1"/>
            </p:cNvSpPr>
            <p:nvPr/>
          </p:nvSpPr>
          <p:spPr bwMode="auto">
            <a:xfrm>
              <a:off x="9295189" y="7014364"/>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6" name="Freeform 91"/>
            <p:cNvSpPr>
              <a:spLocks noChangeArrowheads="1"/>
            </p:cNvSpPr>
            <p:nvPr/>
          </p:nvSpPr>
          <p:spPr bwMode="auto">
            <a:xfrm>
              <a:off x="9295189" y="6551199"/>
              <a:ext cx="388805" cy="377394"/>
            </a:xfrm>
            <a:custGeom>
              <a:avLst/>
              <a:gdLst>
                <a:gd name="T0" fmla="*/ 304 w 305"/>
                <a:gd name="T1" fmla="*/ 0 h 297"/>
                <a:gd name="T2" fmla="*/ 0 w 305"/>
                <a:gd name="T3" fmla="*/ 0 h 297"/>
                <a:gd name="T4" fmla="*/ 0 w 305"/>
                <a:gd name="T5" fmla="*/ 296 h 297"/>
                <a:gd name="T6" fmla="*/ 304 w 305"/>
                <a:gd name="T7" fmla="*/ 296 h 297"/>
                <a:gd name="T8" fmla="*/ 304 w 305"/>
                <a:gd name="T9" fmla="*/ 0 h 297"/>
              </a:gdLst>
              <a:ahLst/>
              <a:cxnLst>
                <a:cxn ang="0">
                  <a:pos x="T0" y="T1"/>
                </a:cxn>
                <a:cxn ang="0">
                  <a:pos x="T2" y="T3"/>
                </a:cxn>
                <a:cxn ang="0">
                  <a:pos x="T4" y="T5"/>
                </a:cxn>
                <a:cxn ang="0">
                  <a:pos x="T6" y="T7"/>
                </a:cxn>
                <a:cxn ang="0">
                  <a:pos x="T8" y="T9"/>
                </a:cxn>
              </a:cxnLst>
              <a:rect l="0" t="0" r="r" b="b"/>
              <a:pathLst>
                <a:path w="305" h="297">
                  <a:moveTo>
                    <a:pt x="304" y="0"/>
                  </a:moveTo>
                  <a:lnTo>
                    <a:pt x="0" y="0"/>
                  </a:lnTo>
                  <a:lnTo>
                    <a:pt x="0" y="296"/>
                  </a:lnTo>
                  <a:lnTo>
                    <a:pt x="304" y="296"/>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7" name="Freeform 92"/>
            <p:cNvSpPr>
              <a:spLocks noChangeArrowheads="1"/>
            </p:cNvSpPr>
            <p:nvPr/>
          </p:nvSpPr>
          <p:spPr bwMode="auto">
            <a:xfrm>
              <a:off x="9295189" y="6088032"/>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8" name="Freeform 93"/>
            <p:cNvSpPr>
              <a:spLocks noChangeArrowheads="1"/>
            </p:cNvSpPr>
            <p:nvPr/>
          </p:nvSpPr>
          <p:spPr bwMode="auto">
            <a:xfrm>
              <a:off x="9295189" y="5624867"/>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9" name="Freeform 94"/>
            <p:cNvSpPr>
              <a:spLocks noChangeArrowheads="1"/>
            </p:cNvSpPr>
            <p:nvPr/>
          </p:nvSpPr>
          <p:spPr bwMode="auto">
            <a:xfrm>
              <a:off x="9295189" y="5155983"/>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0" name="Freeform 95"/>
            <p:cNvSpPr>
              <a:spLocks noChangeArrowheads="1"/>
            </p:cNvSpPr>
            <p:nvPr/>
          </p:nvSpPr>
          <p:spPr bwMode="auto">
            <a:xfrm>
              <a:off x="9295189" y="4692815"/>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1" name="Freeform 100"/>
            <p:cNvSpPr>
              <a:spLocks noChangeArrowheads="1"/>
            </p:cNvSpPr>
            <p:nvPr/>
          </p:nvSpPr>
          <p:spPr bwMode="auto">
            <a:xfrm>
              <a:off x="97583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2" name="Freeform 101"/>
            <p:cNvSpPr>
              <a:spLocks noChangeArrowheads="1"/>
            </p:cNvSpPr>
            <p:nvPr/>
          </p:nvSpPr>
          <p:spPr bwMode="auto">
            <a:xfrm>
              <a:off x="97583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3" name="Freeform 102"/>
            <p:cNvSpPr>
              <a:spLocks noChangeArrowheads="1"/>
            </p:cNvSpPr>
            <p:nvPr/>
          </p:nvSpPr>
          <p:spPr bwMode="auto">
            <a:xfrm>
              <a:off x="97583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4" name="Freeform 103"/>
            <p:cNvSpPr>
              <a:spLocks noChangeArrowheads="1"/>
            </p:cNvSpPr>
            <p:nvPr/>
          </p:nvSpPr>
          <p:spPr bwMode="auto">
            <a:xfrm>
              <a:off x="97583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5" name="Freeform 105"/>
            <p:cNvSpPr>
              <a:spLocks noChangeArrowheads="1"/>
            </p:cNvSpPr>
            <p:nvPr/>
          </p:nvSpPr>
          <p:spPr bwMode="auto">
            <a:xfrm>
              <a:off x="102214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6" name="Freeform 106"/>
            <p:cNvSpPr>
              <a:spLocks noChangeArrowheads="1"/>
            </p:cNvSpPr>
            <p:nvPr/>
          </p:nvSpPr>
          <p:spPr bwMode="auto">
            <a:xfrm>
              <a:off x="102214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7" name="Freeform 107"/>
            <p:cNvSpPr>
              <a:spLocks noChangeArrowheads="1"/>
            </p:cNvSpPr>
            <p:nvPr/>
          </p:nvSpPr>
          <p:spPr bwMode="auto">
            <a:xfrm>
              <a:off x="102214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8" name="Freeform 108"/>
            <p:cNvSpPr>
              <a:spLocks noChangeArrowheads="1"/>
            </p:cNvSpPr>
            <p:nvPr/>
          </p:nvSpPr>
          <p:spPr bwMode="auto">
            <a:xfrm>
              <a:off x="102214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9" name="Freeform 109"/>
            <p:cNvSpPr>
              <a:spLocks noChangeArrowheads="1"/>
            </p:cNvSpPr>
            <p:nvPr/>
          </p:nvSpPr>
          <p:spPr bwMode="auto">
            <a:xfrm>
              <a:off x="102214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0" name="Freeform 110"/>
            <p:cNvSpPr>
              <a:spLocks noChangeArrowheads="1"/>
            </p:cNvSpPr>
            <p:nvPr/>
          </p:nvSpPr>
          <p:spPr bwMode="auto">
            <a:xfrm>
              <a:off x="102214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1" name="Freeform 111"/>
            <p:cNvSpPr>
              <a:spLocks noChangeArrowheads="1"/>
            </p:cNvSpPr>
            <p:nvPr/>
          </p:nvSpPr>
          <p:spPr bwMode="auto">
            <a:xfrm>
              <a:off x="102214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2" name="Freeform 116"/>
            <p:cNvSpPr>
              <a:spLocks noChangeArrowheads="1"/>
            </p:cNvSpPr>
            <p:nvPr/>
          </p:nvSpPr>
          <p:spPr bwMode="auto">
            <a:xfrm>
              <a:off x="106960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3" name="Freeform 117"/>
            <p:cNvSpPr>
              <a:spLocks noChangeArrowheads="1"/>
            </p:cNvSpPr>
            <p:nvPr/>
          </p:nvSpPr>
          <p:spPr bwMode="auto">
            <a:xfrm>
              <a:off x="106960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4" name="Freeform 118"/>
            <p:cNvSpPr>
              <a:spLocks noChangeArrowheads="1"/>
            </p:cNvSpPr>
            <p:nvPr/>
          </p:nvSpPr>
          <p:spPr bwMode="auto">
            <a:xfrm>
              <a:off x="106960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5" name="Freeform 119"/>
            <p:cNvSpPr>
              <a:spLocks noChangeArrowheads="1"/>
            </p:cNvSpPr>
            <p:nvPr/>
          </p:nvSpPr>
          <p:spPr bwMode="auto">
            <a:xfrm>
              <a:off x="106960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6" name="Freeform 123"/>
            <p:cNvSpPr>
              <a:spLocks noChangeArrowheads="1"/>
            </p:cNvSpPr>
            <p:nvPr/>
          </p:nvSpPr>
          <p:spPr bwMode="auto">
            <a:xfrm>
              <a:off x="1115916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7" name="Freeform 124"/>
            <p:cNvSpPr>
              <a:spLocks noChangeArrowheads="1"/>
            </p:cNvSpPr>
            <p:nvPr/>
          </p:nvSpPr>
          <p:spPr bwMode="auto">
            <a:xfrm>
              <a:off x="1115916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8" name="Freeform 125"/>
            <p:cNvSpPr>
              <a:spLocks noChangeArrowheads="1"/>
            </p:cNvSpPr>
            <p:nvPr/>
          </p:nvSpPr>
          <p:spPr bwMode="auto">
            <a:xfrm>
              <a:off x="1115916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9" name="Freeform 126"/>
            <p:cNvSpPr>
              <a:spLocks noChangeArrowheads="1"/>
            </p:cNvSpPr>
            <p:nvPr/>
          </p:nvSpPr>
          <p:spPr bwMode="auto">
            <a:xfrm>
              <a:off x="1115916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0" name="Freeform 127"/>
            <p:cNvSpPr>
              <a:spLocks noChangeArrowheads="1"/>
            </p:cNvSpPr>
            <p:nvPr/>
          </p:nvSpPr>
          <p:spPr bwMode="auto">
            <a:xfrm>
              <a:off x="1115916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1" name="Freeform 132"/>
            <p:cNvSpPr>
              <a:spLocks noChangeArrowheads="1"/>
            </p:cNvSpPr>
            <p:nvPr/>
          </p:nvSpPr>
          <p:spPr bwMode="auto">
            <a:xfrm>
              <a:off x="1162230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2" name="Freeform 133"/>
            <p:cNvSpPr>
              <a:spLocks noChangeArrowheads="1"/>
            </p:cNvSpPr>
            <p:nvPr/>
          </p:nvSpPr>
          <p:spPr bwMode="auto">
            <a:xfrm>
              <a:off x="1162230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3" name="Freeform 134"/>
            <p:cNvSpPr>
              <a:spLocks noChangeArrowheads="1"/>
            </p:cNvSpPr>
            <p:nvPr/>
          </p:nvSpPr>
          <p:spPr bwMode="auto">
            <a:xfrm>
              <a:off x="1162230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4" name="Freeform 135"/>
            <p:cNvSpPr>
              <a:spLocks noChangeArrowheads="1"/>
            </p:cNvSpPr>
            <p:nvPr/>
          </p:nvSpPr>
          <p:spPr bwMode="auto">
            <a:xfrm>
              <a:off x="1162230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5" name="Freeform 148"/>
            <p:cNvSpPr>
              <a:spLocks noChangeArrowheads="1"/>
            </p:cNvSpPr>
            <p:nvPr/>
          </p:nvSpPr>
          <p:spPr bwMode="auto">
            <a:xfrm>
              <a:off x="12468526"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6" name="Freeform 149"/>
            <p:cNvSpPr>
              <a:spLocks noChangeArrowheads="1"/>
            </p:cNvSpPr>
            <p:nvPr/>
          </p:nvSpPr>
          <p:spPr bwMode="auto">
            <a:xfrm>
              <a:off x="12468526"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7" name="Freeform 153"/>
            <p:cNvSpPr>
              <a:spLocks noChangeArrowheads="1"/>
            </p:cNvSpPr>
            <p:nvPr/>
          </p:nvSpPr>
          <p:spPr bwMode="auto">
            <a:xfrm>
              <a:off x="1293166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8" name="Freeform 154"/>
            <p:cNvSpPr>
              <a:spLocks noChangeArrowheads="1"/>
            </p:cNvSpPr>
            <p:nvPr/>
          </p:nvSpPr>
          <p:spPr bwMode="auto">
            <a:xfrm>
              <a:off x="1293166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9" name="Freeform 155"/>
            <p:cNvSpPr>
              <a:spLocks noChangeArrowheads="1"/>
            </p:cNvSpPr>
            <p:nvPr/>
          </p:nvSpPr>
          <p:spPr bwMode="auto">
            <a:xfrm>
              <a:off x="1293166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0" name="Freeform 156"/>
            <p:cNvSpPr>
              <a:spLocks noChangeArrowheads="1"/>
            </p:cNvSpPr>
            <p:nvPr/>
          </p:nvSpPr>
          <p:spPr bwMode="auto">
            <a:xfrm>
              <a:off x="1293166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1" name="Freeform 157"/>
            <p:cNvSpPr>
              <a:spLocks noChangeArrowheads="1"/>
            </p:cNvSpPr>
            <p:nvPr/>
          </p:nvSpPr>
          <p:spPr bwMode="auto">
            <a:xfrm>
              <a:off x="1293166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2" name="Freeform 162"/>
            <p:cNvSpPr>
              <a:spLocks noChangeArrowheads="1"/>
            </p:cNvSpPr>
            <p:nvPr/>
          </p:nvSpPr>
          <p:spPr bwMode="auto">
            <a:xfrm>
              <a:off x="13400515" y="6088032"/>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3" name="Freeform 163"/>
            <p:cNvSpPr>
              <a:spLocks noChangeArrowheads="1"/>
            </p:cNvSpPr>
            <p:nvPr/>
          </p:nvSpPr>
          <p:spPr bwMode="auto">
            <a:xfrm>
              <a:off x="13400515" y="5624867"/>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4" name="Freeform 164"/>
            <p:cNvSpPr>
              <a:spLocks noChangeArrowheads="1"/>
            </p:cNvSpPr>
            <p:nvPr/>
          </p:nvSpPr>
          <p:spPr bwMode="auto">
            <a:xfrm>
              <a:off x="13400515" y="5155983"/>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5" name="Freeform 165"/>
            <p:cNvSpPr>
              <a:spLocks noChangeArrowheads="1"/>
            </p:cNvSpPr>
            <p:nvPr/>
          </p:nvSpPr>
          <p:spPr bwMode="auto">
            <a:xfrm>
              <a:off x="13400515" y="4692815"/>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6" name="Freeform 169"/>
            <p:cNvSpPr>
              <a:spLocks noChangeArrowheads="1"/>
            </p:cNvSpPr>
            <p:nvPr/>
          </p:nvSpPr>
          <p:spPr bwMode="auto">
            <a:xfrm>
              <a:off x="138636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7" name="Freeform 170"/>
            <p:cNvSpPr>
              <a:spLocks noChangeArrowheads="1"/>
            </p:cNvSpPr>
            <p:nvPr/>
          </p:nvSpPr>
          <p:spPr bwMode="auto">
            <a:xfrm>
              <a:off x="138636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8" name="Freeform 171"/>
            <p:cNvSpPr>
              <a:spLocks noChangeArrowheads="1"/>
            </p:cNvSpPr>
            <p:nvPr/>
          </p:nvSpPr>
          <p:spPr bwMode="auto">
            <a:xfrm>
              <a:off x="138636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9" name="Freeform 172"/>
            <p:cNvSpPr>
              <a:spLocks noChangeArrowheads="1"/>
            </p:cNvSpPr>
            <p:nvPr/>
          </p:nvSpPr>
          <p:spPr bwMode="auto">
            <a:xfrm>
              <a:off x="138636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0" name="Freeform 173"/>
            <p:cNvSpPr>
              <a:spLocks noChangeArrowheads="1"/>
            </p:cNvSpPr>
            <p:nvPr/>
          </p:nvSpPr>
          <p:spPr bwMode="auto">
            <a:xfrm>
              <a:off x="138636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1" name="Freeform 176"/>
            <p:cNvSpPr>
              <a:spLocks noChangeArrowheads="1"/>
            </p:cNvSpPr>
            <p:nvPr/>
          </p:nvSpPr>
          <p:spPr bwMode="auto">
            <a:xfrm>
              <a:off x="143267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2" name="Freeform 177"/>
            <p:cNvSpPr>
              <a:spLocks noChangeArrowheads="1"/>
            </p:cNvSpPr>
            <p:nvPr/>
          </p:nvSpPr>
          <p:spPr bwMode="auto">
            <a:xfrm>
              <a:off x="143267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3" name="Freeform 178"/>
            <p:cNvSpPr>
              <a:spLocks noChangeArrowheads="1"/>
            </p:cNvSpPr>
            <p:nvPr/>
          </p:nvSpPr>
          <p:spPr bwMode="auto">
            <a:xfrm>
              <a:off x="143267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4" name="Freeform 179"/>
            <p:cNvSpPr>
              <a:spLocks noChangeArrowheads="1"/>
            </p:cNvSpPr>
            <p:nvPr/>
          </p:nvSpPr>
          <p:spPr bwMode="auto">
            <a:xfrm>
              <a:off x="143267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5" name="Freeform 180"/>
            <p:cNvSpPr>
              <a:spLocks noChangeArrowheads="1"/>
            </p:cNvSpPr>
            <p:nvPr/>
          </p:nvSpPr>
          <p:spPr bwMode="auto">
            <a:xfrm>
              <a:off x="143267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6" name="Freeform 181"/>
            <p:cNvSpPr>
              <a:spLocks noChangeArrowheads="1"/>
            </p:cNvSpPr>
            <p:nvPr/>
          </p:nvSpPr>
          <p:spPr bwMode="auto">
            <a:xfrm>
              <a:off x="143267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7" name="Freeform 185"/>
            <p:cNvSpPr>
              <a:spLocks noChangeArrowheads="1"/>
            </p:cNvSpPr>
            <p:nvPr/>
          </p:nvSpPr>
          <p:spPr bwMode="auto">
            <a:xfrm>
              <a:off x="147899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8" name="Freeform 186"/>
            <p:cNvSpPr>
              <a:spLocks noChangeArrowheads="1"/>
            </p:cNvSpPr>
            <p:nvPr/>
          </p:nvSpPr>
          <p:spPr bwMode="auto">
            <a:xfrm>
              <a:off x="147899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9" name="Freeform 187"/>
            <p:cNvSpPr>
              <a:spLocks noChangeArrowheads="1"/>
            </p:cNvSpPr>
            <p:nvPr/>
          </p:nvSpPr>
          <p:spPr bwMode="auto">
            <a:xfrm>
              <a:off x="147899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0" name="Freeform 188"/>
            <p:cNvSpPr>
              <a:spLocks noChangeArrowheads="1"/>
            </p:cNvSpPr>
            <p:nvPr/>
          </p:nvSpPr>
          <p:spPr bwMode="auto">
            <a:xfrm>
              <a:off x="147899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1" name="Freeform 189"/>
            <p:cNvSpPr>
              <a:spLocks noChangeArrowheads="1"/>
            </p:cNvSpPr>
            <p:nvPr/>
          </p:nvSpPr>
          <p:spPr bwMode="auto">
            <a:xfrm>
              <a:off x="147899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2" name="Freeform 195"/>
            <p:cNvSpPr>
              <a:spLocks noChangeArrowheads="1"/>
            </p:cNvSpPr>
            <p:nvPr/>
          </p:nvSpPr>
          <p:spPr bwMode="auto">
            <a:xfrm>
              <a:off x="152530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3" name="Freeform 196"/>
            <p:cNvSpPr>
              <a:spLocks noChangeArrowheads="1"/>
            </p:cNvSpPr>
            <p:nvPr/>
          </p:nvSpPr>
          <p:spPr bwMode="auto">
            <a:xfrm>
              <a:off x="152530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4" name="Freeform 197"/>
            <p:cNvSpPr>
              <a:spLocks noChangeArrowheads="1"/>
            </p:cNvSpPr>
            <p:nvPr/>
          </p:nvSpPr>
          <p:spPr bwMode="auto">
            <a:xfrm>
              <a:off x="152530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5" name="Freeform 202"/>
            <p:cNvSpPr>
              <a:spLocks noChangeArrowheads="1"/>
            </p:cNvSpPr>
            <p:nvPr/>
          </p:nvSpPr>
          <p:spPr bwMode="auto">
            <a:xfrm>
              <a:off x="157276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6" name="Freeform 203"/>
            <p:cNvSpPr>
              <a:spLocks noChangeArrowheads="1"/>
            </p:cNvSpPr>
            <p:nvPr/>
          </p:nvSpPr>
          <p:spPr bwMode="auto">
            <a:xfrm>
              <a:off x="157276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7" name="Freeform 204"/>
            <p:cNvSpPr>
              <a:spLocks noChangeArrowheads="1"/>
            </p:cNvSpPr>
            <p:nvPr/>
          </p:nvSpPr>
          <p:spPr bwMode="auto">
            <a:xfrm>
              <a:off x="157276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8" name="Freeform 205"/>
            <p:cNvSpPr>
              <a:spLocks noChangeArrowheads="1"/>
            </p:cNvSpPr>
            <p:nvPr/>
          </p:nvSpPr>
          <p:spPr bwMode="auto">
            <a:xfrm>
              <a:off x="157276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9" name="Freeform 214"/>
            <p:cNvSpPr>
              <a:spLocks noChangeArrowheads="1"/>
            </p:cNvSpPr>
            <p:nvPr/>
          </p:nvSpPr>
          <p:spPr bwMode="auto">
            <a:xfrm>
              <a:off x="1657957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0" name="Freeform 215"/>
            <p:cNvSpPr>
              <a:spLocks noChangeArrowheads="1"/>
            </p:cNvSpPr>
            <p:nvPr/>
          </p:nvSpPr>
          <p:spPr bwMode="auto">
            <a:xfrm>
              <a:off x="1657957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1" name="Freeform 216"/>
            <p:cNvSpPr>
              <a:spLocks noChangeArrowheads="1"/>
            </p:cNvSpPr>
            <p:nvPr/>
          </p:nvSpPr>
          <p:spPr bwMode="auto">
            <a:xfrm>
              <a:off x="1657957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2" name="Freeform 217"/>
            <p:cNvSpPr>
              <a:spLocks noChangeArrowheads="1"/>
            </p:cNvSpPr>
            <p:nvPr/>
          </p:nvSpPr>
          <p:spPr bwMode="auto">
            <a:xfrm>
              <a:off x="1657957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3" name="Freeform 218"/>
            <p:cNvSpPr>
              <a:spLocks noChangeArrowheads="1"/>
            </p:cNvSpPr>
            <p:nvPr/>
          </p:nvSpPr>
          <p:spPr bwMode="auto">
            <a:xfrm>
              <a:off x="1657957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4" name="Freeform 219"/>
            <p:cNvSpPr>
              <a:spLocks noChangeArrowheads="1"/>
            </p:cNvSpPr>
            <p:nvPr/>
          </p:nvSpPr>
          <p:spPr bwMode="auto">
            <a:xfrm>
              <a:off x="1657957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5" name="Freeform 223"/>
            <p:cNvSpPr>
              <a:spLocks noChangeArrowheads="1"/>
            </p:cNvSpPr>
            <p:nvPr/>
          </p:nvSpPr>
          <p:spPr bwMode="auto">
            <a:xfrm>
              <a:off x="1704270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6" name="Freeform 224"/>
            <p:cNvSpPr>
              <a:spLocks noChangeArrowheads="1"/>
            </p:cNvSpPr>
            <p:nvPr/>
          </p:nvSpPr>
          <p:spPr bwMode="auto">
            <a:xfrm>
              <a:off x="1704270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7" name="Freeform 225"/>
            <p:cNvSpPr>
              <a:spLocks noChangeArrowheads="1"/>
            </p:cNvSpPr>
            <p:nvPr/>
          </p:nvSpPr>
          <p:spPr bwMode="auto">
            <a:xfrm>
              <a:off x="1704270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8" name="Freeform 226"/>
            <p:cNvSpPr>
              <a:spLocks noChangeArrowheads="1"/>
            </p:cNvSpPr>
            <p:nvPr/>
          </p:nvSpPr>
          <p:spPr bwMode="auto">
            <a:xfrm>
              <a:off x="1704270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9" name="Freeform 227"/>
            <p:cNvSpPr>
              <a:spLocks noChangeArrowheads="1"/>
            </p:cNvSpPr>
            <p:nvPr/>
          </p:nvSpPr>
          <p:spPr bwMode="auto">
            <a:xfrm>
              <a:off x="1704270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0" name="Freeform 233"/>
            <p:cNvSpPr>
              <a:spLocks noChangeArrowheads="1"/>
            </p:cNvSpPr>
            <p:nvPr/>
          </p:nvSpPr>
          <p:spPr bwMode="auto">
            <a:xfrm>
              <a:off x="1750584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1" name="Freeform 234"/>
            <p:cNvSpPr>
              <a:spLocks noChangeArrowheads="1"/>
            </p:cNvSpPr>
            <p:nvPr/>
          </p:nvSpPr>
          <p:spPr bwMode="auto">
            <a:xfrm>
              <a:off x="1750584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2" name="Freeform 235"/>
            <p:cNvSpPr>
              <a:spLocks noChangeArrowheads="1"/>
            </p:cNvSpPr>
            <p:nvPr/>
          </p:nvSpPr>
          <p:spPr bwMode="auto">
            <a:xfrm>
              <a:off x="1750584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3" name="Freeform 238"/>
            <p:cNvSpPr>
              <a:spLocks noChangeArrowheads="1"/>
            </p:cNvSpPr>
            <p:nvPr/>
          </p:nvSpPr>
          <p:spPr bwMode="auto">
            <a:xfrm>
              <a:off x="17968979"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4" name="Freeform 239"/>
            <p:cNvSpPr>
              <a:spLocks noChangeArrowheads="1"/>
            </p:cNvSpPr>
            <p:nvPr/>
          </p:nvSpPr>
          <p:spPr bwMode="auto">
            <a:xfrm>
              <a:off x="17968979"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5" name="Freeform 240"/>
            <p:cNvSpPr>
              <a:spLocks noChangeArrowheads="1"/>
            </p:cNvSpPr>
            <p:nvPr/>
          </p:nvSpPr>
          <p:spPr bwMode="auto">
            <a:xfrm>
              <a:off x="17968979"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6" name="Freeform 241"/>
            <p:cNvSpPr>
              <a:spLocks noChangeArrowheads="1"/>
            </p:cNvSpPr>
            <p:nvPr/>
          </p:nvSpPr>
          <p:spPr bwMode="auto">
            <a:xfrm>
              <a:off x="17968979"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7" name="Freeform 242"/>
            <p:cNvSpPr>
              <a:spLocks noChangeArrowheads="1"/>
            </p:cNvSpPr>
            <p:nvPr/>
          </p:nvSpPr>
          <p:spPr bwMode="auto">
            <a:xfrm>
              <a:off x="17968979"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8" name="Freeform 243"/>
            <p:cNvSpPr>
              <a:spLocks noChangeArrowheads="1"/>
            </p:cNvSpPr>
            <p:nvPr/>
          </p:nvSpPr>
          <p:spPr bwMode="auto">
            <a:xfrm>
              <a:off x="17968979"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9" name="Freeform 245"/>
            <p:cNvSpPr>
              <a:spLocks noChangeArrowheads="1"/>
            </p:cNvSpPr>
            <p:nvPr/>
          </p:nvSpPr>
          <p:spPr bwMode="auto">
            <a:xfrm>
              <a:off x="18432115"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0" name="Freeform 246"/>
            <p:cNvSpPr>
              <a:spLocks noChangeArrowheads="1"/>
            </p:cNvSpPr>
            <p:nvPr/>
          </p:nvSpPr>
          <p:spPr bwMode="auto">
            <a:xfrm>
              <a:off x="18432115"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1" name="Freeform 247"/>
            <p:cNvSpPr>
              <a:spLocks noChangeArrowheads="1"/>
            </p:cNvSpPr>
            <p:nvPr/>
          </p:nvSpPr>
          <p:spPr bwMode="auto">
            <a:xfrm>
              <a:off x="18432115"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2" name="Freeform 248"/>
            <p:cNvSpPr>
              <a:spLocks noChangeArrowheads="1"/>
            </p:cNvSpPr>
            <p:nvPr/>
          </p:nvSpPr>
          <p:spPr bwMode="auto">
            <a:xfrm>
              <a:off x="18432115"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3" name="Freeform 249"/>
            <p:cNvSpPr>
              <a:spLocks noChangeArrowheads="1"/>
            </p:cNvSpPr>
            <p:nvPr/>
          </p:nvSpPr>
          <p:spPr bwMode="auto">
            <a:xfrm>
              <a:off x="18432115"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4" name="Freeform 250"/>
            <p:cNvSpPr>
              <a:spLocks noChangeArrowheads="1"/>
            </p:cNvSpPr>
            <p:nvPr/>
          </p:nvSpPr>
          <p:spPr bwMode="auto">
            <a:xfrm>
              <a:off x="18432115"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5" name="Freeform 251"/>
            <p:cNvSpPr>
              <a:spLocks noChangeArrowheads="1"/>
            </p:cNvSpPr>
            <p:nvPr/>
          </p:nvSpPr>
          <p:spPr bwMode="auto">
            <a:xfrm>
              <a:off x="18432115"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6" name="Freeform 255"/>
            <p:cNvSpPr>
              <a:spLocks noChangeArrowheads="1"/>
            </p:cNvSpPr>
            <p:nvPr/>
          </p:nvSpPr>
          <p:spPr bwMode="auto">
            <a:xfrm>
              <a:off x="188952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7" name="Freeform 256"/>
            <p:cNvSpPr>
              <a:spLocks noChangeArrowheads="1"/>
            </p:cNvSpPr>
            <p:nvPr/>
          </p:nvSpPr>
          <p:spPr bwMode="auto">
            <a:xfrm>
              <a:off x="188952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8" name="Freeform 257"/>
            <p:cNvSpPr>
              <a:spLocks noChangeArrowheads="1"/>
            </p:cNvSpPr>
            <p:nvPr/>
          </p:nvSpPr>
          <p:spPr bwMode="auto">
            <a:xfrm>
              <a:off x="188952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9" name="Freeform 258"/>
            <p:cNvSpPr>
              <a:spLocks noChangeArrowheads="1"/>
            </p:cNvSpPr>
            <p:nvPr/>
          </p:nvSpPr>
          <p:spPr bwMode="auto">
            <a:xfrm>
              <a:off x="188952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0" name="Freeform 259"/>
            <p:cNvSpPr>
              <a:spLocks noChangeArrowheads="1"/>
            </p:cNvSpPr>
            <p:nvPr/>
          </p:nvSpPr>
          <p:spPr bwMode="auto">
            <a:xfrm>
              <a:off x="188952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1" name="Freeform 267"/>
            <p:cNvSpPr>
              <a:spLocks noChangeArrowheads="1"/>
            </p:cNvSpPr>
            <p:nvPr/>
          </p:nvSpPr>
          <p:spPr bwMode="auto">
            <a:xfrm>
              <a:off x="193583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2" name="Freeform 272"/>
            <p:cNvSpPr>
              <a:spLocks noChangeArrowheads="1"/>
            </p:cNvSpPr>
            <p:nvPr/>
          </p:nvSpPr>
          <p:spPr bwMode="auto">
            <a:xfrm>
              <a:off x="198215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3" name="Freeform 273"/>
            <p:cNvSpPr>
              <a:spLocks noChangeArrowheads="1"/>
            </p:cNvSpPr>
            <p:nvPr/>
          </p:nvSpPr>
          <p:spPr bwMode="auto">
            <a:xfrm>
              <a:off x="198215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4" name="Freeform 274"/>
            <p:cNvSpPr>
              <a:spLocks noChangeArrowheads="1"/>
            </p:cNvSpPr>
            <p:nvPr/>
          </p:nvSpPr>
          <p:spPr bwMode="auto">
            <a:xfrm>
              <a:off x="198215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5" name="Freeform 275"/>
            <p:cNvSpPr>
              <a:spLocks noChangeArrowheads="1"/>
            </p:cNvSpPr>
            <p:nvPr/>
          </p:nvSpPr>
          <p:spPr bwMode="auto">
            <a:xfrm>
              <a:off x="198215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6" name="Freeform 2"/>
            <p:cNvSpPr>
              <a:spLocks noChangeArrowheads="1"/>
            </p:cNvSpPr>
            <p:nvPr/>
          </p:nvSpPr>
          <p:spPr bwMode="auto">
            <a:xfrm>
              <a:off x="425786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7" name="Freeform 3"/>
            <p:cNvSpPr>
              <a:spLocks noChangeArrowheads="1"/>
            </p:cNvSpPr>
            <p:nvPr/>
          </p:nvSpPr>
          <p:spPr bwMode="auto">
            <a:xfrm>
              <a:off x="425786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8" name="Freeform 4"/>
            <p:cNvSpPr>
              <a:spLocks noChangeArrowheads="1"/>
            </p:cNvSpPr>
            <p:nvPr/>
          </p:nvSpPr>
          <p:spPr bwMode="auto">
            <a:xfrm>
              <a:off x="425786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1"/>
            </a:solidFill>
            <a:ln>
              <a:noFill/>
            </a:ln>
            <a:effectLst/>
            <a:extLst/>
          </p:spPr>
          <p:txBody>
            <a:bodyPr wrap="none" anchor="ctr"/>
            <a:lstStyle/>
            <a:p>
              <a:endParaRPr lang="en-US" sz="13800"/>
            </a:p>
          </p:txBody>
        </p:sp>
        <p:sp>
          <p:nvSpPr>
            <p:cNvPr id="779" name="Freeform 5"/>
            <p:cNvSpPr>
              <a:spLocks noChangeArrowheads="1"/>
            </p:cNvSpPr>
            <p:nvPr/>
          </p:nvSpPr>
          <p:spPr bwMode="auto">
            <a:xfrm>
              <a:off x="425786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1"/>
            </a:solidFill>
            <a:ln>
              <a:noFill/>
            </a:ln>
            <a:effectLst/>
            <a:extLst/>
          </p:spPr>
          <p:txBody>
            <a:bodyPr wrap="none" anchor="ctr"/>
            <a:lstStyle/>
            <a:p>
              <a:endParaRPr lang="en-US" sz="13800"/>
            </a:p>
          </p:txBody>
        </p:sp>
        <p:sp>
          <p:nvSpPr>
            <p:cNvPr id="780" name="Freeform 10"/>
            <p:cNvSpPr>
              <a:spLocks noChangeArrowheads="1"/>
            </p:cNvSpPr>
            <p:nvPr/>
          </p:nvSpPr>
          <p:spPr bwMode="auto">
            <a:xfrm>
              <a:off x="4721005"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1" name="Freeform 11"/>
            <p:cNvSpPr>
              <a:spLocks noChangeArrowheads="1"/>
            </p:cNvSpPr>
            <p:nvPr/>
          </p:nvSpPr>
          <p:spPr bwMode="auto">
            <a:xfrm>
              <a:off x="4721005"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2" name="Freeform 18"/>
            <p:cNvSpPr>
              <a:spLocks noChangeArrowheads="1"/>
            </p:cNvSpPr>
            <p:nvPr/>
          </p:nvSpPr>
          <p:spPr bwMode="auto">
            <a:xfrm>
              <a:off x="5195576"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3" name="Freeform 19"/>
            <p:cNvSpPr>
              <a:spLocks noChangeArrowheads="1"/>
            </p:cNvSpPr>
            <p:nvPr/>
          </p:nvSpPr>
          <p:spPr bwMode="auto">
            <a:xfrm>
              <a:off x="5195576"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4" name="Freeform 20"/>
            <p:cNvSpPr>
              <a:spLocks noChangeArrowheads="1"/>
            </p:cNvSpPr>
            <p:nvPr/>
          </p:nvSpPr>
          <p:spPr bwMode="auto">
            <a:xfrm>
              <a:off x="5195576"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5" name="Freeform 21"/>
            <p:cNvSpPr>
              <a:spLocks noChangeArrowheads="1"/>
            </p:cNvSpPr>
            <p:nvPr/>
          </p:nvSpPr>
          <p:spPr bwMode="auto">
            <a:xfrm>
              <a:off x="5195576"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786" name="Freeform 22"/>
            <p:cNvSpPr>
              <a:spLocks noChangeArrowheads="1"/>
            </p:cNvSpPr>
            <p:nvPr/>
          </p:nvSpPr>
          <p:spPr bwMode="auto">
            <a:xfrm>
              <a:off x="5195576"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7" name="Freeform 26"/>
            <p:cNvSpPr>
              <a:spLocks noChangeArrowheads="1"/>
            </p:cNvSpPr>
            <p:nvPr/>
          </p:nvSpPr>
          <p:spPr bwMode="auto">
            <a:xfrm>
              <a:off x="565871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8" name="Freeform 27"/>
            <p:cNvSpPr>
              <a:spLocks noChangeArrowheads="1"/>
            </p:cNvSpPr>
            <p:nvPr/>
          </p:nvSpPr>
          <p:spPr bwMode="auto">
            <a:xfrm>
              <a:off x="565871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9" name="Freeform 28"/>
            <p:cNvSpPr>
              <a:spLocks noChangeArrowheads="1"/>
            </p:cNvSpPr>
            <p:nvPr/>
          </p:nvSpPr>
          <p:spPr bwMode="auto">
            <a:xfrm>
              <a:off x="565871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0" name="Freeform 29"/>
            <p:cNvSpPr>
              <a:spLocks noChangeArrowheads="1"/>
            </p:cNvSpPr>
            <p:nvPr/>
          </p:nvSpPr>
          <p:spPr bwMode="auto">
            <a:xfrm>
              <a:off x="565871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791" name="Freeform 30"/>
            <p:cNvSpPr>
              <a:spLocks noChangeArrowheads="1"/>
            </p:cNvSpPr>
            <p:nvPr/>
          </p:nvSpPr>
          <p:spPr bwMode="auto">
            <a:xfrm>
              <a:off x="565871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2" name="Freeform 31"/>
            <p:cNvSpPr>
              <a:spLocks noChangeArrowheads="1"/>
            </p:cNvSpPr>
            <p:nvPr/>
          </p:nvSpPr>
          <p:spPr bwMode="auto">
            <a:xfrm>
              <a:off x="565871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793" name="Freeform 34"/>
            <p:cNvSpPr>
              <a:spLocks noChangeArrowheads="1"/>
            </p:cNvSpPr>
            <p:nvPr/>
          </p:nvSpPr>
          <p:spPr bwMode="auto">
            <a:xfrm>
              <a:off x="6127567"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1"/>
            </a:solidFill>
            <a:ln>
              <a:noFill/>
            </a:ln>
            <a:effectLst/>
            <a:extLst/>
          </p:spPr>
          <p:txBody>
            <a:bodyPr wrap="none" anchor="ctr"/>
            <a:lstStyle/>
            <a:p>
              <a:endParaRPr lang="en-US" sz="13800"/>
            </a:p>
          </p:txBody>
        </p:sp>
        <p:sp>
          <p:nvSpPr>
            <p:cNvPr id="794" name="Freeform 42"/>
            <p:cNvSpPr>
              <a:spLocks noChangeArrowheads="1"/>
            </p:cNvSpPr>
            <p:nvPr/>
          </p:nvSpPr>
          <p:spPr bwMode="auto">
            <a:xfrm>
              <a:off x="6590702"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5" name="Freeform 43"/>
            <p:cNvSpPr>
              <a:spLocks noChangeArrowheads="1"/>
            </p:cNvSpPr>
            <p:nvPr/>
          </p:nvSpPr>
          <p:spPr bwMode="auto">
            <a:xfrm>
              <a:off x="6590702"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6" name="Freeform 50"/>
            <p:cNvSpPr>
              <a:spLocks noChangeArrowheads="1"/>
            </p:cNvSpPr>
            <p:nvPr/>
          </p:nvSpPr>
          <p:spPr bwMode="auto">
            <a:xfrm>
              <a:off x="7053837"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7" name="Freeform 51"/>
            <p:cNvSpPr>
              <a:spLocks noChangeArrowheads="1"/>
            </p:cNvSpPr>
            <p:nvPr/>
          </p:nvSpPr>
          <p:spPr bwMode="auto">
            <a:xfrm>
              <a:off x="7053837"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8" name="Freeform 52"/>
            <p:cNvSpPr>
              <a:spLocks noChangeArrowheads="1"/>
            </p:cNvSpPr>
            <p:nvPr/>
          </p:nvSpPr>
          <p:spPr bwMode="auto">
            <a:xfrm>
              <a:off x="7053837"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99" name="Freeform 53"/>
            <p:cNvSpPr>
              <a:spLocks noChangeArrowheads="1"/>
            </p:cNvSpPr>
            <p:nvPr/>
          </p:nvSpPr>
          <p:spPr bwMode="auto">
            <a:xfrm>
              <a:off x="7053837"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800" name="Freeform 58"/>
            <p:cNvSpPr>
              <a:spLocks noChangeArrowheads="1"/>
            </p:cNvSpPr>
            <p:nvPr/>
          </p:nvSpPr>
          <p:spPr bwMode="auto">
            <a:xfrm>
              <a:off x="751697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1" name="Freeform 59"/>
            <p:cNvSpPr>
              <a:spLocks noChangeArrowheads="1"/>
            </p:cNvSpPr>
            <p:nvPr/>
          </p:nvSpPr>
          <p:spPr bwMode="auto">
            <a:xfrm>
              <a:off x="751697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2" name="Freeform 60"/>
            <p:cNvSpPr>
              <a:spLocks noChangeArrowheads="1"/>
            </p:cNvSpPr>
            <p:nvPr/>
          </p:nvSpPr>
          <p:spPr bwMode="auto">
            <a:xfrm>
              <a:off x="751697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3" name="Freeform 61"/>
            <p:cNvSpPr>
              <a:spLocks noChangeArrowheads="1"/>
            </p:cNvSpPr>
            <p:nvPr/>
          </p:nvSpPr>
          <p:spPr bwMode="auto">
            <a:xfrm>
              <a:off x="751697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804" name="Freeform 62"/>
            <p:cNvSpPr>
              <a:spLocks noChangeArrowheads="1"/>
            </p:cNvSpPr>
            <p:nvPr/>
          </p:nvSpPr>
          <p:spPr bwMode="auto">
            <a:xfrm>
              <a:off x="751697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5" name="Freeform 63"/>
            <p:cNvSpPr>
              <a:spLocks noChangeArrowheads="1"/>
            </p:cNvSpPr>
            <p:nvPr/>
          </p:nvSpPr>
          <p:spPr bwMode="auto">
            <a:xfrm>
              <a:off x="751697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806" name="Freeform 72"/>
            <p:cNvSpPr>
              <a:spLocks noChangeArrowheads="1"/>
            </p:cNvSpPr>
            <p:nvPr/>
          </p:nvSpPr>
          <p:spPr bwMode="auto">
            <a:xfrm>
              <a:off x="8363198"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7" name="Freeform 73"/>
            <p:cNvSpPr>
              <a:spLocks noChangeArrowheads="1"/>
            </p:cNvSpPr>
            <p:nvPr/>
          </p:nvSpPr>
          <p:spPr bwMode="auto">
            <a:xfrm>
              <a:off x="8363198"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8" name="Freeform 74"/>
            <p:cNvSpPr>
              <a:spLocks noChangeArrowheads="1"/>
            </p:cNvSpPr>
            <p:nvPr/>
          </p:nvSpPr>
          <p:spPr bwMode="auto">
            <a:xfrm>
              <a:off x="8363198"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09" name="Freeform 80"/>
            <p:cNvSpPr>
              <a:spLocks noChangeArrowheads="1"/>
            </p:cNvSpPr>
            <p:nvPr/>
          </p:nvSpPr>
          <p:spPr bwMode="auto">
            <a:xfrm>
              <a:off x="882633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7" name="Freeform 81"/>
            <p:cNvSpPr>
              <a:spLocks noChangeArrowheads="1"/>
            </p:cNvSpPr>
            <p:nvPr/>
          </p:nvSpPr>
          <p:spPr bwMode="auto">
            <a:xfrm>
              <a:off x="882633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8" name="Freeform 82"/>
            <p:cNvSpPr>
              <a:spLocks noChangeArrowheads="1"/>
            </p:cNvSpPr>
            <p:nvPr/>
          </p:nvSpPr>
          <p:spPr bwMode="auto">
            <a:xfrm>
              <a:off x="882633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19" name="Freeform 83"/>
            <p:cNvSpPr>
              <a:spLocks noChangeArrowheads="1"/>
            </p:cNvSpPr>
            <p:nvPr/>
          </p:nvSpPr>
          <p:spPr bwMode="auto">
            <a:xfrm>
              <a:off x="882633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0" name="Freeform 84"/>
            <p:cNvSpPr>
              <a:spLocks noChangeArrowheads="1"/>
            </p:cNvSpPr>
            <p:nvPr/>
          </p:nvSpPr>
          <p:spPr bwMode="auto">
            <a:xfrm>
              <a:off x="882633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1" name="Freeform 88"/>
            <p:cNvSpPr>
              <a:spLocks noChangeArrowheads="1"/>
            </p:cNvSpPr>
            <p:nvPr/>
          </p:nvSpPr>
          <p:spPr bwMode="auto">
            <a:xfrm>
              <a:off x="9295189" y="7929259"/>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2" name="Freeform 89"/>
            <p:cNvSpPr>
              <a:spLocks noChangeArrowheads="1"/>
            </p:cNvSpPr>
            <p:nvPr/>
          </p:nvSpPr>
          <p:spPr bwMode="auto">
            <a:xfrm>
              <a:off x="9295189" y="7466096"/>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3" name="Freeform 96"/>
            <p:cNvSpPr>
              <a:spLocks noChangeArrowheads="1"/>
            </p:cNvSpPr>
            <p:nvPr/>
          </p:nvSpPr>
          <p:spPr bwMode="auto">
            <a:xfrm>
              <a:off x="97583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4" name="Freeform 97"/>
            <p:cNvSpPr>
              <a:spLocks noChangeArrowheads="1"/>
            </p:cNvSpPr>
            <p:nvPr/>
          </p:nvSpPr>
          <p:spPr bwMode="auto">
            <a:xfrm>
              <a:off x="97583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5" name="Freeform 98"/>
            <p:cNvSpPr>
              <a:spLocks noChangeArrowheads="1"/>
            </p:cNvSpPr>
            <p:nvPr/>
          </p:nvSpPr>
          <p:spPr bwMode="auto">
            <a:xfrm>
              <a:off x="97583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6" name="Freeform 99"/>
            <p:cNvSpPr>
              <a:spLocks noChangeArrowheads="1"/>
            </p:cNvSpPr>
            <p:nvPr/>
          </p:nvSpPr>
          <p:spPr bwMode="auto">
            <a:xfrm>
              <a:off x="97583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7" name="Freeform 104"/>
            <p:cNvSpPr>
              <a:spLocks noChangeArrowheads="1"/>
            </p:cNvSpPr>
            <p:nvPr/>
          </p:nvSpPr>
          <p:spPr bwMode="auto">
            <a:xfrm>
              <a:off x="102214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8" name="Freeform 112"/>
            <p:cNvSpPr>
              <a:spLocks noChangeArrowheads="1"/>
            </p:cNvSpPr>
            <p:nvPr/>
          </p:nvSpPr>
          <p:spPr bwMode="auto">
            <a:xfrm>
              <a:off x="106960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29" name="Freeform 113"/>
            <p:cNvSpPr>
              <a:spLocks noChangeArrowheads="1"/>
            </p:cNvSpPr>
            <p:nvPr/>
          </p:nvSpPr>
          <p:spPr bwMode="auto">
            <a:xfrm>
              <a:off x="106960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0" name="Freeform 114"/>
            <p:cNvSpPr>
              <a:spLocks noChangeArrowheads="1"/>
            </p:cNvSpPr>
            <p:nvPr/>
          </p:nvSpPr>
          <p:spPr bwMode="auto">
            <a:xfrm>
              <a:off x="106960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1" name="Freeform 115"/>
            <p:cNvSpPr>
              <a:spLocks noChangeArrowheads="1"/>
            </p:cNvSpPr>
            <p:nvPr/>
          </p:nvSpPr>
          <p:spPr bwMode="auto">
            <a:xfrm>
              <a:off x="106960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2"/>
            </a:solidFill>
            <a:ln>
              <a:noFill/>
            </a:ln>
            <a:effectLst/>
            <a:extLst/>
          </p:spPr>
          <p:txBody>
            <a:bodyPr wrap="none" anchor="ctr"/>
            <a:lstStyle/>
            <a:p>
              <a:endParaRPr lang="en-US" sz="13800"/>
            </a:p>
          </p:txBody>
        </p:sp>
        <p:sp>
          <p:nvSpPr>
            <p:cNvPr id="832" name="Freeform 120"/>
            <p:cNvSpPr>
              <a:spLocks noChangeArrowheads="1"/>
            </p:cNvSpPr>
            <p:nvPr/>
          </p:nvSpPr>
          <p:spPr bwMode="auto">
            <a:xfrm>
              <a:off x="1115916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3" name="Freeform 121"/>
            <p:cNvSpPr>
              <a:spLocks noChangeArrowheads="1"/>
            </p:cNvSpPr>
            <p:nvPr/>
          </p:nvSpPr>
          <p:spPr bwMode="auto">
            <a:xfrm>
              <a:off x="1115916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4" name="Freeform 122"/>
            <p:cNvSpPr>
              <a:spLocks noChangeArrowheads="1"/>
            </p:cNvSpPr>
            <p:nvPr/>
          </p:nvSpPr>
          <p:spPr bwMode="auto">
            <a:xfrm>
              <a:off x="1115916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5" name="Freeform 128"/>
            <p:cNvSpPr>
              <a:spLocks noChangeArrowheads="1"/>
            </p:cNvSpPr>
            <p:nvPr/>
          </p:nvSpPr>
          <p:spPr bwMode="auto">
            <a:xfrm>
              <a:off x="1162230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6" name="Freeform 129"/>
            <p:cNvSpPr>
              <a:spLocks noChangeArrowheads="1"/>
            </p:cNvSpPr>
            <p:nvPr/>
          </p:nvSpPr>
          <p:spPr bwMode="auto">
            <a:xfrm>
              <a:off x="1162230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7" name="Freeform 130"/>
            <p:cNvSpPr>
              <a:spLocks noChangeArrowheads="1"/>
            </p:cNvSpPr>
            <p:nvPr/>
          </p:nvSpPr>
          <p:spPr bwMode="auto">
            <a:xfrm>
              <a:off x="1162230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2"/>
            </a:solidFill>
            <a:ln>
              <a:noFill/>
            </a:ln>
            <a:effectLst/>
            <a:extLst/>
          </p:spPr>
          <p:txBody>
            <a:bodyPr wrap="none" anchor="ctr"/>
            <a:lstStyle/>
            <a:p>
              <a:endParaRPr lang="en-US" sz="13800"/>
            </a:p>
          </p:txBody>
        </p:sp>
        <p:sp>
          <p:nvSpPr>
            <p:cNvPr id="838" name="Freeform 131"/>
            <p:cNvSpPr>
              <a:spLocks noChangeArrowheads="1"/>
            </p:cNvSpPr>
            <p:nvPr/>
          </p:nvSpPr>
          <p:spPr bwMode="auto">
            <a:xfrm>
              <a:off x="1162230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2"/>
            </a:solidFill>
            <a:ln>
              <a:noFill/>
            </a:ln>
            <a:effectLst/>
            <a:extLst/>
          </p:spPr>
          <p:txBody>
            <a:bodyPr wrap="none" anchor="ctr"/>
            <a:lstStyle/>
            <a:p>
              <a:endParaRPr lang="en-US" sz="13800"/>
            </a:p>
          </p:txBody>
        </p:sp>
        <p:sp>
          <p:nvSpPr>
            <p:cNvPr id="839" name="Freeform 142"/>
            <p:cNvSpPr>
              <a:spLocks noChangeArrowheads="1"/>
            </p:cNvSpPr>
            <p:nvPr/>
          </p:nvSpPr>
          <p:spPr bwMode="auto">
            <a:xfrm>
              <a:off x="12468526"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0" name="Freeform 143"/>
            <p:cNvSpPr>
              <a:spLocks noChangeArrowheads="1"/>
            </p:cNvSpPr>
            <p:nvPr/>
          </p:nvSpPr>
          <p:spPr bwMode="auto">
            <a:xfrm>
              <a:off x="12468526"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1" name="Freeform 144"/>
            <p:cNvSpPr>
              <a:spLocks noChangeArrowheads="1"/>
            </p:cNvSpPr>
            <p:nvPr/>
          </p:nvSpPr>
          <p:spPr bwMode="auto">
            <a:xfrm>
              <a:off x="12468526"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2" name="Freeform 145"/>
            <p:cNvSpPr>
              <a:spLocks noChangeArrowheads="1"/>
            </p:cNvSpPr>
            <p:nvPr/>
          </p:nvSpPr>
          <p:spPr bwMode="auto">
            <a:xfrm>
              <a:off x="12468526"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3"/>
            </a:solidFill>
            <a:ln>
              <a:noFill/>
            </a:ln>
            <a:effectLst/>
            <a:extLst/>
          </p:spPr>
          <p:txBody>
            <a:bodyPr wrap="none" anchor="ctr"/>
            <a:lstStyle/>
            <a:p>
              <a:endParaRPr lang="en-US" sz="13800"/>
            </a:p>
          </p:txBody>
        </p:sp>
        <p:sp>
          <p:nvSpPr>
            <p:cNvPr id="843" name="Freeform 146"/>
            <p:cNvSpPr>
              <a:spLocks noChangeArrowheads="1"/>
            </p:cNvSpPr>
            <p:nvPr/>
          </p:nvSpPr>
          <p:spPr bwMode="auto">
            <a:xfrm>
              <a:off x="12468526"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4" name="Freeform 147"/>
            <p:cNvSpPr>
              <a:spLocks noChangeArrowheads="1"/>
            </p:cNvSpPr>
            <p:nvPr/>
          </p:nvSpPr>
          <p:spPr bwMode="auto">
            <a:xfrm>
              <a:off x="12468526"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accent3"/>
            </a:solidFill>
            <a:ln>
              <a:noFill/>
            </a:ln>
            <a:effectLst/>
            <a:extLst/>
          </p:spPr>
          <p:txBody>
            <a:bodyPr wrap="none" anchor="ctr"/>
            <a:lstStyle/>
            <a:p>
              <a:endParaRPr lang="en-US" sz="13800"/>
            </a:p>
          </p:txBody>
        </p:sp>
        <p:sp>
          <p:nvSpPr>
            <p:cNvPr id="845" name="Freeform 150"/>
            <p:cNvSpPr>
              <a:spLocks noChangeArrowheads="1"/>
            </p:cNvSpPr>
            <p:nvPr/>
          </p:nvSpPr>
          <p:spPr bwMode="auto">
            <a:xfrm>
              <a:off x="1293166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6" name="Freeform 151"/>
            <p:cNvSpPr>
              <a:spLocks noChangeArrowheads="1"/>
            </p:cNvSpPr>
            <p:nvPr/>
          </p:nvSpPr>
          <p:spPr bwMode="auto">
            <a:xfrm>
              <a:off x="1293166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7" name="Freeform 152"/>
            <p:cNvSpPr>
              <a:spLocks noChangeArrowheads="1"/>
            </p:cNvSpPr>
            <p:nvPr/>
          </p:nvSpPr>
          <p:spPr bwMode="auto">
            <a:xfrm>
              <a:off x="1293166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48" name="Freeform 158"/>
            <p:cNvSpPr>
              <a:spLocks noChangeArrowheads="1"/>
            </p:cNvSpPr>
            <p:nvPr/>
          </p:nvSpPr>
          <p:spPr bwMode="auto">
            <a:xfrm>
              <a:off x="13400515" y="7929259"/>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49" name="Freeform 159"/>
            <p:cNvSpPr>
              <a:spLocks noChangeArrowheads="1"/>
            </p:cNvSpPr>
            <p:nvPr/>
          </p:nvSpPr>
          <p:spPr bwMode="auto">
            <a:xfrm>
              <a:off x="13400515" y="7466096"/>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50" name="Freeform 160"/>
            <p:cNvSpPr>
              <a:spLocks noChangeArrowheads="1"/>
            </p:cNvSpPr>
            <p:nvPr/>
          </p:nvSpPr>
          <p:spPr bwMode="auto">
            <a:xfrm>
              <a:off x="13400515" y="7014364"/>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accent3"/>
            </a:solidFill>
            <a:ln>
              <a:noFill/>
            </a:ln>
            <a:effectLst/>
            <a:extLst/>
          </p:spPr>
          <p:txBody>
            <a:bodyPr wrap="none" anchor="ctr"/>
            <a:lstStyle/>
            <a:p>
              <a:endParaRPr lang="en-US" sz="13800"/>
            </a:p>
          </p:txBody>
        </p:sp>
        <p:sp>
          <p:nvSpPr>
            <p:cNvPr id="851" name="Freeform 161"/>
            <p:cNvSpPr>
              <a:spLocks noChangeArrowheads="1"/>
            </p:cNvSpPr>
            <p:nvPr/>
          </p:nvSpPr>
          <p:spPr bwMode="auto">
            <a:xfrm>
              <a:off x="13400515" y="6551199"/>
              <a:ext cx="388805" cy="377394"/>
            </a:xfrm>
            <a:custGeom>
              <a:avLst/>
              <a:gdLst>
                <a:gd name="T0" fmla="*/ 305 w 306"/>
                <a:gd name="T1" fmla="*/ 0 h 297"/>
                <a:gd name="T2" fmla="*/ 0 w 306"/>
                <a:gd name="T3" fmla="*/ 0 h 297"/>
                <a:gd name="T4" fmla="*/ 0 w 306"/>
                <a:gd name="T5" fmla="*/ 296 h 297"/>
                <a:gd name="T6" fmla="*/ 305 w 306"/>
                <a:gd name="T7" fmla="*/ 296 h 297"/>
                <a:gd name="T8" fmla="*/ 305 w 306"/>
                <a:gd name="T9" fmla="*/ 0 h 297"/>
              </a:gdLst>
              <a:ahLst/>
              <a:cxnLst>
                <a:cxn ang="0">
                  <a:pos x="T0" y="T1"/>
                </a:cxn>
                <a:cxn ang="0">
                  <a:pos x="T2" y="T3"/>
                </a:cxn>
                <a:cxn ang="0">
                  <a:pos x="T4" y="T5"/>
                </a:cxn>
                <a:cxn ang="0">
                  <a:pos x="T6" y="T7"/>
                </a:cxn>
                <a:cxn ang="0">
                  <a:pos x="T8" y="T9"/>
                </a:cxn>
              </a:cxnLst>
              <a:rect l="0" t="0" r="r" b="b"/>
              <a:pathLst>
                <a:path w="306" h="297">
                  <a:moveTo>
                    <a:pt x="305" y="0"/>
                  </a:moveTo>
                  <a:lnTo>
                    <a:pt x="0" y="0"/>
                  </a:lnTo>
                  <a:lnTo>
                    <a:pt x="0" y="296"/>
                  </a:lnTo>
                  <a:lnTo>
                    <a:pt x="305" y="296"/>
                  </a:lnTo>
                  <a:lnTo>
                    <a:pt x="305" y="0"/>
                  </a:lnTo>
                </a:path>
              </a:pathLst>
            </a:custGeom>
            <a:solidFill>
              <a:schemeClr val="accent3"/>
            </a:solidFill>
            <a:ln>
              <a:noFill/>
            </a:ln>
            <a:effectLst/>
            <a:extLst/>
          </p:spPr>
          <p:txBody>
            <a:bodyPr wrap="none" anchor="ctr"/>
            <a:lstStyle/>
            <a:p>
              <a:endParaRPr lang="en-US" sz="13800"/>
            </a:p>
          </p:txBody>
        </p:sp>
        <p:sp>
          <p:nvSpPr>
            <p:cNvPr id="852" name="Freeform 166"/>
            <p:cNvSpPr>
              <a:spLocks noChangeArrowheads="1"/>
            </p:cNvSpPr>
            <p:nvPr/>
          </p:nvSpPr>
          <p:spPr bwMode="auto">
            <a:xfrm>
              <a:off x="138636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3" name="Freeform 167"/>
            <p:cNvSpPr>
              <a:spLocks noChangeArrowheads="1"/>
            </p:cNvSpPr>
            <p:nvPr/>
          </p:nvSpPr>
          <p:spPr bwMode="auto">
            <a:xfrm>
              <a:off x="138636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4" name="Freeform 168"/>
            <p:cNvSpPr>
              <a:spLocks noChangeArrowheads="1"/>
            </p:cNvSpPr>
            <p:nvPr/>
          </p:nvSpPr>
          <p:spPr bwMode="auto">
            <a:xfrm>
              <a:off x="138636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55" name="Freeform 174"/>
            <p:cNvSpPr>
              <a:spLocks noChangeArrowheads="1"/>
            </p:cNvSpPr>
            <p:nvPr/>
          </p:nvSpPr>
          <p:spPr bwMode="auto">
            <a:xfrm>
              <a:off x="143267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6" name="Freeform 175"/>
            <p:cNvSpPr>
              <a:spLocks noChangeArrowheads="1"/>
            </p:cNvSpPr>
            <p:nvPr/>
          </p:nvSpPr>
          <p:spPr bwMode="auto">
            <a:xfrm>
              <a:off x="143267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7" name="Freeform 182"/>
            <p:cNvSpPr>
              <a:spLocks noChangeArrowheads="1"/>
            </p:cNvSpPr>
            <p:nvPr/>
          </p:nvSpPr>
          <p:spPr bwMode="auto">
            <a:xfrm>
              <a:off x="147899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8" name="Freeform 183"/>
            <p:cNvSpPr>
              <a:spLocks noChangeArrowheads="1"/>
            </p:cNvSpPr>
            <p:nvPr/>
          </p:nvSpPr>
          <p:spPr bwMode="auto">
            <a:xfrm>
              <a:off x="147899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9" name="Freeform 184"/>
            <p:cNvSpPr>
              <a:spLocks noChangeArrowheads="1"/>
            </p:cNvSpPr>
            <p:nvPr/>
          </p:nvSpPr>
          <p:spPr bwMode="auto">
            <a:xfrm>
              <a:off x="147899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0" name="Freeform 190"/>
            <p:cNvSpPr>
              <a:spLocks noChangeArrowheads="1"/>
            </p:cNvSpPr>
            <p:nvPr/>
          </p:nvSpPr>
          <p:spPr bwMode="auto">
            <a:xfrm>
              <a:off x="152530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1" name="Freeform 191"/>
            <p:cNvSpPr>
              <a:spLocks noChangeArrowheads="1"/>
            </p:cNvSpPr>
            <p:nvPr/>
          </p:nvSpPr>
          <p:spPr bwMode="auto">
            <a:xfrm>
              <a:off x="152530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2" name="Freeform 192"/>
            <p:cNvSpPr>
              <a:spLocks noChangeArrowheads="1"/>
            </p:cNvSpPr>
            <p:nvPr/>
          </p:nvSpPr>
          <p:spPr bwMode="auto">
            <a:xfrm>
              <a:off x="152530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3" name="Freeform 193"/>
            <p:cNvSpPr>
              <a:spLocks noChangeArrowheads="1"/>
            </p:cNvSpPr>
            <p:nvPr/>
          </p:nvSpPr>
          <p:spPr bwMode="auto">
            <a:xfrm>
              <a:off x="152530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3"/>
            </a:solidFill>
            <a:ln>
              <a:noFill/>
            </a:ln>
            <a:effectLst/>
            <a:extLst/>
          </p:spPr>
          <p:txBody>
            <a:bodyPr wrap="none" anchor="ctr"/>
            <a:lstStyle/>
            <a:p>
              <a:endParaRPr lang="en-US" sz="13800"/>
            </a:p>
          </p:txBody>
        </p:sp>
        <p:sp>
          <p:nvSpPr>
            <p:cNvPr id="864" name="Freeform 194"/>
            <p:cNvSpPr>
              <a:spLocks noChangeArrowheads="1"/>
            </p:cNvSpPr>
            <p:nvPr/>
          </p:nvSpPr>
          <p:spPr bwMode="auto">
            <a:xfrm>
              <a:off x="152530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5" name="Freeform 198"/>
            <p:cNvSpPr>
              <a:spLocks noChangeArrowheads="1"/>
            </p:cNvSpPr>
            <p:nvPr/>
          </p:nvSpPr>
          <p:spPr bwMode="auto">
            <a:xfrm>
              <a:off x="157276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6" name="Freeform 199"/>
            <p:cNvSpPr>
              <a:spLocks noChangeArrowheads="1"/>
            </p:cNvSpPr>
            <p:nvPr/>
          </p:nvSpPr>
          <p:spPr bwMode="auto">
            <a:xfrm>
              <a:off x="157276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7" name="Freeform 200"/>
            <p:cNvSpPr>
              <a:spLocks noChangeArrowheads="1"/>
            </p:cNvSpPr>
            <p:nvPr/>
          </p:nvSpPr>
          <p:spPr bwMode="auto">
            <a:xfrm>
              <a:off x="157276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68" name="Freeform 201"/>
            <p:cNvSpPr>
              <a:spLocks noChangeArrowheads="1"/>
            </p:cNvSpPr>
            <p:nvPr/>
          </p:nvSpPr>
          <p:spPr bwMode="auto">
            <a:xfrm>
              <a:off x="157276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3"/>
            </a:solidFill>
            <a:ln>
              <a:noFill/>
            </a:ln>
            <a:effectLst/>
            <a:extLst/>
          </p:spPr>
          <p:txBody>
            <a:bodyPr wrap="none" anchor="ctr"/>
            <a:lstStyle/>
            <a:p>
              <a:endParaRPr lang="en-US" sz="13800"/>
            </a:p>
          </p:txBody>
        </p:sp>
        <p:sp>
          <p:nvSpPr>
            <p:cNvPr id="869" name="Freeform 212"/>
            <p:cNvSpPr>
              <a:spLocks noChangeArrowheads="1"/>
            </p:cNvSpPr>
            <p:nvPr/>
          </p:nvSpPr>
          <p:spPr bwMode="auto">
            <a:xfrm>
              <a:off x="1657957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0" name="Freeform 213"/>
            <p:cNvSpPr>
              <a:spLocks noChangeArrowheads="1"/>
            </p:cNvSpPr>
            <p:nvPr/>
          </p:nvSpPr>
          <p:spPr bwMode="auto">
            <a:xfrm>
              <a:off x="1657957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1" name="Freeform 220"/>
            <p:cNvSpPr>
              <a:spLocks noChangeArrowheads="1"/>
            </p:cNvSpPr>
            <p:nvPr/>
          </p:nvSpPr>
          <p:spPr bwMode="auto">
            <a:xfrm>
              <a:off x="1704270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2" name="Freeform 221"/>
            <p:cNvSpPr>
              <a:spLocks noChangeArrowheads="1"/>
            </p:cNvSpPr>
            <p:nvPr/>
          </p:nvSpPr>
          <p:spPr bwMode="auto">
            <a:xfrm>
              <a:off x="1704270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3" name="Freeform 222"/>
            <p:cNvSpPr>
              <a:spLocks noChangeArrowheads="1"/>
            </p:cNvSpPr>
            <p:nvPr/>
          </p:nvSpPr>
          <p:spPr bwMode="auto">
            <a:xfrm>
              <a:off x="1704270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4" name="Freeform 228"/>
            <p:cNvSpPr>
              <a:spLocks noChangeArrowheads="1"/>
            </p:cNvSpPr>
            <p:nvPr/>
          </p:nvSpPr>
          <p:spPr bwMode="auto">
            <a:xfrm>
              <a:off x="1750584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5" name="Freeform 229"/>
            <p:cNvSpPr>
              <a:spLocks noChangeArrowheads="1"/>
            </p:cNvSpPr>
            <p:nvPr/>
          </p:nvSpPr>
          <p:spPr bwMode="auto">
            <a:xfrm>
              <a:off x="1750584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6" name="Freeform 230"/>
            <p:cNvSpPr>
              <a:spLocks noChangeArrowheads="1"/>
            </p:cNvSpPr>
            <p:nvPr/>
          </p:nvSpPr>
          <p:spPr bwMode="auto">
            <a:xfrm>
              <a:off x="1750584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7" name="Freeform 231"/>
            <p:cNvSpPr>
              <a:spLocks noChangeArrowheads="1"/>
            </p:cNvSpPr>
            <p:nvPr/>
          </p:nvSpPr>
          <p:spPr bwMode="auto">
            <a:xfrm>
              <a:off x="1750584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4"/>
            </a:solidFill>
            <a:ln>
              <a:noFill/>
            </a:ln>
            <a:effectLst/>
            <a:extLst/>
          </p:spPr>
          <p:txBody>
            <a:bodyPr wrap="none" anchor="ctr"/>
            <a:lstStyle/>
            <a:p>
              <a:endParaRPr lang="en-US" sz="13800"/>
            </a:p>
          </p:txBody>
        </p:sp>
        <p:sp>
          <p:nvSpPr>
            <p:cNvPr id="878" name="Freeform 232"/>
            <p:cNvSpPr>
              <a:spLocks noChangeArrowheads="1"/>
            </p:cNvSpPr>
            <p:nvPr/>
          </p:nvSpPr>
          <p:spPr bwMode="auto">
            <a:xfrm>
              <a:off x="1750584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9" name="Freeform 236"/>
            <p:cNvSpPr>
              <a:spLocks noChangeArrowheads="1"/>
            </p:cNvSpPr>
            <p:nvPr/>
          </p:nvSpPr>
          <p:spPr bwMode="auto">
            <a:xfrm>
              <a:off x="17968979"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0" name="Freeform 237"/>
            <p:cNvSpPr>
              <a:spLocks noChangeArrowheads="1"/>
            </p:cNvSpPr>
            <p:nvPr/>
          </p:nvSpPr>
          <p:spPr bwMode="auto">
            <a:xfrm>
              <a:off x="17968979"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1" name="Freeform 244"/>
            <p:cNvSpPr>
              <a:spLocks noChangeArrowheads="1"/>
            </p:cNvSpPr>
            <p:nvPr/>
          </p:nvSpPr>
          <p:spPr bwMode="auto">
            <a:xfrm>
              <a:off x="18432115"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2" name="Freeform 252"/>
            <p:cNvSpPr>
              <a:spLocks noChangeArrowheads="1"/>
            </p:cNvSpPr>
            <p:nvPr/>
          </p:nvSpPr>
          <p:spPr bwMode="auto">
            <a:xfrm>
              <a:off x="188952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3" name="Freeform 253"/>
            <p:cNvSpPr>
              <a:spLocks noChangeArrowheads="1"/>
            </p:cNvSpPr>
            <p:nvPr/>
          </p:nvSpPr>
          <p:spPr bwMode="auto">
            <a:xfrm>
              <a:off x="188952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4" name="Freeform 254"/>
            <p:cNvSpPr>
              <a:spLocks noChangeArrowheads="1"/>
            </p:cNvSpPr>
            <p:nvPr/>
          </p:nvSpPr>
          <p:spPr bwMode="auto">
            <a:xfrm>
              <a:off x="188952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5" name="Freeform 260"/>
            <p:cNvSpPr>
              <a:spLocks noChangeArrowheads="1"/>
            </p:cNvSpPr>
            <p:nvPr/>
          </p:nvSpPr>
          <p:spPr bwMode="auto">
            <a:xfrm>
              <a:off x="193583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6" name="Freeform 261"/>
            <p:cNvSpPr>
              <a:spLocks noChangeArrowheads="1"/>
            </p:cNvSpPr>
            <p:nvPr/>
          </p:nvSpPr>
          <p:spPr bwMode="auto">
            <a:xfrm>
              <a:off x="193583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7" name="Freeform 262"/>
            <p:cNvSpPr>
              <a:spLocks noChangeArrowheads="1"/>
            </p:cNvSpPr>
            <p:nvPr/>
          </p:nvSpPr>
          <p:spPr bwMode="auto">
            <a:xfrm>
              <a:off x="193583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8" name="Freeform 263"/>
            <p:cNvSpPr>
              <a:spLocks noChangeArrowheads="1"/>
            </p:cNvSpPr>
            <p:nvPr/>
          </p:nvSpPr>
          <p:spPr bwMode="auto">
            <a:xfrm>
              <a:off x="193583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sp>
          <p:nvSpPr>
            <p:cNvPr id="889" name="Freeform 264"/>
            <p:cNvSpPr>
              <a:spLocks noChangeArrowheads="1"/>
            </p:cNvSpPr>
            <p:nvPr/>
          </p:nvSpPr>
          <p:spPr bwMode="auto">
            <a:xfrm>
              <a:off x="193583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0" name="Freeform 265"/>
            <p:cNvSpPr>
              <a:spLocks noChangeArrowheads="1"/>
            </p:cNvSpPr>
            <p:nvPr/>
          </p:nvSpPr>
          <p:spPr bwMode="auto">
            <a:xfrm>
              <a:off x="193583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1" name="Freeform 266"/>
            <p:cNvSpPr>
              <a:spLocks noChangeArrowheads="1"/>
            </p:cNvSpPr>
            <p:nvPr/>
          </p:nvSpPr>
          <p:spPr bwMode="auto">
            <a:xfrm>
              <a:off x="193583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2" name="Freeform 268"/>
            <p:cNvSpPr>
              <a:spLocks noChangeArrowheads="1"/>
            </p:cNvSpPr>
            <p:nvPr/>
          </p:nvSpPr>
          <p:spPr bwMode="auto">
            <a:xfrm>
              <a:off x="198215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3" name="Freeform 269"/>
            <p:cNvSpPr>
              <a:spLocks noChangeArrowheads="1"/>
            </p:cNvSpPr>
            <p:nvPr/>
          </p:nvSpPr>
          <p:spPr bwMode="auto">
            <a:xfrm>
              <a:off x="198215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4" name="Freeform 270"/>
            <p:cNvSpPr>
              <a:spLocks noChangeArrowheads="1"/>
            </p:cNvSpPr>
            <p:nvPr/>
          </p:nvSpPr>
          <p:spPr bwMode="auto">
            <a:xfrm>
              <a:off x="198215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5" name="Freeform 271"/>
            <p:cNvSpPr>
              <a:spLocks noChangeArrowheads="1"/>
            </p:cNvSpPr>
            <p:nvPr/>
          </p:nvSpPr>
          <p:spPr bwMode="auto">
            <a:xfrm>
              <a:off x="198215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grpSp>
      <p:grpSp>
        <p:nvGrpSpPr>
          <p:cNvPr id="14" name="Group 13"/>
          <p:cNvGrpSpPr/>
          <p:nvPr/>
        </p:nvGrpSpPr>
        <p:grpSpPr>
          <a:xfrm>
            <a:off x="16903477" y="998401"/>
            <a:ext cx="6830901" cy="3442256"/>
            <a:chOff x="16903477" y="998401"/>
            <a:chExt cx="6830901" cy="3442256"/>
          </a:xfrm>
        </p:grpSpPr>
        <p:sp>
          <p:nvSpPr>
            <p:cNvPr id="978" name="Text Box 82"/>
            <p:cNvSpPr txBox="1">
              <a:spLocks noChangeArrowheads="1"/>
            </p:cNvSpPr>
            <p:nvPr/>
          </p:nvSpPr>
          <p:spPr bwMode="auto">
            <a:xfrm>
              <a:off x="21738639" y="2038196"/>
              <a:ext cx="1995739" cy="123110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r>
                <a:rPr lang="en-US" sz="8000" dirty="0">
                  <a:solidFill>
                    <a:schemeClr val="tx2"/>
                  </a:solidFill>
                  <a:latin typeface="Lato Regular"/>
                  <a:cs typeface="Lato Regular"/>
                </a:rPr>
                <a:t>55%</a:t>
              </a:r>
            </a:p>
          </p:txBody>
        </p:sp>
        <p:grpSp>
          <p:nvGrpSpPr>
            <p:cNvPr id="979" name="Group 978"/>
            <p:cNvGrpSpPr/>
            <p:nvPr/>
          </p:nvGrpSpPr>
          <p:grpSpPr>
            <a:xfrm>
              <a:off x="16918371" y="1500971"/>
              <a:ext cx="480368" cy="521366"/>
              <a:chOff x="10067668" y="4989621"/>
              <a:chExt cx="844417" cy="916486"/>
            </a:xfrm>
            <a:solidFill>
              <a:schemeClr val="accent1"/>
            </a:solidFill>
          </p:grpSpPr>
          <p:sp>
            <p:nvSpPr>
              <p:cNvPr id="1057" name="Freeform 32"/>
              <p:cNvSpPr>
                <a:spLocks noChangeArrowheads="1"/>
              </p:cNvSpPr>
              <p:nvPr/>
            </p:nvSpPr>
            <p:spPr bwMode="auto">
              <a:xfrm>
                <a:off x="1025095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4" y="320"/>
                      <a:pt x="163" y="320"/>
                    </a:cubicBezTo>
                    <a:cubicBezTo>
                      <a:pt x="73" y="320"/>
                      <a:pt x="0" y="248"/>
                      <a:pt x="0" y="157"/>
                    </a:cubicBezTo>
                    <a:cubicBezTo>
                      <a:pt x="0" y="67"/>
                      <a:pt x="73" y="0"/>
                      <a:pt x="163" y="0"/>
                    </a:cubicBezTo>
                    <a:cubicBezTo>
                      <a:pt x="254" y="0"/>
                      <a:pt x="326" y="67"/>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8" name="Freeform 33"/>
              <p:cNvSpPr>
                <a:spLocks noChangeArrowheads="1"/>
              </p:cNvSpPr>
              <p:nvPr/>
            </p:nvSpPr>
            <p:spPr bwMode="auto">
              <a:xfrm>
                <a:off x="10067668" y="5421681"/>
                <a:ext cx="844417" cy="484426"/>
              </a:xfrm>
              <a:custGeom>
                <a:avLst/>
                <a:gdLst>
                  <a:gd name="T0" fmla="*/ 434 w 568"/>
                  <a:gd name="T1" fmla="*/ 0 h 327"/>
                  <a:gd name="T2" fmla="*/ 434 w 568"/>
                  <a:gd name="T3" fmla="*/ 0 h 327"/>
                  <a:gd name="T4" fmla="*/ 434 w 568"/>
                  <a:gd name="T5" fmla="*/ 0 h 327"/>
                  <a:gd name="T6" fmla="*/ 283 w 568"/>
                  <a:gd name="T7" fmla="*/ 66 h 327"/>
                  <a:gd name="T8" fmla="*/ 132 w 568"/>
                  <a:gd name="T9" fmla="*/ 0 h 327"/>
                  <a:gd name="T10" fmla="*/ 132 w 568"/>
                  <a:gd name="T11" fmla="*/ 0 h 327"/>
                  <a:gd name="T12" fmla="*/ 0 w 568"/>
                  <a:gd name="T13" fmla="*/ 133 h 327"/>
                  <a:gd name="T14" fmla="*/ 0 w 568"/>
                  <a:gd name="T15" fmla="*/ 326 h 327"/>
                  <a:gd name="T16" fmla="*/ 96 w 568"/>
                  <a:gd name="T17" fmla="*/ 326 h 327"/>
                  <a:gd name="T18" fmla="*/ 96 w 568"/>
                  <a:gd name="T19" fmla="*/ 217 h 327"/>
                  <a:gd name="T20" fmla="*/ 114 w 568"/>
                  <a:gd name="T21" fmla="*/ 205 h 327"/>
                  <a:gd name="T22" fmla="*/ 126 w 568"/>
                  <a:gd name="T23" fmla="*/ 217 h 327"/>
                  <a:gd name="T24" fmla="*/ 126 w 568"/>
                  <a:gd name="T25" fmla="*/ 326 h 327"/>
                  <a:gd name="T26" fmla="*/ 440 w 568"/>
                  <a:gd name="T27" fmla="*/ 326 h 327"/>
                  <a:gd name="T28" fmla="*/ 440 w 568"/>
                  <a:gd name="T29" fmla="*/ 217 h 327"/>
                  <a:gd name="T30" fmla="*/ 458 w 568"/>
                  <a:gd name="T31" fmla="*/ 205 h 327"/>
                  <a:gd name="T32" fmla="*/ 470 w 568"/>
                  <a:gd name="T33" fmla="*/ 217 h 327"/>
                  <a:gd name="T34" fmla="*/ 470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lnTo>
                      <a:pt x="434" y="0"/>
                    </a:lnTo>
                    <a:cubicBezTo>
                      <a:pt x="398" y="42"/>
                      <a:pt x="343" y="66"/>
                      <a:pt x="283" y="66"/>
                    </a:cubicBezTo>
                    <a:cubicBezTo>
                      <a:pt x="223" y="66"/>
                      <a:pt x="169" y="42"/>
                      <a:pt x="132" y="0"/>
                    </a:cubicBezTo>
                    <a:lnTo>
                      <a:pt x="132" y="0"/>
                    </a:lnTo>
                    <a:cubicBezTo>
                      <a:pt x="60" y="0"/>
                      <a:pt x="0" y="60"/>
                      <a:pt x="0" y="133"/>
                    </a:cubicBezTo>
                    <a:cubicBezTo>
                      <a:pt x="0" y="326"/>
                      <a:pt x="0" y="326"/>
                      <a:pt x="0" y="326"/>
                    </a:cubicBezTo>
                    <a:cubicBezTo>
                      <a:pt x="96" y="326"/>
                      <a:pt x="96" y="326"/>
                      <a:pt x="96" y="326"/>
                    </a:cubicBezTo>
                    <a:cubicBezTo>
                      <a:pt x="96" y="217"/>
                      <a:pt x="96" y="217"/>
                      <a:pt x="96" y="217"/>
                    </a:cubicBezTo>
                    <a:cubicBezTo>
                      <a:pt x="96" y="211"/>
                      <a:pt x="102" y="205"/>
                      <a:pt x="114" y="205"/>
                    </a:cubicBezTo>
                    <a:cubicBezTo>
                      <a:pt x="120"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8" y="205"/>
                    </a:cubicBezTo>
                    <a:cubicBezTo>
                      <a:pt x="464" y="205"/>
                      <a:pt x="470" y="211"/>
                      <a:pt x="470" y="217"/>
                    </a:cubicBezTo>
                    <a:cubicBezTo>
                      <a:pt x="470" y="326"/>
                      <a:pt x="470" y="326"/>
                      <a:pt x="470" y="326"/>
                    </a:cubicBezTo>
                    <a:cubicBezTo>
                      <a:pt x="567" y="326"/>
                      <a:pt x="567" y="326"/>
                      <a:pt x="567" y="326"/>
                    </a:cubicBezTo>
                    <a:cubicBezTo>
                      <a:pt x="567" y="133"/>
                      <a:pt x="567" y="133"/>
                      <a:pt x="567" y="133"/>
                    </a:cubicBezTo>
                    <a:cubicBezTo>
                      <a:pt x="567" y="60"/>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0" name="Group 979"/>
            <p:cNvGrpSpPr/>
            <p:nvPr/>
          </p:nvGrpSpPr>
          <p:grpSpPr>
            <a:xfrm>
              <a:off x="17488108" y="1500971"/>
              <a:ext cx="480370" cy="521366"/>
              <a:chOff x="11069184" y="4989621"/>
              <a:chExt cx="844421" cy="916486"/>
            </a:xfrm>
            <a:solidFill>
              <a:schemeClr val="accent1"/>
            </a:solidFill>
          </p:grpSpPr>
          <p:sp>
            <p:nvSpPr>
              <p:cNvPr id="1055" name="Freeform 34"/>
              <p:cNvSpPr>
                <a:spLocks noChangeArrowheads="1"/>
              </p:cNvSpPr>
              <p:nvPr/>
            </p:nvSpPr>
            <p:spPr bwMode="auto">
              <a:xfrm>
                <a:off x="1125247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3" y="320"/>
                      <a:pt x="163" y="320"/>
                    </a:cubicBezTo>
                    <a:cubicBezTo>
                      <a:pt x="72" y="320"/>
                      <a:pt x="0" y="248"/>
                      <a:pt x="0" y="157"/>
                    </a:cubicBezTo>
                    <a:cubicBezTo>
                      <a:pt x="0" y="67"/>
                      <a:pt x="72" y="0"/>
                      <a:pt x="163" y="0"/>
                    </a:cubicBezTo>
                    <a:cubicBezTo>
                      <a:pt x="253" y="0"/>
                      <a:pt x="326" y="67"/>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6" name="Freeform 35"/>
              <p:cNvSpPr>
                <a:spLocks noChangeArrowheads="1"/>
              </p:cNvSpPr>
              <p:nvPr/>
            </p:nvSpPr>
            <p:spPr bwMode="auto">
              <a:xfrm>
                <a:off x="11069184" y="5421681"/>
                <a:ext cx="844421" cy="484426"/>
              </a:xfrm>
              <a:custGeom>
                <a:avLst/>
                <a:gdLst>
                  <a:gd name="T0" fmla="*/ 435 w 569"/>
                  <a:gd name="T1" fmla="*/ 0 h 327"/>
                  <a:gd name="T2" fmla="*/ 435 w 569"/>
                  <a:gd name="T3" fmla="*/ 0 h 327"/>
                  <a:gd name="T4" fmla="*/ 435 w 569"/>
                  <a:gd name="T5" fmla="*/ 0 h 327"/>
                  <a:gd name="T6" fmla="*/ 284 w 569"/>
                  <a:gd name="T7" fmla="*/ 66 h 327"/>
                  <a:gd name="T8" fmla="*/ 133 w 569"/>
                  <a:gd name="T9" fmla="*/ 0 h 327"/>
                  <a:gd name="T10" fmla="*/ 133 w 569"/>
                  <a:gd name="T11" fmla="*/ 0 h 327"/>
                  <a:gd name="T12" fmla="*/ 0 w 569"/>
                  <a:gd name="T13" fmla="*/ 133 h 327"/>
                  <a:gd name="T14" fmla="*/ 0 w 569"/>
                  <a:gd name="T15" fmla="*/ 326 h 327"/>
                  <a:gd name="T16" fmla="*/ 97 w 569"/>
                  <a:gd name="T17" fmla="*/ 326 h 327"/>
                  <a:gd name="T18" fmla="*/ 97 w 569"/>
                  <a:gd name="T19" fmla="*/ 217 h 327"/>
                  <a:gd name="T20" fmla="*/ 109 w 569"/>
                  <a:gd name="T21" fmla="*/ 205 h 327"/>
                  <a:gd name="T22" fmla="*/ 127 w 569"/>
                  <a:gd name="T23" fmla="*/ 217 h 327"/>
                  <a:gd name="T24" fmla="*/ 127 w 569"/>
                  <a:gd name="T25" fmla="*/ 326 h 327"/>
                  <a:gd name="T26" fmla="*/ 441 w 569"/>
                  <a:gd name="T27" fmla="*/ 326 h 327"/>
                  <a:gd name="T28" fmla="*/ 441 w 569"/>
                  <a:gd name="T29" fmla="*/ 217 h 327"/>
                  <a:gd name="T30" fmla="*/ 453 w 569"/>
                  <a:gd name="T31" fmla="*/ 205 h 327"/>
                  <a:gd name="T32" fmla="*/ 471 w 569"/>
                  <a:gd name="T33" fmla="*/ 217 h 327"/>
                  <a:gd name="T34" fmla="*/ 471 w 569"/>
                  <a:gd name="T35" fmla="*/ 326 h 327"/>
                  <a:gd name="T36" fmla="*/ 568 w 569"/>
                  <a:gd name="T37" fmla="*/ 326 h 327"/>
                  <a:gd name="T38" fmla="*/ 568 w 569"/>
                  <a:gd name="T39" fmla="*/ 133 h 327"/>
                  <a:gd name="T40" fmla="*/ 435 w 569"/>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27">
                    <a:moveTo>
                      <a:pt x="435" y="0"/>
                    </a:moveTo>
                    <a:lnTo>
                      <a:pt x="435" y="0"/>
                    </a:lnTo>
                    <a:lnTo>
                      <a:pt x="435" y="0"/>
                    </a:lnTo>
                    <a:cubicBezTo>
                      <a:pt x="399" y="42"/>
                      <a:pt x="344" y="66"/>
                      <a:pt x="284" y="66"/>
                    </a:cubicBezTo>
                    <a:cubicBezTo>
                      <a:pt x="223" y="66"/>
                      <a:pt x="169" y="42"/>
                      <a:pt x="133" y="0"/>
                    </a:cubicBezTo>
                    <a:lnTo>
                      <a:pt x="133" y="0"/>
                    </a:lnTo>
                    <a:cubicBezTo>
                      <a:pt x="61"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47" y="205"/>
                      <a:pt x="453" y="205"/>
                    </a:cubicBezTo>
                    <a:cubicBezTo>
                      <a:pt x="465" y="205"/>
                      <a:pt x="471" y="211"/>
                      <a:pt x="471" y="217"/>
                    </a:cubicBezTo>
                    <a:cubicBezTo>
                      <a:pt x="471" y="326"/>
                      <a:pt x="471" y="326"/>
                      <a:pt x="471" y="326"/>
                    </a:cubicBezTo>
                    <a:cubicBezTo>
                      <a:pt x="568" y="326"/>
                      <a:pt x="568" y="326"/>
                      <a:pt x="568" y="326"/>
                    </a:cubicBezTo>
                    <a:cubicBezTo>
                      <a:pt x="568" y="133"/>
                      <a:pt x="568" y="133"/>
                      <a:pt x="568" y="133"/>
                    </a:cubicBezTo>
                    <a:cubicBezTo>
                      <a:pt x="568" y="60"/>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1" name="Group 980"/>
            <p:cNvGrpSpPr/>
            <p:nvPr/>
          </p:nvGrpSpPr>
          <p:grpSpPr>
            <a:xfrm>
              <a:off x="18061571" y="1500971"/>
              <a:ext cx="480370" cy="521366"/>
              <a:chOff x="12077248" y="4989621"/>
              <a:chExt cx="844421" cy="916486"/>
            </a:xfrm>
            <a:solidFill>
              <a:schemeClr val="accent1"/>
            </a:solidFill>
          </p:grpSpPr>
          <p:sp>
            <p:nvSpPr>
              <p:cNvPr id="1053" name="Freeform 36"/>
              <p:cNvSpPr>
                <a:spLocks noChangeArrowheads="1"/>
              </p:cNvSpPr>
              <p:nvPr/>
            </p:nvSpPr>
            <p:spPr bwMode="auto">
              <a:xfrm>
                <a:off x="12253992" y="4989621"/>
                <a:ext cx="477845" cy="477882"/>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8"/>
                      <a:pt x="253" y="320"/>
                      <a:pt x="163" y="320"/>
                    </a:cubicBezTo>
                    <a:cubicBezTo>
                      <a:pt x="72" y="320"/>
                      <a:pt x="0" y="248"/>
                      <a:pt x="0" y="157"/>
                    </a:cubicBezTo>
                    <a:cubicBezTo>
                      <a:pt x="0" y="67"/>
                      <a:pt x="72" y="0"/>
                      <a:pt x="163" y="0"/>
                    </a:cubicBezTo>
                    <a:cubicBezTo>
                      <a:pt x="253" y="0"/>
                      <a:pt x="319" y="67"/>
                      <a:pt x="319"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4" name="Freeform 37"/>
              <p:cNvSpPr>
                <a:spLocks noChangeArrowheads="1"/>
              </p:cNvSpPr>
              <p:nvPr/>
            </p:nvSpPr>
            <p:spPr bwMode="auto">
              <a:xfrm>
                <a:off x="12077248" y="5421681"/>
                <a:ext cx="844421" cy="484426"/>
              </a:xfrm>
              <a:custGeom>
                <a:avLst/>
                <a:gdLst>
                  <a:gd name="T0" fmla="*/ 434 w 568"/>
                  <a:gd name="T1" fmla="*/ 0 h 327"/>
                  <a:gd name="T2" fmla="*/ 434 w 568"/>
                  <a:gd name="T3" fmla="*/ 0 h 327"/>
                  <a:gd name="T4" fmla="*/ 428 w 568"/>
                  <a:gd name="T5" fmla="*/ 0 h 327"/>
                  <a:gd name="T6" fmla="*/ 284 w 568"/>
                  <a:gd name="T7" fmla="*/ 66 h 327"/>
                  <a:gd name="T8" fmla="*/ 133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09 w 568"/>
                  <a:gd name="T21" fmla="*/ 205 h 327"/>
                  <a:gd name="T22" fmla="*/ 127 w 568"/>
                  <a:gd name="T23" fmla="*/ 217 h 327"/>
                  <a:gd name="T24" fmla="*/ 127 w 568"/>
                  <a:gd name="T25" fmla="*/ 326 h 327"/>
                  <a:gd name="T26" fmla="*/ 440 w 568"/>
                  <a:gd name="T27" fmla="*/ 326 h 327"/>
                  <a:gd name="T28" fmla="*/ 440 w 568"/>
                  <a:gd name="T29" fmla="*/ 217 h 327"/>
                  <a:gd name="T30" fmla="*/ 453 w 568"/>
                  <a:gd name="T31" fmla="*/ 205 h 327"/>
                  <a:gd name="T32" fmla="*/ 471 w 568"/>
                  <a:gd name="T33" fmla="*/ 217 h 327"/>
                  <a:gd name="T34" fmla="*/ 471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4" y="66"/>
                    </a:cubicBezTo>
                    <a:cubicBezTo>
                      <a:pt x="223" y="66"/>
                      <a:pt x="169" y="42"/>
                      <a:pt x="133" y="0"/>
                    </a:cubicBezTo>
                    <a:lnTo>
                      <a:pt x="133" y="0"/>
                    </a:lnTo>
                    <a:cubicBezTo>
                      <a:pt x="60"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0" y="326"/>
                      <a:pt x="440" y="326"/>
                      <a:pt x="440" y="326"/>
                    </a:cubicBezTo>
                    <a:cubicBezTo>
                      <a:pt x="440" y="217"/>
                      <a:pt x="440" y="217"/>
                      <a:pt x="440" y="217"/>
                    </a:cubicBezTo>
                    <a:cubicBezTo>
                      <a:pt x="440" y="211"/>
                      <a:pt x="447" y="205"/>
                      <a:pt x="453"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2" name="Group 981"/>
            <p:cNvGrpSpPr/>
            <p:nvPr/>
          </p:nvGrpSpPr>
          <p:grpSpPr>
            <a:xfrm>
              <a:off x="18631311" y="1500971"/>
              <a:ext cx="480368" cy="521366"/>
              <a:chOff x="13078768" y="4989621"/>
              <a:chExt cx="844417" cy="916486"/>
            </a:xfrm>
            <a:solidFill>
              <a:schemeClr val="accent1"/>
            </a:solidFill>
          </p:grpSpPr>
          <p:sp>
            <p:nvSpPr>
              <p:cNvPr id="1051" name="Freeform 38"/>
              <p:cNvSpPr>
                <a:spLocks noChangeArrowheads="1"/>
              </p:cNvSpPr>
              <p:nvPr/>
            </p:nvSpPr>
            <p:spPr bwMode="auto">
              <a:xfrm>
                <a:off x="13255508" y="4989621"/>
                <a:ext cx="477849" cy="477882"/>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8" y="320"/>
                      <a:pt x="163" y="320"/>
                    </a:cubicBezTo>
                    <a:cubicBezTo>
                      <a:pt x="73" y="320"/>
                      <a:pt x="0" y="248"/>
                      <a:pt x="0" y="157"/>
                    </a:cubicBezTo>
                    <a:cubicBezTo>
                      <a:pt x="0" y="67"/>
                      <a:pt x="73" y="0"/>
                      <a:pt x="163" y="0"/>
                    </a:cubicBezTo>
                    <a:cubicBezTo>
                      <a:pt x="248" y="0"/>
                      <a:pt x="320" y="67"/>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2" name="Freeform 39"/>
              <p:cNvSpPr>
                <a:spLocks noChangeArrowheads="1"/>
              </p:cNvSpPr>
              <p:nvPr/>
            </p:nvSpPr>
            <p:spPr bwMode="auto">
              <a:xfrm>
                <a:off x="13078768" y="5421681"/>
                <a:ext cx="844417" cy="484426"/>
              </a:xfrm>
              <a:custGeom>
                <a:avLst/>
                <a:gdLst>
                  <a:gd name="T0" fmla="*/ 434 w 568"/>
                  <a:gd name="T1" fmla="*/ 0 h 327"/>
                  <a:gd name="T2" fmla="*/ 434 w 568"/>
                  <a:gd name="T3" fmla="*/ 0 h 327"/>
                  <a:gd name="T4" fmla="*/ 428 w 568"/>
                  <a:gd name="T5" fmla="*/ 0 h 327"/>
                  <a:gd name="T6" fmla="*/ 283 w 568"/>
                  <a:gd name="T7" fmla="*/ 66 h 327"/>
                  <a:gd name="T8" fmla="*/ 133 w 568"/>
                  <a:gd name="T9" fmla="*/ 0 h 327"/>
                  <a:gd name="T10" fmla="*/ 133 w 568"/>
                  <a:gd name="T11" fmla="*/ 0 h 327"/>
                  <a:gd name="T12" fmla="*/ 0 w 568"/>
                  <a:gd name="T13" fmla="*/ 133 h 327"/>
                  <a:gd name="T14" fmla="*/ 0 w 568"/>
                  <a:gd name="T15" fmla="*/ 326 h 327"/>
                  <a:gd name="T16" fmla="*/ 96 w 568"/>
                  <a:gd name="T17" fmla="*/ 326 h 327"/>
                  <a:gd name="T18" fmla="*/ 96 w 568"/>
                  <a:gd name="T19" fmla="*/ 217 h 327"/>
                  <a:gd name="T20" fmla="*/ 108 w 568"/>
                  <a:gd name="T21" fmla="*/ 205 h 327"/>
                  <a:gd name="T22" fmla="*/ 126 w 568"/>
                  <a:gd name="T23" fmla="*/ 217 h 327"/>
                  <a:gd name="T24" fmla="*/ 126 w 568"/>
                  <a:gd name="T25" fmla="*/ 326 h 327"/>
                  <a:gd name="T26" fmla="*/ 440 w 568"/>
                  <a:gd name="T27" fmla="*/ 326 h 327"/>
                  <a:gd name="T28" fmla="*/ 440 w 568"/>
                  <a:gd name="T29" fmla="*/ 217 h 327"/>
                  <a:gd name="T30" fmla="*/ 452 w 568"/>
                  <a:gd name="T31" fmla="*/ 205 h 327"/>
                  <a:gd name="T32" fmla="*/ 464 w 568"/>
                  <a:gd name="T33" fmla="*/ 217 h 327"/>
                  <a:gd name="T34" fmla="*/ 464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3" y="66"/>
                    </a:cubicBezTo>
                    <a:cubicBezTo>
                      <a:pt x="223" y="66"/>
                      <a:pt x="169" y="42"/>
                      <a:pt x="133" y="0"/>
                    </a:cubicBezTo>
                    <a:lnTo>
                      <a:pt x="133" y="0"/>
                    </a:lnTo>
                    <a:cubicBezTo>
                      <a:pt x="54" y="0"/>
                      <a:pt x="0" y="60"/>
                      <a:pt x="0" y="133"/>
                    </a:cubicBezTo>
                    <a:cubicBezTo>
                      <a:pt x="0" y="326"/>
                      <a:pt x="0" y="326"/>
                      <a:pt x="0" y="326"/>
                    </a:cubicBezTo>
                    <a:cubicBezTo>
                      <a:pt x="96" y="326"/>
                      <a:pt x="96" y="326"/>
                      <a:pt x="96" y="326"/>
                    </a:cubicBezTo>
                    <a:cubicBezTo>
                      <a:pt x="96" y="217"/>
                      <a:pt x="96" y="217"/>
                      <a:pt x="96" y="217"/>
                    </a:cubicBezTo>
                    <a:cubicBezTo>
                      <a:pt x="96" y="211"/>
                      <a:pt x="102" y="205"/>
                      <a:pt x="108" y="205"/>
                    </a:cubicBezTo>
                    <a:cubicBezTo>
                      <a:pt x="114"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2" y="205"/>
                    </a:cubicBezTo>
                    <a:cubicBezTo>
                      <a:pt x="458" y="205"/>
                      <a:pt x="464" y="211"/>
                      <a:pt x="464" y="217"/>
                    </a:cubicBezTo>
                    <a:cubicBezTo>
                      <a:pt x="464" y="326"/>
                      <a:pt x="464" y="326"/>
                      <a:pt x="464"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3" name="Group 982"/>
            <p:cNvGrpSpPr/>
            <p:nvPr/>
          </p:nvGrpSpPr>
          <p:grpSpPr>
            <a:xfrm>
              <a:off x="19197328" y="1500971"/>
              <a:ext cx="484093" cy="521366"/>
              <a:chOff x="14073744" y="4989621"/>
              <a:chExt cx="850965" cy="916486"/>
            </a:xfrm>
            <a:solidFill>
              <a:schemeClr val="accent1"/>
            </a:solidFill>
          </p:grpSpPr>
          <p:sp>
            <p:nvSpPr>
              <p:cNvPr id="1049" name="Freeform 40"/>
              <p:cNvSpPr>
                <a:spLocks noChangeArrowheads="1"/>
              </p:cNvSpPr>
              <p:nvPr/>
            </p:nvSpPr>
            <p:spPr bwMode="auto">
              <a:xfrm>
                <a:off x="14257028"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3" y="320"/>
                      <a:pt x="0" y="248"/>
                      <a:pt x="0" y="157"/>
                    </a:cubicBezTo>
                    <a:cubicBezTo>
                      <a:pt x="0" y="67"/>
                      <a:pt x="73" y="0"/>
                      <a:pt x="157" y="0"/>
                    </a:cubicBezTo>
                    <a:cubicBezTo>
                      <a:pt x="247" y="0"/>
                      <a:pt x="320" y="67"/>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0" name="Freeform 41"/>
              <p:cNvSpPr>
                <a:spLocks noChangeArrowheads="1"/>
              </p:cNvSpPr>
              <p:nvPr/>
            </p:nvSpPr>
            <p:spPr bwMode="auto">
              <a:xfrm>
                <a:off x="14073744" y="5421681"/>
                <a:ext cx="850965" cy="484426"/>
              </a:xfrm>
              <a:custGeom>
                <a:avLst/>
                <a:gdLst>
                  <a:gd name="T0" fmla="*/ 441 w 574"/>
                  <a:gd name="T1" fmla="*/ 0 h 327"/>
                  <a:gd name="T2" fmla="*/ 441 w 574"/>
                  <a:gd name="T3" fmla="*/ 0 h 327"/>
                  <a:gd name="T4" fmla="*/ 435 w 574"/>
                  <a:gd name="T5" fmla="*/ 0 h 327"/>
                  <a:gd name="T6" fmla="*/ 284 w 574"/>
                  <a:gd name="T7" fmla="*/ 66 h 327"/>
                  <a:gd name="T8" fmla="*/ 139 w 574"/>
                  <a:gd name="T9" fmla="*/ 0 h 327"/>
                  <a:gd name="T10" fmla="*/ 133 w 574"/>
                  <a:gd name="T11" fmla="*/ 0 h 327"/>
                  <a:gd name="T12" fmla="*/ 0 w 574"/>
                  <a:gd name="T13" fmla="*/ 133 h 327"/>
                  <a:gd name="T14" fmla="*/ 0 w 574"/>
                  <a:gd name="T15" fmla="*/ 326 h 327"/>
                  <a:gd name="T16" fmla="*/ 103 w 574"/>
                  <a:gd name="T17" fmla="*/ 326 h 327"/>
                  <a:gd name="T18" fmla="*/ 103 w 574"/>
                  <a:gd name="T19" fmla="*/ 217 h 327"/>
                  <a:gd name="T20" fmla="*/ 115 w 574"/>
                  <a:gd name="T21" fmla="*/ 205 h 327"/>
                  <a:gd name="T22" fmla="*/ 127 w 574"/>
                  <a:gd name="T23" fmla="*/ 217 h 327"/>
                  <a:gd name="T24" fmla="*/ 127 w 574"/>
                  <a:gd name="T25" fmla="*/ 326 h 327"/>
                  <a:gd name="T26" fmla="*/ 447 w 574"/>
                  <a:gd name="T27" fmla="*/ 326 h 327"/>
                  <a:gd name="T28" fmla="*/ 447 w 574"/>
                  <a:gd name="T29" fmla="*/ 217 h 327"/>
                  <a:gd name="T30" fmla="*/ 459 w 574"/>
                  <a:gd name="T31" fmla="*/ 205 h 327"/>
                  <a:gd name="T32" fmla="*/ 471 w 574"/>
                  <a:gd name="T33" fmla="*/ 217 h 327"/>
                  <a:gd name="T34" fmla="*/ 471 w 574"/>
                  <a:gd name="T35" fmla="*/ 326 h 327"/>
                  <a:gd name="T36" fmla="*/ 573 w 574"/>
                  <a:gd name="T37" fmla="*/ 326 h 327"/>
                  <a:gd name="T38" fmla="*/ 573 w 574"/>
                  <a:gd name="T39" fmla="*/ 133 h 327"/>
                  <a:gd name="T40" fmla="*/ 441 w 574"/>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27">
                    <a:moveTo>
                      <a:pt x="441" y="0"/>
                    </a:moveTo>
                    <a:lnTo>
                      <a:pt x="441" y="0"/>
                    </a:lnTo>
                    <a:cubicBezTo>
                      <a:pt x="435" y="0"/>
                      <a:pt x="435" y="0"/>
                      <a:pt x="435" y="0"/>
                    </a:cubicBezTo>
                    <a:cubicBezTo>
                      <a:pt x="399" y="42"/>
                      <a:pt x="344" y="66"/>
                      <a:pt x="284" y="66"/>
                    </a:cubicBezTo>
                    <a:cubicBezTo>
                      <a:pt x="230" y="66"/>
                      <a:pt x="175" y="42"/>
                      <a:pt x="139" y="0"/>
                    </a:cubicBezTo>
                    <a:cubicBezTo>
                      <a:pt x="133" y="0"/>
                      <a:pt x="133" y="0"/>
                      <a:pt x="133" y="0"/>
                    </a:cubicBezTo>
                    <a:cubicBezTo>
                      <a:pt x="61" y="0"/>
                      <a:pt x="0" y="60"/>
                      <a:pt x="0" y="133"/>
                    </a:cubicBezTo>
                    <a:cubicBezTo>
                      <a:pt x="0" y="326"/>
                      <a:pt x="0" y="326"/>
                      <a:pt x="0" y="326"/>
                    </a:cubicBezTo>
                    <a:cubicBezTo>
                      <a:pt x="103" y="326"/>
                      <a:pt x="103" y="326"/>
                      <a:pt x="103" y="326"/>
                    </a:cubicBezTo>
                    <a:cubicBezTo>
                      <a:pt x="103" y="217"/>
                      <a:pt x="103" y="217"/>
                      <a:pt x="103" y="217"/>
                    </a:cubicBezTo>
                    <a:cubicBezTo>
                      <a:pt x="103" y="211"/>
                      <a:pt x="109" y="205"/>
                      <a:pt x="115" y="205"/>
                    </a:cubicBezTo>
                    <a:cubicBezTo>
                      <a:pt x="121" y="205"/>
                      <a:pt x="127" y="211"/>
                      <a:pt x="127" y="217"/>
                    </a:cubicBezTo>
                    <a:cubicBezTo>
                      <a:pt x="127" y="326"/>
                      <a:pt x="127" y="326"/>
                      <a:pt x="127" y="326"/>
                    </a:cubicBezTo>
                    <a:cubicBezTo>
                      <a:pt x="447" y="326"/>
                      <a:pt x="447" y="326"/>
                      <a:pt x="447" y="326"/>
                    </a:cubicBezTo>
                    <a:cubicBezTo>
                      <a:pt x="447" y="217"/>
                      <a:pt x="447" y="217"/>
                      <a:pt x="447" y="217"/>
                    </a:cubicBezTo>
                    <a:cubicBezTo>
                      <a:pt x="447" y="211"/>
                      <a:pt x="453" y="205"/>
                      <a:pt x="459" y="205"/>
                    </a:cubicBezTo>
                    <a:cubicBezTo>
                      <a:pt x="465" y="205"/>
                      <a:pt x="471" y="211"/>
                      <a:pt x="471" y="217"/>
                    </a:cubicBezTo>
                    <a:cubicBezTo>
                      <a:pt x="471" y="326"/>
                      <a:pt x="471" y="326"/>
                      <a:pt x="471" y="326"/>
                    </a:cubicBezTo>
                    <a:cubicBezTo>
                      <a:pt x="573" y="326"/>
                      <a:pt x="573" y="326"/>
                      <a:pt x="573" y="326"/>
                    </a:cubicBezTo>
                    <a:cubicBezTo>
                      <a:pt x="573" y="133"/>
                      <a:pt x="573" y="133"/>
                      <a:pt x="573" y="133"/>
                    </a:cubicBezTo>
                    <a:cubicBezTo>
                      <a:pt x="573" y="60"/>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4" name="Group 983"/>
            <p:cNvGrpSpPr/>
            <p:nvPr/>
          </p:nvGrpSpPr>
          <p:grpSpPr>
            <a:xfrm>
              <a:off x="19767063" y="1500971"/>
              <a:ext cx="480370" cy="521366"/>
              <a:chOff x="15075256" y="4989621"/>
              <a:chExt cx="844421" cy="916486"/>
            </a:xfrm>
            <a:solidFill>
              <a:schemeClr val="accent1"/>
            </a:solidFill>
          </p:grpSpPr>
          <p:sp>
            <p:nvSpPr>
              <p:cNvPr id="1047" name="Freeform 42"/>
              <p:cNvSpPr>
                <a:spLocks noChangeArrowheads="1"/>
              </p:cNvSpPr>
              <p:nvPr/>
            </p:nvSpPr>
            <p:spPr bwMode="auto">
              <a:xfrm>
                <a:off x="15265093"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2" y="320"/>
                      <a:pt x="0" y="248"/>
                      <a:pt x="0" y="157"/>
                    </a:cubicBezTo>
                    <a:cubicBezTo>
                      <a:pt x="0" y="67"/>
                      <a:pt x="72" y="0"/>
                      <a:pt x="157" y="0"/>
                    </a:cubicBezTo>
                    <a:cubicBezTo>
                      <a:pt x="247" y="0"/>
                      <a:pt x="320" y="67"/>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8" name="Freeform 43"/>
              <p:cNvSpPr>
                <a:spLocks noChangeArrowheads="1"/>
              </p:cNvSpPr>
              <p:nvPr/>
            </p:nvSpPr>
            <p:spPr bwMode="auto">
              <a:xfrm>
                <a:off x="15075256" y="5421681"/>
                <a:ext cx="844421" cy="484426"/>
              </a:xfrm>
              <a:custGeom>
                <a:avLst/>
                <a:gdLst>
                  <a:gd name="T0" fmla="*/ 435 w 568"/>
                  <a:gd name="T1" fmla="*/ 0 h 327"/>
                  <a:gd name="T2" fmla="*/ 435 w 568"/>
                  <a:gd name="T3" fmla="*/ 0 h 327"/>
                  <a:gd name="T4" fmla="*/ 435 w 568"/>
                  <a:gd name="T5" fmla="*/ 0 h 327"/>
                  <a:gd name="T6" fmla="*/ 284 w 568"/>
                  <a:gd name="T7" fmla="*/ 66 h 327"/>
                  <a:gd name="T8" fmla="*/ 139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15 w 568"/>
                  <a:gd name="T21" fmla="*/ 205 h 327"/>
                  <a:gd name="T22" fmla="*/ 127 w 568"/>
                  <a:gd name="T23" fmla="*/ 217 h 327"/>
                  <a:gd name="T24" fmla="*/ 127 w 568"/>
                  <a:gd name="T25" fmla="*/ 326 h 327"/>
                  <a:gd name="T26" fmla="*/ 441 w 568"/>
                  <a:gd name="T27" fmla="*/ 326 h 327"/>
                  <a:gd name="T28" fmla="*/ 441 w 568"/>
                  <a:gd name="T29" fmla="*/ 217 h 327"/>
                  <a:gd name="T30" fmla="*/ 459 w 568"/>
                  <a:gd name="T31" fmla="*/ 205 h 327"/>
                  <a:gd name="T32" fmla="*/ 471 w 568"/>
                  <a:gd name="T33" fmla="*/ 217 h 327"/>
                  <a:gd name="T34" fmla="*/ 471 w 568"/>
                  <a:gd name="T35" fmla="*/ 326 h 327"/>
                  <a:gd name="T36" fmla="*/ 567 w 568"/>
                  <a:gd name="T37" fmla="*/ 326 h 327"/>
                  <a:gd name="T38" fmla="*/ 567 w 568"/>
                  <a:gd name="T39" fmla="*/ 133 h 327"/>
                  <a:gd name="T40" fmla="*/ 435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5" y="0"/>
                    </a:moveTo>
                    <a:lnTo>
                      <a:pt x="435" y="0"/>
                    </a:lnTo>
                    <a:lnTo>
                      <a:pt x="435" y="0"/>
                    </a:lnTo>
                    <a:cubicBezTo>
                      <a:pt x="398" y="42"/>
                      <a:pt x="344" y="66"/>
                      <a:pt x="284" y="66"/>
                    </a:cubicBezTo>
                    <a:cubicBezTo>
                      <a:pt x="223" y="66"/>
                      <a:pt x="175" y="42"/>
                      <a:pt x="139" y="0"/>
                    </a:cubicBezTo>
                    <a:cubicBezTo>
                      <a:pt x="133" y="0"/>
                      <a:pt x="133" y="0"/>
                      <a:pt x="133" y="0"/>
                    </a:cubicBezTo>
                    <a:cubicBezTo>
                      <a:pt x="60" y="0"/>
                      <a:pt x="0" y="60"/>
                      <a:pt x="0" y="133"/>
                    </a:cubicBezTo>
                    <a:cubicBezTo>
                      <a:pt x="0" y="326"/>
                      <a:pt x="0" y="326"/>
                      <a:pt x="0" y="326"/>
                    </a:cubicBezTo>
                    <a:cubicBezTo>
                      <a:pt x="97" y="326"/>
                      <a:pt x="97" y="326"/>
                      <a:pt x="97" y="326"/>
                    </a:cubicBezTo>
                    <a:cubicBezTo>
                      <a:pt x="97" y="217"/>
                      <a:pt x="97" y="217"/>
                      <a:pt x="97" y="217"/>
                    </a:cubicBezTo>
                    <a:cubicBezTo>
                      <a:pt x="97" y="211"/>
                      <a:pt x="109" y="205"/>
                      <a:pt x="115"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53" y="205"/>
                      <a:pt x="459"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5" name="Group 984"/>
            <p:cNvGrpSpPr/>
            <p:nvPr/>
          </p:nvGrpSpPr>
          <p:grpSpPr>
            <a:xfrm>
              <a:off x="16918371" y="2141504"/>
              <a:ext cx="480368" cy="528812"/>
              <a:chOff x="10067668" y="6115585"/>
              <a:chExt cx="844417" cy="929575"/>
            </a:xfrm>
            <a:solidFill>
              <a:schemeClr val="accent2"/>
            </a:solidFill>
          </p:grpSpPr>
          <p:sp>
            <p:nvSpPr>
              <p:cNvPr id="1045" name="Freeform 44"/>
              <p:cNvSpPr>
                <a:spLocks noChangeArrowheads="1"/>
              </p:cNvSpPr>
              <p:nvPr/>
            </p:nvSpPr>
            <p:spPr bwMode="auto">
              <a:xfrm>
                <a:off x="1025095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4" y="319"/>
                      <a:pt x="163" y="319"/>
                    </a:cubicBezTo>
                    <a:cubicBezTo>
                      <a:pt x="73" y="319"/>
                      <a:pt x="0" y="247"/>
                      <a:pt x="0" y="156"/>
                    </a:cubicBezTo>
                    <a:cubicBezTo>
                      <a:pt x="0" y="72"/>
                      <a:pt x="73" y="0"/>
                      <a:pt x="163" y="0"/>
                    </a:cubicBezTo>
                    <a:cubicBezTo>
                      <a:pt x="254" y="0"/>
                      <a:pt x="326" y="72"/>
                      <a:pt x="326"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6" name="Freeform 45"/>
              <p:cNvSpPr>
                <a:spLocks noChangeArrowheads="1"/>
              </p:cNvSpPr>
              <p:nvPr/>
            </p:nvSpPr>
            <p:spPr bwMode="auto">
              <a:xfrm>
                <a:off x="10067668" y="6547641"/>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17 h 333"/>
                  <a:gd name="T20" fmla="*/ 114 w 568"/>
                  <a:gd name="T21" fmla="*/ 205 h 333"/>
                  <a:gd name="T22" fmla="*/ 126 w 568"/>
                  <a:gd name="T23" fmla="*/ 217 h 333"/>
                  <a:gd name="T24" fmla="*/ 126 w 568"/>
                  <a:gd name="T25" fmla="*/ 332 h 333"/>
                  <a:gd name="T26" fmla="*/ 440 w 568"/>
                  <a:gd name="T27" fmla="*/ 332 h 333"/>
                  <a:gd name="T28" fmla="*/ 440 w 568"/>
                  <a:gd name="T29" fmla="*/ 217 h 333"/>
                  <a:gd name="T30" fmla="*/ 458 w 568"/>
                  <a:gd name="T31" fmla="*/ 205 h 333"/>
                  <a:gd name="T32" fmla="*/ 470 w 568"/>
                  <a:gd name="T33" fmla="*/ 217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17"/>
                      <a:pt x="96" y="217"/>
                      <a:pt x="96" y="217"/>
                    </a:cubicBezTo>
                    <a:cubicBezTo>
                      <a:pt x="96" y="211"/>
                      <a:pt x="102" y="205"/>
                      <a:pt x="114" y="205"/>
                    </a:cubicBezTo>
                    <a:cubicBezTo>
                      <a:pt x="120"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8" y="205"/>
                    </a:cubicBezTo>
                    <a:cubicBezTo>
                      <a:pt x="464" y="205"/>
                      <a:pt x="470" y="211"/>
                      <a:pt x="470" y="217"/>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6" name="Group 985"/>
            <p:cNvGrpSpPr/>
            <p:nvPr/>
          </p:nvGrpSpPr>
          <p:grpSpPr>
            <a:xfrm>
              <a:off x="17488108" y="2141504"/>
              <a:ext cx="480370" cy="528812"/>
              <a:chOff x="11069184" y="6115585"/>
              <a:chExt cx="844421" cy="929575"/>
            </a:xfrm>
            <a:solidFill>
              <a:schemeClr val="accent2"/>
            </a:solidFill>
          </p:grpSpPr>
          <p:sp>
            <p:nvSpPr>
              <p:cNvPr id="1043" name="Freeform 46"/>
              <p:cNvSpPr>
                <a:spLocks noChangeArrowheads="1"/>
              </p:cNvSpPr>
              <p:nvPr/>
            </p:nvSpPr>
            <p:spPr bwMode="auto">
              <a:xfrm>
                <a:off x="1125247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3" y="319"/>
                      <a:pt x="163" y="319"/>
                    </a:cubicBezTo>
                    <a:cubicBezTo>
                      <a:pt x="72" y="319"/>
                      <a:pt x="0" y="247"/>
                      <a:pt x="0" y="156"/>
                    </a:cubicBezTo>
                    <a:cubicBezTo>
                      <a:pt x="0" y="72"/>
                      <a:pt x="72" y="0"/>
                      <a:pt x="163" y="0"/>
                    </a:cubicBezTo>
                    <a:cubicBezTo>
                      <a:pt x="253" y="0"/>
                      <a:pt x="326" y="72"/>
                      <a:pt x="326"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4" name="Freeform 47"/>
              <p:cNvSpPr>
                <a:spLocks noChangeArrowheads="1"/>
              </p:cNvSpPr>
              <p:nvPr/>
            </p:nvSpPr>
            <p:spPr bwMode="auto">
              <a:xfrm>
                <a:off x="11069184" y="6547641"/>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17 h 333"/>
                  <a:gd name="T20" fmla="*/ 109 w 569"/>
                  <a:gd name="T21" fmla="*/ 205 h 333"/>
                  <a:gd name="T22" fmla="*/ 127 w 569"/>
                  <a:gd name="T23" fmla="*/ 217 h 333"/>
                  <a:gd name="T24" fmla="*/ 127 w 569"/>
                  <a:gd name="T25" fmla="*/ 332 h 333"/>
                  <a:gd name="T26" fmla="*/ 441 w 569"/>
                  <a:gd name="T27" fmla="*/ 332 h 333"/>
                  <a:gd name="T28" fmla="*/ 441 w 569"/>
                  <a:gd name="T29" fmla="*/ 217 h 333"/>
                  <a:gd name="T30" fmla="*/ 453 w 569"/>
                  <a:gd name="T31" fmla="*/ 205 h 333"/>
                  <a:gd name="T32" fmla="*/ 471 w 569"/>
                  <a:gd name="T33" fmla="*/ 217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47" y="205"/>
                      <a:pt x="453" y="205"/>
                    </a:cubicBezTo>
                    <a:cubicBezTo>
                      <a:pt x="465" y="205"/>
                      <a:pt x="471" y="211"/>
                      <a:pt x="471" y="217"/>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7" name="Group 986"/>
            <p:cNvGrpSpPr/>
            <p:nvPr/>
          </p:nvGrpSpPr>
          <p:grpSpPr>
            <a:xfrm>
              <a:off x="18061571" y="2141504"/>
              <a:ext cx="480370" cy="528812"/>
              <a:chOff x="12077248" y="6115585"/>
              <a:chExt cx="844421" cy="929575"/>
            </a:xfrm>
            <a:solidFill>
              <a:schemeClr val="accent2"/>
            </a:solidFill>
          </p:grpSpPr>
          <p:sp>
            <p:nvSpPr>
              <p:cNvPr id="1041" name="Freeform 48"/>
              <p:cNvSpPr>
                <a:spLocks noChangeArrowheads="1"/>
              </p:cNvSpPr>
              <p:nvPr/>
            </p:nvSpPr>
            <p:spPr bwMode="auto">
              <a:xfrm>
                <a:off x="12253992" y="6115585"/>
                <a:ext cx="477845" cy="477882"/>
              </a:xfrm>
              <a:custGeom>
                <a:avLst/>
                <a:gdLst>
                  <a:gd name="T0" fmla="*/ 319 w 320"/>
                  <a:gd name="T1" fmla="*/ 156 h 320"/>
                  <a:gd name="T2" fmla="*/ 319 w 320"/>
                  <a:gd name="T3" fmla="*/ 156 h 320"/>
                  <a:gd name="T4" fmla="*/ 163 w 320"/>
                  <a:gd name="T5" fmla="*/ 319 h 320"/>
                  <a:gd name="T6" fmla="*/ 0 w 320"/>
                  <a:gd name="T7" fmla="*/ 156 h 320"/>
                  <a:gd name="T8" fmla="*/ 163 w 320"/>
                  <a:gd name="T9" fmla="*/ 0 h 320"/>
                  <a:gd name="T10" fmla="*/ 319 w 320"/>
                  <a:gd name="T11" fmla="*/ 156 h 320"/>
                </a:gdLst>
                <a:ahLst/>
                <a:cxnLst>
                  <a:cxn ang="0">
                    <a:pos x="T0" y="T1"/>
                  </a:cxn>
                  <a:cxn ang="0">
                    <a:pos x="T2" y="T3"/>
                  </a:cxn>
                  <a:cxn ang="0">
                    <a:pos x="T4" y="T5"/>
                  </a:cxn>
                  <a:cxn ang="0">
                    <a:pos x="T6" y="T7"/>
                  </a:cxn>
                  <a:cxn ang="0">
                    <a:pos x="T8" y="T9"/>
                  </a:cxn>
                  <a:cxn ang="0">
                    <a:pos x="T10" y="T11"/>
                  </a:cxn>
                </a:cxnLst>
                <a:rect l="0" t="0" r="r" b="b"/>
                <a:pathLst>
                  <a:path w="320" h="320">
                    <a:moveTo>
                      <a:pt x="319" y="156"/>
                    </a:moveTo>
                    <a:lnTo>
                      <a:pt x="319" y="156"/>
                    </a:lnTo>
                    <a:cubicBezTo>
                      <a:pt x="319" y="247"/>
                      <a:pt x="253" y="319"/>
                      <a:pt x="163" y="319"/>
                    </a:cubicBezTo>
                    <a:cubicBezTo>
                      <a:pt x="72" y="319"/>
                      <a:pt x="0" y="247"/>
                      <a:pt x="0" y="156"/>
                    </a:cubicBezTo>
                    <a:cubicBezTo>
                      <a:pt x="0" y="72"/>
                      <a:pt x="72" y="0"/>
                      <a:pt x="163" y="0"/>
                    </a:cubicBezTo>
                    <a:cubicBezTo>
                      <a:pt x="253" y="0"/>
                      <a:pt x="319" y="72"/>
                      <a:pt x="319"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2" name="Freeform 49"/>
              <p:cNvSpPr>
                <a:spLocks noChangeArrowheads="1"/>
              </p:cNvSpPr>
              <p:nvPr/>
            </p:nvSpPr>
            <p:spPr bwMode="auto">
              <a:xfrm>
                <a:off x="12077248" y="6547641"/>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09 w 568"/>
                  <a:gd name="T21" fmla="*/ 205 h 333"/>
                  <a:gd name="T22" fmla="*/ 127 w 568"/>
                  <a:gd name="T23" fmla="*/ 217 h 333"/>
                  <a:gd name="T24" fmla="*/ 127 w 568"/>
                  <a:gd name="T25" fmla="*/ 332 h 333"/>
                  <a:gd name="T26" fmla="*/ 440 w 568"/>
                  <a:gd name="T27" fmla="*/ 332 h 333"/>
                  <a:gd name="T28" fmla="*/ 440 w 568"/>
                  <a:gd name="T29" fmla="*/ 217 h 333"/>
                  <a:gd name="T30" fmla="*/ 453 w 568"/>
                  <a:gd name="T31" fmla="*/ 205 h 333"/>
                  <a:gd name="T32" fmla="*/ 471 w 568"/>
                  <a:gd name="T33" fmla="*/ 217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0" y="332"/>
                      <a:pt x="440" y="332"/>
                      <a:pt x="440" y="332"/>
                    </a:cubicBezTo>
                    <a:cubicBezTo>
                      <a:pt x="440" y="217"/>
                      <a:pt x="440" y="217"/>
                      <a:pt x="440" y="217"/>
                    </a:cubicBezTo>
                    <a:cubicBezTo>
                      <a:pt x="440" y="211"/>
                      <a:pt x="447" y="205"/>
                      <a:pt x="453"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8" name="Group 987"/>
            <p:cNvGrpSpPr/>
            <p:nvPr/>
          </p:nvGrpSpPr>
          <p:grpSpPr>
            <a:xfrm>
              <a:off x="18631311" y="2141504"/>
              <a:ext cx="480368" cy="528812"/>
              <a:chOff x="13078768" y="6115585"/>
              <a:chExt cx="844417" cy="929575"/>
            </a:xfrm>
            <a:solidFill>
              <a:schemeClr val="accent2"/>
            </a:solidFill>
          </p:grpSpPr>
          <p:sp>
            <p:nvSpPr>
              <p:cNvPr id="1039" name="Freeform 50"/>
              <p:cNvSpPr>
                <a:spLocks noChangeArrowheads="1"/>
              </p:cNvSpPr>
              <p:nvPr/>
            </p:nvSpPr>
            <p:spPr bwMode="auto">
              <a:xfrm>
                <a:off x="13255508" y="6115585"/>
                <a:ext cx="477849" cy="477882"/>
              </a:xfrm>
              <a:custGeom>
                <a:avLst/>
                <a:gdLst>
                  <a:gd name="T0" fmla="*/ 320 w 321"/>
                  <a:gd name="T1" fmla="*/ 156 h 320"/>
                  <a:gd name="T2" fmla="*/ 320 w 321"/>
                  <a:gd name="T3" fmla="*/ 156 h 320"/>
                  <a:gd name="T4" fmla="*/ 163 w 321"/>
                  <a:gd name="T5" fmla="*/ 319 h 320"/>
                  <a:gd name="T6" fmla="*/ 0 w 321"/>
                  <a:gd name="T7" fmla="*/ 156 h 320"/>
                  <a:gd name="T8" fmla="*/ 163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8" y="319"/>
                      <a:pt x="163" y="319"/>
                    </a:cubicBezTo>
                    <a:cubicBezTo>
                      <a:pt x="73" y="319"/>
                      <a:pt x="0" y="247"/>
                      <a:pt x="0" y="156"/>
                    </a:cubicBezTo>
                    <a:cubicBezTo>
                      <a:pt x="0" y="72"/>
                      <a:pt x="73" y="0"/>
                      <a:pt x="163" y="0"/>
                    </a:cubicBezTo>
                    <a:cubicBezTo>
                      <a:pt x="248" y="0"/>
                      <a:pt x="320" y="72"/>
                      <a:pt x="320"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0" name="Freeform 51"/>
              <p:cNvSpPr>
                <a:spLocks noChangeArrowheads="1"/>
              </p:cNvSpPr>
              <p:nvPr/>
            </p:nvSpPr>
            <p:spPr bwMode="auto">
              <a:xfrm>
                <a:off x="13078768" y="6547641"/>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17 h 333"/>
                  <a:gd name="T20" fmla="*/ 108 w 568"/>
                  <a:gd name="T21" fmla="*/ 205 h 333"/>
                  <a:gd name="T22" fmla="*/ 126 w 568"/>
                  <a:gd name="T23" fmla="*/ 217 h 333"/>
                  <a:gd name="T24" fmla="*/ 126 w 568"/>
                  <a:gd name="T25" fmla="*/ 332 h 333"/>
                  <a:gd name="T26" fmla="*/ 440 w 568"/>
                  <a:gd name="T27" fmla="*/ 332 h 333"/>
                  <a:gd name="T28" fmla="*/ 440 w 568"/>
                  <a:gd name="T29" fmla="*/ 217 h 333"/>
                  <a:gd name="T30" fmla="*/ 452 w 568"/>
                  <a:gd name="T31" fmla="*/ 205 h 333"/>
                  <a:gd name="T32" fmla="*/ 464 w 568"/>
                  <a:gd name="T33" fmla="*/ 217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17"/>
                      <a:pt x="96" y="217"/>
                      <a:pt x="96" y="217"/>
                    </a:cubicBezTo>
                    <a:cubicBezTo>
                      <a:pt x="96" y="211"/>
                      <a:pt x="102" y="205"/>
                      <a:pt x="108" y="205"/>
                    </a:cubicBezTo>
                    <a:cubicBezTo>
                      <a:pt x="114"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2" y="205"/>
                    </a:cubicBezTo>
                    <a:cubicBezTo>
                      <a:pt x="458" y="205"/>
                      <a:pt x="464" y="211"/>
                      <a:pt x="464" y="217"/>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9" name="Group 988"/>
            <p:cNvGrpSpPr/>
            <p:nvPr/>
          </p:nvGrpSpPr>
          <p:grpSpPr>
            <a:xfrm>
              <a:off x="19197328" y="2141504"/>
              <a:ext cx="484093" cy="528812"/>
              <a:chOff x="14073744" y="6115585"/>
              <a:chExt cx="850965" cy="929575"/>
            </a:xfrm>
            <a:solidFill>
              <a:schemeClr val="accent2"/>
            </a:solidFill>
          </p:grpSpPr>
          <p:sp>
            <p:nvSpPr>
              <p:cNvPr id="1037" name="Freeform 52"/>
              <p:cNvSpPr>
                <a:spLocks noChangeArrowheads="1"/>
              </p:cNvSpPr>
              <p:nvPr/>
            </p:nvSpPr>
            <p:spPr bwMode="auto">
              <a:xfrm>
                <a:off x="14257028"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3" y="319"/>
                      <a:pt x="0" y="247"/>
                      <a:pt x="0" y="156"/>
                    </a:cubicBezTo>
                    <a:cubicBezTo>
                      <a:pt x="0" y="72"/>
                      <a:pt x="73" y="0"/>
                      <a:pt x="157" y="0"/>
                    </a:cubicBezTo>
                    <a:cubicBezTo>
                      <a:pt x="247" y="0"/>
                      <a:pt x="320" y="72"/>
                      <a:pt x="320"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8" name="Freeform 53"/>
              <p:cNvSpPr>
                <a:spLocks noChangeArrowheads="1"/>
              </p:cNvSpPr>
              <p:nvPr/>
            </p:nvSpPr>
            <p:spPr bwMode="auto">
              <a:xfrm>
                <a:off x="14073744" y="6547641"/>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17 h 333"/>
                  <a:gd name="T20" fmla="*/ 115 w 574"/>
                  <a:gd name="T21" fmla="*/ 205 h 333"/>
                  <a:gd name="T22" fmla="*/ 127 w 574"/>
                  <a:gd name="T23" fmla="*/ 217 h 333"/>
                  <a:gd name="T24" fmla="*/ 127 w 574"/>
                  <a:gd name="T25" fmla="*/ 332 h 333"/>
                  <a:gd name="T26" fmla="*/ 447 w 574"/>
                  <a:gd name="T27" fmla="*/ 332 h 333"/>
                  <a:gd name="T28" fmla="*/ 447 w 574"/>
                  <a:gd name="T29" fmla="*/ 217 h 333"/>
                  <a:gd name="T30" fmla="*/ 459 w 574"/>
                  <a:gd name="T31" fmla="*/ 205 h 333"/>
                  <a:gd name="T32" fmla="*/ 471 w 574"/>
                  <a:gd name="T33" fmla="*/ 217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17"/>
                      <a:pt x="103" y="217"/>
                      <a:pt x="103" y="217"/>
                    </a:cubicBezTo>
                    <a:cubicBezTo>
                      <a:pt x="103" y="211"/>
                      <a:pt x="109" y="205"/>
                      <a:pt x="115" y="205"/>
                    </a:cubicBezTo>
                    <a:cubicBezTo>
                      <a:pt x="121" y="205"/>
                      <a:pt x="127" y="211"/>
                      <a:pt x="127" y="217"/>
                    </a:cubicBezTo>
                    <a:cubicBezTo>
                      <a:pt x="127" y="332"/>
                      <a:pt x="127" y="332"/>
                      <a:pt x="127" y="332"/>
                    </a:cubicBezTo>
                    <a:cubicBezTo>
                      <a:pt x="447" y="332"/>
                      <a:pt x="447" y="332"/>
                      <a:pt x="447" y="332"/>
                    </a:cubicBezTo>
                    <a:cubicBezTo>
                      <a:pt x="447" y="217"/>
                      <a:pt x="447" y="217"/>
                      <a:pt x="447" y="217"/>
                    </a:cubicBezTo>
                    <a:cubicBezTo>
                      <a:pt x="447" y="211"/>
                      <a:pt x="453" y="205"/>
                      <a:pt x="459" y="205"/>
                    </a:cubicBezTo>
                    <a:cubicBezTo>
                      <a:pt x="465" y="205"/>
                      <a:pt x="471" y="211"/>
                      <a:pt x="471" y="217"/>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0" name="Group 989"/>
            <p:cNvGrpSpPr/>
            <p:nvPr/>
          </p:nvGrpSpPr>
          <p:grpSpPr>
            <a:xfrm>
              <a:off x="19767063" y="2141504"/>
              <a:ext cx="480370" cy="528812"/>
              <a:chOff x="15075256" y="6115585"/>
              <a:chExt cx="844421" cy="929575"/>
            </a:xfrm>
            <a:solidFill>
              <a:schemeClr val="accent2"/>
            </a:solidFill>
          </p:grpSpPr>
          <p:sp>
            <p:nvSpPr>
              <p:cNvPr id="1035" name="Freeform 54"/>
              <p:cNvSpPr>
                <a:spLocks noChangeArrowheads="1"/>
              </p:cNvSpPr>
              <p:nvPr/>
            </p:nvSpPr>
            <p:spPr bwMode="auto">
              <a:xfrm>
                <a:off x="15265093"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2" y="319"/>
                      <a:pt x="0" y="247"/>
                      <a:pt x="0" y="156"/>
                    </a:cubicBezTo>
                    <a:cubicBezTo>
                      <a:pt x="0" y="72"/>
                      <a:pt x="72" y="0"/>
                      <a:pt x="157" y="0"/>
                    </a:cubicBezTo>
                    <a:cubicBezTo>
                      <a:pt x="247" y="0"/>
                      <a:pt x="320" y="72"/>
                      <a:pt x="320"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6" name="Freeform 55"/>
              <p:cNvSpPr>
                <a:spLocks noChangeArrowheads="1"/>
              </p:cNvSpPr>
              <p:nvPr/>
            </p:nvSpPr>
            <p:spPr bwMode="auto">
              <a:xfrm>
                <a:off x="15075256" y="6547641"/>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15 w 568"/>
                  <a:gd name="T21" fmla="*/ 205 h 333"/>
                  <a:gd name="T22" fmla="*/ 127 w 568"/>
                  <a:gd name="T23" fmla="*/ 217 h 333"/>
                  <a:gd name="T24" fmla="*/ 127 w 568"/>
                  <a:gd name="T25" fmla="*/ 332 h 333"/>
                  <a:gd name="T26" fmla="*/ 441 w 568"/>
                  <a:gd name="T27" fmla="*/ 332 h 333"/>
                  <a:gd name="T28" fmla="*/ 441 w 568"/>
                  <a:gd name="T29" fmla="*/ 217 h 333"/>
                  <a:gd name="T30" fmla="*/ 459 w 568"/>
                  <a:gd name="T31" fmla="*/ 205 h 333"/>
                  <a:gd name="T32" fmla="*/ 471 w 568"/>
                  <a:gd name="T33" fmla="*/ 217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17"/>
                      <a:pt x="97" y="217"/>
                      <a:pt x="97" y="217"/>
                    </a:cubicBezTo>
                    <a:cubicBezTo>
                      <a:pt x="97" y="211"/>
                      <a:pt x="109" y="205"/>
                      <a:pt x="115"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53" y="205"/>
                      <a:pt x="459"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1" name="Group 990"/>
            <p:cNvGrpSpPr/>
            <p:nvPr/>
          </p:nvGrpSpPr>
          <p:grpSpPr>
            <a:xfrm>
              <a:off x="16918371" y="2785764"/>
              <a:ext cx="480368" cy="525084"/>
              <a:chOff x="10067668" y="7248101"/>
              <a:chExt cx="844417" cy="923022"/>
            </a:xfrm>
            <a:solidFill>
              <a:schemeClr val="accent2"/>
            </a:solidFill>
          </p:grpSpPr>
          <p:sp>
            <p:nvSpPr>
              <p:cNvPr id="1033" name="Freeform 56"/>
              <p:cNvSpPr>
                <a:spLocks noChangeArrowheads="1"/>
              </p:cNvSpPr>
              <p:nvPr/>
            </p:nvSpPr>
            <p:spPr bwMode="auto">
              <a:xfrm>
                <a:off x="1025095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4" y="320"/>
                      <a:pt x="163" y="320"/>
                    </a:cubicBezTo>
                    <a:cubicBezTo>
                      <a:pt x="73" y="320"/>
                      <a:pt x="0" y="247"/>
                      <a:pt x="0" y="157"/>
                    </a:cubicBezTo>
                    <a:cubicBezTo>
                      <a:pt x="0" y="72"/>
                      <a:pt x="73" y="0"/>
                      <a:pt x="163" y="0"/>
                    </a:cubicBezTo>
                    <a:cubicBezTo>
                      <a:pt x="254" y="0"/>
                      <a:pt x="326" y="72"/>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4" name="Freeform 57"/>
              <p:cNvSpPr>
                <a:spLocks noChangeArrowheads="1"/>
              </p:cNvSpPr>
              <p:nvPr/>
            </p:nvSpPr>
            <p:spPr bwMode="auto">
              <a:xfrm>
                <a:off x="10067668" y="7673604"/>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24 h 333"/>
                  <a:gd name="T20" fmla="*/ 114 w 568"/>
                  <a:gd name="T21" fmla="*/ 206 h 333"/>
                  <a:gd name="T22" fmla="*/ 126 w 568"/>
                  <a:gd name="T23" fmla="*/ 224 h 333"/>
                  <a:gd name="T24" fmla="*/ 126 w 568"/>
                  <a:gd name="T25" fmla="*/ 332 h 333"/>
                  <a:gd name="T26" fmla="*/ 440 w 568"/>
                  <a:gd name="T27" fmla="*/ 332 h 333"/>
                  <a:gd name="T28" fmla="*/ 440 w 568"/>
                  <a:gd name="T29" fmla="*/ 224 h 333"/>
                  <a:gd name="T30" fmla="*/ 458 w 568"/>
                  <a:gd name="T31" fmla="*/ 206 h 333"/>
                  <a:gd name="T32" fmla="*/ 470 w 568"/>
                  <a:gd name="T33" fmla="*/ 224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24"/>
                      <a:pt x="96" y="224"/>
                      <a:pt x="96" y="224"/>
                    </a:cubicBezTo>
                    <a:cubicBezTo>
                      <a:pt x="96" y="212"/>
                      <a:pt x="102" y="206"/>
                      <a:pt x="114" y="206"/>
                    </a:cubicBezTo>
                    <a:cubicBezTo>
                      <a:pt x="120"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8" y="206"/>
                    </a:cubicBezTo>
                    <a:cubicBezTo>
                      <a:pt x="464" y="206"/>
                      <a:pt x="470" y="212"/>
                      <a:pt x="470" y="224"/>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2" name="Group 991"/>
            <p:cNvGrpSpPr/>
            <p:nvPr/>
          </p:nvGrpSpPr>
          <p:grpSpPr>
            <a:xfrm>
              <a:off x="17488108" y="2785764"/>
              <a:ext cx="480370" cy="525084"/>
              <a:chOff x="11069184" y="7248101"/>
              <a:chExt cx="844421" cy="923022"/>
            </a:xfrm>
            <a:solidFill>
              <a:schemeClr val="accent2"/>
            </a:solidFill>
          </p:grpSpPr>
          <p:sp>
            <p:nvSpPr>
              <p:cNvPr id="1031" name="Freeform 58"/>
              <p:cNvSpPr>
                <a:spLocks noChangeArrowheads="1"/>
              </p:cNvSpPr>
              <p:nvPr/>
            </p:nvSpPr>
            <p:spPr bwMode="auto">
              <a:xfrm>
                <a:off x="1125247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3" y="320"/>
                      <a:pt x="163" y="320"/>
                    </a:cubicBezTo>
                    <a:cubicBezTo>
                      <a:pt x="72" y="320"/>
                      <a:pt x="0" y="247"/>
                      <a:pt x="0" y="157"/>
                    </a:cubicBezTo>
                    <a:cubicBezTo>
                      <a:pt x="0" y="72"/>
                      <a:pt x="72" y="0"/>
                      <a:pt x="163" y="0"/>
                    </a:cubicBezTo>
                    <a:cubicBezTo>
                      <a:pt x="253" y="0"/>
                      <a:pt x="326" y="72"/>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2" name="Freeform 59"/>
              <p:cNvSpPr>
                <a:spLocks noChangeArrowheads="1"/>
              </p:cNvSpPr>
              <p:nvPr/>
            </p:nvSpPr>
            <p:spPr bwMode="auto">
              <a:xfrm>
                <a:off x="11069184" y="7673604"/>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24 h 333"/>
                  <a:gd name="T20" fmla="*/ 109 w 569"/>
                  <a:gd name="T21" fmla="*/ 206 h 333"/>
                  <a:gd name="T22" fmla="*/ 127 w 569"/>
                  <a:gd name="T23" fmla="*/ 224 h 333"/>
                  <a:gd name="T24" fmla="*/ 127 w 569"/>
                  <a:gd name="T25" fmla="*/ 332 h 333"/>
                  <a:gd name="T26" fmla="*/ 441 w 569"/>
                  <a:gd name="T27" fmla="*/ 332 h 333"/>
                  <a:gd name="T28" fmla="*/ 441 w 569"/>
                  <a:gd name="T29" fmla="*/ 224 h 333"/>
                  <a:gd name="T30" fmla="*/ 453 w 569"/>
                  <a:gd name="T31" fmla="*/ 206 h 333"/>
                  <a:gd name="T32" fmla="*/ 471 w 569"/>
                  <a:gd name="T33" fmla="*/ 224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47" y="206"/>
                      <a:pt x="453" y="206"/>
                    </a:cubicBezTo>
                    <a:cubicBezTo>
                      <a:pt x="465" y="206"/>
                      <a:pt x="471" y="212"/>
                      <a:pt x="471" y="224"/>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3" name="Group 992"/>
            <p:cNvGrpSpPr/>
            <p:nvPr/>
          </p:nvGrpSpPr>
          <p:grpSpPr>
            <a:xfrm>
              <a:off x="18061571" y="2785764"/>
              <a:ext cx="480370" cy="525084"/>
              <a:chOff x="12077248" y="7248101"/>
              <a:chExt cx="844421" cy="923022"/>
            </a:xfrm>
            <a:solidFill>
              <a:schemeClr val="accent3"/>
            </a:solidFill>
          </p:grpSpPr>
          <p:sp>
            <p:nvSpPr>
              <p:cNvPr id="1029" name="Freeform 60"/>
              <p:cNvSpPr>
                <a:spLocks noChangeArrowheads="1"/>
              </p:cNvSpPr>
              <p:nvPr/>
            </p:nvSpPr>
            <p:spPr bwMode="auto">
              <a:xfrm>
                <a:off x="12253992" y="7248101"/>
                <a:ext cx="477845" cy="477878"/>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7"/>
                      <a:pt x="253" y="320"/>
                      <a:pt x="163" y="320"/>
                    </a:cubicBezTo>
                    <a:cubicBezTo>
                      <a:pt x="72" y="320"/>
                      <a:pt x="0" y="247"/>
                      <a:pt x="0" y="157"/>
                    </a:cubicBezTo>
                    <a:cubicBezTo>
                      <a:pt x="0" y="72"/>
                      <a:pt x="72" y="0"/>
                      <a:pt x="163" y="0"/>
                    </a:cubicBezTo>
                    <a:cubicBezTo>
                      <a:pt x="253" y="0"/>
                      <a:pt x="319" y="72"/>
                      <a:pt x="319"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0" name="Freeform 61"/>
              <p:cNvSpPr>
                <a:spLocks noChangeArrowheads="1"/>
              </p:cNvSpPr>
              <p:nvPr/>
            </p:nvSpPr>
            <p:spPr bwMode="auto">
              <a:xfrm>
                <a:off x="12077248" y="7673604"/>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09 w 568"/>
                  <a:gd name="T21" fmla="*/ 206 h 333"/>
                  <a:gd name="T22" fmla="*/ 127 w 568"/>
                  <a:gd name="T23" fmla="*/ 224 h 333"/>
                  <a:gd name="T24" fmla="*/ 127 w 568"/>
                  <a:gd name="T25" fmla="*/ 332 h 333"/>
                  <a:gd name="T26" fmla="*/ 440 w 568"/>
                  <a:gd name="T27" fmla="*/ 332 h 333"/>
                  <a:gd name="T28" fmla="*/ 440 w 568"/>
                  <a:gd name="T29" fmla="*/ 224 h 333"/>
                  <a:gd name="T30" fmla="*/ 453 w 568"/>
                  <a:gd name="T31" fmla="*/ 206 h 333"/>
                  <a:gd name="T32" fmla="*/ 471 w 568"/>
                  <a:gd name="T33" fmla="*/ 224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0" y="332"/>
                      <a:pt x="440" y="332"/>
                      <a:pt x="440" y="332"/>
                    </a:cubicBezTo>
                    <a:cubicBezTo>
                      <a:pt x="440" y="224"/>
                      <a:pt x="440" y="224"/>
                      <a:pt x="440" y="224"/>
                    </a:cubicBezTo>
                    <a:cubicBezTo>
                      <a:pt x="440" y="212"/>
                      <a:pt x="447" y="206"/>
                      <a:pt x="453"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4" name="Group 993"/>
            <p:cNvGrpSpPr/>
            <p:nvPr/>
          </p:nvGrpSpPr>
          <p:grpSpPr>
            <a:xfrm>
              <a:off x="18631311" y="2785764"/>
              <a:ext cx="480368" cy="525084"/>
              <a:chOff x="13078768" y="7248101"/>
              <a:chExt cx="844417" cy="923022"/>
            </a:xfrm>
            <a:solidFill>
              <a:schemeClr val="accent3"/>
            </a:solidFill>
          </p:grpSpPr>
          <p:sp>
            <p:nvSpPr>
              <p:cNvPr id="1027" name="Freeform 62"/>
              <p:cNvSpPr>
                <a:spLocks noChangeArrowheads="1"/>
              </p:cNvSpPr>
              <p:nvPr/>
            </p:nvSpPr>
            <p:spPr bwMode="auto">
              <a:xfrm>
                <a:off x="13255508" y="7248101"/>
                <a:ext cx="477849" cy="477878"/>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8" y="320"/>
                      <a:pt x="163" y="320"/>
                    </a:cubicBezTo>
                    <a:cubicBezTo>
                      <a:pt x="73" y="320"/>
                      <a:pt x="0" y="247"/>
                      <a:pt x="0" y="157"/>
                    </a:cubicBezTo>
                    <a:cubicBezTo>
                      <a:pt x="0" y="72"/>
                      <a:pt x="73" y="0"/>
                      <a:pt x="163" y="0"/>
                    </a:cubicBezTo>
                    <a:cubicBezTo>
                      <a:pt x="248" y="0"/>
                      <a:pt x="320" y="72"/>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8" name="Freeform 63"/>
              <p:cNvSpPr>
                <a:spLocks noChangeArrowheads="1"/>
              </p:cNvSpPr>
              <p:nvPr/>
            </p:nvSpPr>
            <p:spPr bwMode="auto">
              <a:xfrm>
                <a:off x="13078768" y="7673604"/>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24 h 333"/>
                  <a:gd name="T20" fmla="*/ 108 w 568"/>
                  <a:gd name="T21" fmla="*/ 206 h 333"/>
                  <a:gd name="T22" fmla="*/ 126 w 568"/>
                  <a:gd name="T23" fmla="*/ 224 h 333"/>
                  <a:gd name="T24" fmla="*/ 126 w 568"/>
                  <a:gd name="T25" fmla="*/ 332 h 333"/>
                  <a:gd name="T26" fmla="*/ 440 w 568"/>
                  <a:gd name="T27" fmla="*/ 332 h 333"/>
                  <a:gd name="T28" fmla="*/ 440 w 568"/>
                  <a:gd name="T29" fmla="*/ 224 h 333"/>
                  <a:gd name="T30" fmla="*/ 452 w 568"/>
                  <a:gd name="T31" fmla="*/ 206 h 333"/>
                  <a:gd name="T32" fmla="*/ 464 w 568"/>
                  <a:gd name="T33" fmla="*/ 224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24"/>
                      <a:pt x="96" y="224"/>
                      <a:pt x="96" y="224"/>
                    </a:cubicBezTo>
                    <a:cubicBezTo>
                      <a:pt x="96" y="212"/>
                      <a:pt x="102" y="206"/>
                      <a:pt x="108" y="206"/>
                    </a:cubicBezTo>
                    <a:cubicBezTo>
                      <a:pt x="114"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2" y="206"/>
                    </a:cubicBezTo>
                    <a:cubicBezTo>
                      <a:pt x="458" y="206"/>
                      <a:pt x="464" y="212"/>
                      <a:pt x="464" y="224"/>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5" name="Group 994"/>
            <p:cNvGrpSpPr/>
            <p:nvPr/>
          </p:nvGrpSpPr>
          <p:grpSpPr>
            <a:xfrm>
              <a:off x="19197328" y="2785764"/>
              <a:ext cx="484093" cy="525084"/>
              <a:chOff x="14073744" y="7248101"/>
              <a:chExt cx="850965" cy="923022"/>
            </a:xfrm>
            <a:solidFill>
              <a:schemeClr val="accent3"/>
            </a:solidFill>
          </p:grpSpPr>
          <p:sp>
            <p:nvSpPr>
              <p:cNvPr id="1025" name="Freeform 64"/>
              <p:cNvSpPr>
                <a:spLocks noChangeArrowheads="1"/>
              </p:cNvSpPr>
              <p:nvPr/>
            </p:nvSpPr>
            <p:spPr bwMode="auto">
              <a:xfrm>
                <a:off x="14257028"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3" y="320"/>
                      <a:pt x="0" y="247"/>
                      <a:pt x="0" y="157"/>
                    </a:cubicBezTo>
                    <a:cubicBezTo>
                      <a:pt x="0" y="72"/>
                      <a:pt x="73" y="0"/>
                      <a:pt x="157" y="0"/>
                    </a:cubicBezTo>
                    <a:cubicBezTo>
                      <a:pt x="247" y="0"/>
                      <a:pt x="320" y="72"/>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6" name="Freeform 65"/>
              <p:cNvSpPr>
                <a:spLocks noChangeArrowheads="1"/>
              </p:cNvSpPr>
              <p:nvPr/>
            </p:nvSpPr>
            <p:spPr bwMode="auto">
              <a:xfrm>
                <a:off x="14073744" y="7673604"/>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24 h 333"/>
                  <a:gd name="T20" fmla="*/ 115 w 574"/>
                  <a:gd name="T21" fmla="*/ 206 h 333"/>
                  <a:gd name="T22" fmla="*/ 127 w 574"/>
                  <a:gd name="T23" fmla="*/ 224 h 333"/>
                  <a:gd name="T24" fmla="*/ 127 w 574"/>
                  <a:gd name="T25" fmla="*/ 332 h 333"/>
                  <a:gd name="T26" fmla="*/ 447 w 574"/>
                  <a:gd name="T27" fmla="*/ 332 h 333"/>
                  <a:gd name="T28" fmla="*/ 447 w 574"/>
                  <a:gd name="T29" fmla="*/ 224 h 333"/>
                  <a:gd name="T30" fmla="*/ 459 w 574"/>
                  <a:gd name="T31" fmla="*/ 206 h 333"/>
                  <a:gd name="T32" fmla="*/ 471 w 574"/>
                  <a:gd name="T33" fmla="*/ 224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24"/>
                      <a:pt x="103" y="224"/>
                      <a:pt x="103" y="224"/>
                    </a:cubicBezTo>
                    <a:cubicBezTo>
                      <a:pt x="103" y="212"/>
                      <a:pt x="109" y="206"/>
                      <a:pt x="115" y="206"/>
                    </a:cubicBezTo>
                    <a:cubicBezTo>
                      <a:pt x="121" y="206"/>
                      <a:pt x="127" y="212"/>
                      <a:pt x="127" y="224"/>
                    </a:cubicBezTo>
                    <a:cubicBezTo>
                      <a:pt x="127" y="332"/>
                      <a:pt x="127" y="332"/>
                      <a:pt x="127" y="332"/>
                    </a:cubicBezTo>
                    <a:cubicBezTo>
                      <a:pt x="447" y="332"/>
                      <a:pt x="447" y="332"/>
                      <a:pt x="447" y="332"/>
                    </a:cubicBezTo>
                    <a:cubicBezTo>
                      <a:pt x="447" y="224"/>
                      <a:pt x="447" y="224"/>
                      <a:pt x="447" y="224"/>
                    </a:cubicBezTo>
                    <a:cubicBezTo>
                      <a:pt x="447" y="212"/>
                      <a:pt x="453" y="206"/>
                      <a:pt x="459" y="206"/>
                    </a:cubicBezTo>
                    <a:cubicBezTo>
                      <a:pt x="465" y="206"/>
                      <a:pt x="471" y="212"/>
                      <a:pt x="471" y="224"/>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6" name="Group 995"/>
            <p:cNvGrpSpPr/>
            <p:nvPr/>
          </p:nvGrpSpPr>
          <p:grpSpPr>
            <a:xfrm>
              <a:off x="19767063" y="2785764"/>
              <a:ext cx="480370" cy="525084"/>
              <a:chOff x="15075256" y="7248101"/>
              <a:chExt cx="844421" cy="923022"/>
            </a:xfrm>
            <a:solidFill>
              <a:schemeClr val="accent3"/>
            </a:solidFill>
          </p:grpSpPr>
          <p:sp>
            <p:nvSpPr>
              <p:cNvPr id="1023" name="Freeform 66"/>
              <p:cNvSpPr>
                <a:spLocks noChangeArrowheads="1"/>
              </p:cNvSpPr>
              <p:nvPr/>
            </p:nvSpPr>
            <p:spPr bwMode="auto">
              <a:xfrm>
                <a:off x="15265093"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2" y="320"/>
                      <a:pt x="0" y="247"/>
                      <a:pt x="0" y="157"/>
                    </a:cubicBezTo>
                    <a:cubicBezTo>
                      <a:pt x="0" y="72"/>
                      <a:pt x="72" y="0"/>
                      <a:pt x="157" y="0"/>
                    </a:cubicBezTo>
                    <a:cubicBezTo>
                      <a:pt x="247" y="0"/>
                      <a:pt x="320" y="72"/>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4" name="Freeform 67"/>
              <p:cNvSpPr>
                <a:spLocks noChangeArrowheads="1"/>
              </p:cNvSpPr>
              <p:nvPr/>
            </p:nvSpPr>
            <p:spPr bwMode="auto">
              <a:xfrm>
                <a:off x="15075256" y="7673604"/>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15 w 568"/>
                  <a:gd name="T21" fmla="*/ 206 h 333"/>
                  <a:gd name="T22" fmla="*/ 127 w 568"/>
                  <a:gd name="T23" fmla="*/ 224 h 333"/>
                  <a:gd name="T24" fmla="*/ 127 w 568"/>
                  <a:gd name="T25" fmla="*/ 332 h 333"/>
                  <a:gd name="T26" fmla="*/ 441 w 568"/>
                  <a:gd name="T27" fmla="*/ 332 h 333"/>
                  <a:gd name="T28" fmla="*/ 441 w 568"/>
                  <a:gd name="T29" fmla="*/ 224 h 333"/>
                  <a:gd name="T30" fmla="*/ 459 w 568"/>
                  <a:gd name="T31" fmla="*/ 206 h 333"/>
                  <a:gd name="T32" fmla="*/ 471 w 568"/>
                  <a:gd name="T33" fmla="*/ 224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24"/>
                      <a:pt x="97" y="224"/>
                      <a:pt x="97" y="224"/>
                    </a:cubicBezTo>
                    <a:cubicBezTo>
                      <a:pt x="97" y="212"/>
                      <a:pt x="109" y="206"/>
                      <a:pt x="115"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53" y="206"/>
                      <a:pt x="459"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7" name="Group 996"/>
            <p:cNvGrpSpPr/>
            <p:nvPr/>
          </p:nvGrpSpPr>
          <p:grpSpPr>
            <a:xfrm>
              <a:off x="16918371" y="3426297"/>
              <a:ext cx="480368" cy="528810"/>
              <a:chOff x="10067668" y="8374065"/>
              <a:chExt cx="844417" cy="929571"/>
            </a:xfrm>
            <a:solidFill>
              <a:schemeClr val="accent4"/>
            </a:solidFill>
          </p:grpSpPr>
          <p:sp>
            <p:nvSpPr>
              <p:cNvPr id="1021" name="Freeform 68"/>
              <p:cNvSpPr>
                <a:spLocks noChangeArrowheads="1"/>
              </p:cNvSpPr>
              <p:nvPr/>
            </p:nvSpPr>
            <p:spPr bwMode="auto">
              <a:xfrm>
                <a:off x="1025095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4" y="320"/>
                      <a:pt x="163" y="320"/>
                    </a:cubicBezTo>
                    <a:cubicBezTo>
                      <a:pt x="73" y="320"/>
                      <a:pt x="0" y="247"/>
                      <a:pt x="0" y="163"/>
                    </a:cubicBezTo>
                    <a:cubicBezTo>
                      <a:pt x="0" y="72"/>
                      <a:pt x="73" y="0"/>
                      <a:pt x="163" y="0"/>
                    </a:cubicBezTo>
                    <a:cubicBezTo>
                      <a:pt x="254" y="0"/>
                      <a:pt x="326" y="72"/>
                      <a:pt x="326"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2" name="Freeform 69"/>
              <p:cNvSpPr>
                <a:spLocks noChangeArrowheads="1"/>
              </p:cNvSpPr>
              <p:nvPr/>
            </p:nvSpPr>
            <p:spPr bwMode="auto">
              <a:xfrm>
                <a:off x="10067668" y="8806117"/>
                <a:ext cx="844417" cy="497519"/>
              </a:xfrm>
              <a:custGeom>
                <a:avLst/>
                <a:gdLst>
                  <a:gd name="T0" fmla="*/ 434 w 568"/>
                  <a:gd name="T1" fmla="*/ 0 h 333"/>
                  <a:gd name="T2" fmla="*/ 434 w 568"/>
                  <a:gd name="T3" fmla="*/ 0 h 333"/>
                  <a:gd name="T4" fmla="*/ 434 w 568"/>
                  <a:gd name="T5" fmla="*/ 0 h 333"/>
                  <a:gd name="T6" fmla="*/ 283 w 568"/>
                  <a:gd name="T7" fmla="*/ 72 h 333"/>
                  <a:gd name="T8" fmla="*/ 132 w 568"/>
                  <a:gd name="T9" fmla="*/ 0 h 333"/>
                  <a:gd name="T10" fmla="*/ 132 w 568"/>
                  <a:gd name="T11" fmla="*/ 0 h 333"/>
                  <a:gd name="T12" fmla="*/ 0 w 568"/>
                  <a:gd name="T13" fmla="*/ 132 h 333"/>
                  <a:gd name="T14" fmla="*/ 0 w 568"/>
                  <a:gd name="T15" fmla="*/ 332 h 333"/>
                  <a:gd name="T16" fmla="*/ 96 w 568"/>
                  <a:gd name="T17" fmla="*/ 332 h 333"/>
                  <a:gd name="T18" fmla="*/ 96 w 568"/>
                  <a:gd name="T19" fmla="*/ 223 h 333"/>
                  <a:gd name="T20" fmla="*/ 114 w 568"/>
                  <a:gd name="T21" fmla="*/ 205 h 333"/>
                  <a:gd name="T22" fmla="*/ 126 w 568"/>
                  <a:gd name="T23" fmla="*/ 223 h 333"/>
                  <a:gd name="T24" fmla="*/ 126 w 568"/>
                  <a:gd name="T25" fmla="*/ 332 h 333"/>
                  <a:gd name="T26" fmla="*/ 440 w 568"/>
                  <a:gd name="T27" fmla="*/ 332 h 333"/>
                  <a:gd name="T28" fmla="*/ 440 w 568"/>
                  <a:gd name="T29" fmla="*/ 223 h 333"/>
                  <a:gd name="T30" fmla="*/ 458 w 568"/>
                  <a:gd name="T31" fmla="*/ 205 h 333"/>
                  <a:gd name="T32" fmla="*/ 470 w 568"/>
                  <a:gd name="T33" fmla="*/ 223 h 333"/>
                  <a:gd name="T34" fmla="*/ 470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2"/>
                      <a:pt x="343" y="72"/>
                      <a:pt x="283" y="72"/>
                    </a:cubicBezTo>
                    <a:cubicBezTo>
                      <a:pt x="223" y="72"/>
                      <a:pt x="169" y="42"/>
                      <a:pt x="132" y="0"/>
                    </a:cubicBezTo>
                    <a:lnTo>
                      <a:pt x="132" y="0"/>
                    </a:lnTo>
                    <a:cubicBezTo>
                      <a:pt x="60" y="0"/>
                      <a:pt x="0" y="60"/>
                      <a:pt x="0" y="132"/>
                    </a:cubicBezTo>
                    <a:cubicBezTo>
                      <a:pt x="0" y="332"/>
                      <a:pt x="0" y="332"/>
                      <a:pt x="0" y="332"/>
                    </a:cubicBezTo>
                    <a:cubicBezTo>
                      <a:pt x="96" y="332"/>
                      <a:pt x="96" y="332"/>
                      <a:pt x="96" y="332"/>
                    </a:cubicBezTo>
                    <a:cubicBezTo>
                      <a:pt x="96" y="223"/>
                      <a:pt x="96" y="223"/>
                      <a:pt x="96" y="223"/>
                    </a:cubicBezTo>
                    <a:cubicBezTo>
                      <a:pt x="96" y="211"/>
                      <a:pt x="102" y="205"/>
                      <a:pt x="114" y="205"/>
                    </a:cubicBezTo>
                    <a:cubicBezTo>
                      <a:pt x="120"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8" y="205"/>
                    </a:cubicBezTo>
                    <a:cubicBezTo>
                      <a:pt x="464" y="205"/>
                      <a:pt x="470" y="211"/>
                      <a:pt x="470" y="223"/>
                    </a:cubicBezTo>
                    <a:cubicBezTo>
                      <a:pt x="470" y="332"/>
                      <a:pt x="470" y="332"/>
                      <a:pt x="470" y="332"/>
                    </a:cubicBezTo>
                    <a:cubicBezTo>
                      <a:pt x="567" y="332"/>
                      <a:pt x="567" y="332"/>
                      <a:pt x="567" y="332"/>
                    </a:cubicBezTo>
                    <a:cubicBezTo>
                      <a:pt x="567" y="132"/>
                      <a:pt x="567" y="132"/>
                      <a:pt x="567" y="132"/>
                    </a:cubicBezTo>
                    <a:cubicBezTo>
                      <a:pt x="567" y="60"/>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8" name="Group 997"/>
            <p:cNvGrpSpPr/>
            <p:nvPr/>
          </p:nvGrpSpPr>
          <p:grpSpPr>
            <a:xfrm>
              <a:off x="17488108" y="3426297"/>
              <a:ext cx="480370" cy="528810"/>
              <a:chOff x="11069184" y="8374065"/>
              <a:chExt cx="844421" cy="929571"/>
            </a:xfrm>
            <a:solidFill>
              <a:schemeClr val="accent4"/>
            </a:solidFill>
          </p:grpSpPr>
          <p:sp>
            <p:nvSpPr>
              <p:cNvPr id="1019" name="Freeform 70"/>
              <p:cNvSpPr>
                <a:spLocks noChangeArrowheads="1"/>
              </p:cNvSpPr>
              <p:nvPr/>
            </p:nvSpPr>
            <p:spPr bwMode="auto">
              <a:xfrm>
                <a:off x="1125247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3" y="320"/>
                      <a:pt x="163" y="320"/>
                    </a:cubicBezTo>
                    <a:cubicBezTo>
                      <a:pt x="72" y="320"/>
                      <a:pt x="0" y="247"/>
                      <a:pt x="0" y="163"/>
                    </a:cubicBezTo>
                    <a:cubicBezTo>
                      <a:pt x="0" y="72"/>
                      <a:pt x="72" y="0"/>
                      <a:pt x="163" y="0"/>
                    </a:cubicBezTo>
                    <a:cubicBezTo>
                      <a:pt x="253" y="0"/>
                      <a:pt x="326" y="72"/>
                      <a:pt x="326"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0" name="Freeform 71"/>
              <p:cNvSpPr>
                <a:spLocks noChangeArrowheads="1"/>
              </p:cNvSpPr>
              <p:nvPr/>
            </p:nvSpPr>
            <p:spPr bwMode="auto">
              <a:xfrm>
                <a:off x="11069184" y="8806117"/>
                <a:ext cx="844421" cy="497519"/>
              </a:xfrm>
              <a:custGeom>
                <a:avLst/>
                <a:gdLst>
                  <a:gd name="T0" fmla="*/ 435 w 569"/>
                  <a:gd name="T1" fmla="*/ 0 h 333"/>
                  <a:gd name="T2" fmla="*/ 435 w 569"/>
                  <a:gd name="T3" fmla="*/ 0 h 333"/>
                  <a:gd name="T4" fmla="*/ 435 w 569"/>
                  <a:gd name="T5" fmla="*/ 0 h 333"/>
                  <a:gd name="T6" fmla="*/ 284 w 569"/>
                  <a:gd name="T7" fmla="*/ 72 h 333"/>
                  <a:gd name="T8" fmla="*/ 133 w 569"/>
                  <a:gd name="T9" fmla="*/ 0 h 333"/>
                  <a:gd name="T10" fmla="*/ 133 w 569"/>
                  <a:gd name="T11" fmla="*/ 0 h 333"/>
                  <a:gd name="T12" fmla="*/ 0 w 569"/>
                  <a:gd name="T13" fmla="*/ 132 h 333"/>
                  <a:gd name="T14" fmla="*/ 0 w 569"/>
                  <a:gd name="T15" fmla="*/ 332 h 333"/>
                  <a:gd name="T16" fmla="*/ 97 w 569"/>
                  <a:gd name="T17" fmla="*/ 332 h 333"/>
                  <a:gd name="T18" fmla="*/ 97 w 569"/>
                  <a:gd name="T19" fmla="*/ 223 h 333"/>
                  <a:gd name="T20" fmla="*/ 109 w 569"/>
                  <a:gd name="T21" fmla="*/ 205 h 333"/>
                  <a:gd name="T22" fmla="*/ 127 w 569"/>
                  <a:gd name="T23" fmla="*/ 223 h 333"/>
                  <a:gd name="T24" fmla="*/ 127 w 569"/>
                  <a:gd name="T25" fmla="*/ 332 h 333"/>
                  <a:gd name="T26" fmla="*/ 441 w 569"/>
                  <a:gd name="T27" fmla="*/ 332 h 333"/>
                  <a:gd name="T28" fmla="*/ 441 w 569"/>
                  <a:gd name="T29" fmla="*/ 223 h 333"/>
                  <a:gd name="T30" fmla="*/ 453 w 569"/>
                  <a:gd name="T31" fmla="*/ 205 h 333"/>
                  <a:gd name="T32" fmla="*/ 471 w 569"/>
                  <a:gd name="T33" fmla="*/ 223 h 333"/>
                  <a:gd name="T34" fmla="*/ 471 w 569"/>
                  <a:gd name="T35" fmla="*/ 332 h 333"/>
                  <a:gd name="T36" fmla="*/ 568 w 569"/>
                  <a:gd name="T37" fmla="*/ 332 h 333"/>
                  <a:gd name="T38" fmla="*/ 568 w 569"/>
                  <a:gd name="T39" fmla="*/ 132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2"/>
                      <a:pt x="344" y="72"/>
                      <a:pt x="284" y="72"/>
                    </a:cubicBezTo>
                    <a:cubicBezTo>
                      <a:pt x="223" y="72"/>
                      <a:pt x="169" y="42"/>
                      <a:pt x="133" y="0"/>
                    </a:cubicBezTo>
                    <a:lnTo>
                      <a:pt x="133" y="0"/>
                    </a:lnTo>
                    <a:cubicBezTo>
                      <a:pt x="61"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47" y="205"/>
                      <a:pt x="453" y="205"/>
                    </a:cubicBezTo>
                    <a:cubicBezTo>
                      <a:pt x="465" y="205"/>
                      <a:pt x="471" y="211"/>
                      <a:pt x="471" y="223"/>
                    </a:cubicBezTo>
                    <a:cubicBezTo>
                      <a:pt x="471" y="332"/>
                      <a:pt x="471" y="332"/>
                      <a:pt x="471" y="332"/>
                    </a:cubicBezTo>
                    <a:cubicBezTo>
                      <a:pt x="568" y="332"/>
                      <a:pt x="568" y="332"/>
                      <a:pt x="568" y="332"/>
                    </a:cubicBezTo>
                    <a:cubicBezTo>
                      <a:pt x="568" y="132"/>
                      <a:pt x="568" y="132"/>
                      <a:pt x="568" y="132"/>
                    </a:cubicBezTo>
                    <a:cubicBezTo>
                      <a:pt x="568" y="60"/>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9" name="Group 998"/>
            <p:cNvGrpSpPr/>
            <p:nvPr/>
          </p:nvGrpSpPr>
          <p:grpSpPr>
            <a:xfrm>
              <a:off x="18061571" y="3426297"/>
              <a:ext cx="480370" cy="528810"/>
              <a:chOff x="12077248" y="8374065"/>
              <a:chExt cx="844421" cy="929571"/>
            </a:xfrm>
            <a:solidFill>
              <a:schemeClr val="accent4"/>
            </a:solidFill>
          </p:grpSpPr>
          <p:sp>
            <p:nvSpPr>
              <p:cNvPr id="1017" name="Freeform 72"/>
              <p:cNvSpPr>
                <a:spLocks noChangeArrowheads="1"/>
              </p:cNvSpPr>
              <p:nvPr/>
            </p:nvSpPr>
            <p:spPr bwMode="auto">
              <a:xfrm>
                <a:off x="12253992" y="8374065"/>
                <a:ext cx="477845" cy="477878"/>
              </a:xfrm>
              <a:custGeom>
                <a:avLst/>
                <a:gdLst>
                  <a:gd name="T0" fmla="*/ 319 w 320"/>
                  <a:gd name="T1" fmla="*/ 163 h 321"/>
                  <a:gd name="T2" fmla="*/ 319 w 320"/>
                  <a:gd name="T3" fmla="*/ 163 h 321"/>
                  <a:gd name="T4" fmla="*/ 163 w 320"/>
                  <a:gd name="T5" fmla="*/ 320 h 321"/>
                  <a:gd name="T6" fmla="*/ 0 w 320"/>
                  <a:gd name="T7" fmla="*/ 163 h 321"/>
                  <a:gd name="T8" fmla="*/ 163 w 320"/>
                  <a:gd name="T9" fmla="*/ 0 h 321"/>
                  <a:gd name="T10" fmla="*/ 319 w 320"/>
                  <a:gd name="T11" fmla="*/ 163 h 321"/>
                </a:gdLst>
                <a:ahLst/>
                <a:cxnLst>
                  <a:cxn ang="0">
                    <a:pos x="T0" y="T1"/>
                  </a:cxn>
                  <a:cxn ang="0">
                    <a:pos x="T2" y="T3"/>
                  </a:cxn>
                  <a:cxn ang="0">
                    <a:pos x="T4" y="T5"/>
                  </a:cxn>
                  <a:cxn ang="0">
                    <a:pos x="T6" y="T7"/>
                  </a:cxn>
                  <a:cxn ang="0">
                    <a:pos x="T8" y="T9"/>
                  </a:cxn>
                  <a:cxn ang="0">
                    <a:pos x="T10" y="T11"/>
                  </a:cxn>
                </a:cxnLst>
                <a:rect l="0" t="0" r="r" b="b"/>
                <a:pathLst>
                  <a:path w="320" h="321">
                    <a:moveTo>
                      <a:pt x="319" y="163"/>
                    </a:moveTo>
                    <a:lnTo>
                      <a:pt x="319" y="163"/>
                    </a:lnTo>
                    <a:cubicBezTo>
                      <a:pt x="319" y="247"/>
                      <a:pt x="253" y="320"/>
                      <a:pt x="163" y="320"/>
                    </a:cubicBezTo>
                    <a:cubicBezTo>
                      <a:pt x="72" y="320"/>
                      <a:pt x="0" y="247"/>
                      <a:pt x="0" y="163"/>
                    </a:cubicBezTo>
                    <a:cubicBezTo>
                      <a:pt x="0" y="72"/>
                      <a:pt x="72" y="0"/>
                      <a:pt x="163" y="0"/>
                    </a:cubicBezTo>
                    <a:cubicBezTo>
                      <a:pt x="253" y="0"/>
                      <a:pt x="319" y="72"/>
                      <a:pt x="319"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8" name="Freeform 73"/>
              <p:cNvSpPr>
                <a:spLocks noChangeArrowheads="1"/>
              </p:cNvSpPr>
              <p:nvPr/>
            </p:nvSpPr>
            <p:spPr bwMode="auto">
              <a:xfrm>
                <a:off x="12077248" y="8806117"/>
                <a:ext cx="844421" cy="497519"/>
              </a:xfrm>
              <a:custGeom>
                <a:avLst/>
                <a:gdLst>
                  <a:gd name="T0" fmla="*/ 434 w 568"/>
                  <a:gd name="T1" fmla="*/ 0 h 333"/>
                  <a:gd name="T2" fmla="*/ 434 w 568"/>
                  <a:gd name="T3" fmla="*/ 0 h 333"/>
                  <a:gd name="T4" fmla="*/ 428 w 568"/>
                  <a:gd name="T5" fmla="*/ 0 h 333"/>
                  <a:gd name="T6" fmla="*/ 284 w 568"/>
                  <a:gd name="T7" fmla="*/ 72 h 333"/>
                  <a:gd name="T8" fmla="*/ 133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09 w 568"/>
                  <a:gd name="T21" fmla="*/ 205 h 333"/>
                  <a:gd name="T22" fmla="*/ 127 w 568"/>
                  <a:gd name="T23" fmla="*/ 223 h 333"/>
                  <a:gd name="T24" fmla="*/ 127 w 568"/>
                  <a:gd name="T25" fmla="*/ 332 h 333"/>
                  <a:gd name="T26" fmla="*/ 440 w 568"/>
                  <a:gd name="T27" fmla="*/ 332 h 333"/>
                  <a:gd name="T28" fmla="*/ 440 w 568"/>
                  <a:gd name="T29" fmla="*/ 223 h 333"/>
                  <a:gd name="T30" fmla="*/ 453 w 568"/>
                  <a:gd name="T31" fmla="*/ 205 h 333"/>
                  <a:gd name="T32" fmla="*/ 471 w 568"/>
                  <a:gd name="T33" fmla="*/ 223 h 333"/>
                  <a:gd name="T34" fmla="*/ 471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4" y="72"/>
                    </a:cubicBezTo>
                    <a:cubicBezTo>
                      <a:pt x="223" y="72"/>
                      <a:pt x="169" y="42"/>
                      <a:pt x="133" y="0"/>
                    </a:cubicBezTo>
                    <a:lnTo>
                      <a:pt x="133" y="0"/>
                    </a:lnTo>
                    <a:cubicBezTo>
                      <a:pt x="60"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0" y="332"/>
                      <a:pt x="440" y="332"/>
                      <a:pt x="440" y="332"/>
                    </a:cubicBezTo>
                    <a:cubicBezTo>
                      <a:pt x="440" y="223"/>
                      <a:pt x="440" y="223"/>
                      <a:pt x="440" y="223"/>
                    </a:cubicBezTo>
                    <a:cubicBezTo>
                      <a:pt x="440" y="211"/>
                      <a:pt x="447" y="205"/>
                      <a:pt x="453"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0" name="Group 999"/>
            <p:cNvGrpSpPr/>
            <p:nvPr/>
          </p:nvGrpSpPr>
          <p:grpSpPr>
            <a:xfrm>
              <a:off x="18631311" y="3426297"/>
              <a:ext cx="480368" cy="528810"/>
              <a:chOff x="13078768" y="8374065"/>
              <a:chExt cx="844417" cy="929571"/>
            </a:xfrm>
            <a:solidFill>
              <a:schemeClr val="accent4"/>
            </a:solidFill>
          </p:grpSpPr>
          <p:sp>
            <p:nvSpPr>
              <p:cNvPr id="1015" name="Freeform 74"/>
              <p:cNvSpPr>
                <a:spLocks noChangeArrowheads="1"/>
              </p:cNvSpPr>
              <p:nvPr/>
            </p:nvSpPr>
            <p:spPr bwMode="auto">
              <a:xfrm>
                <a:off x="13255508" y="8374065"/>
                <a:ext cx="477849" cy="477878"/>
              </a:xfrm>
              <a:custGeom>
                <a:avLst/>
                <a:gdLst>
                  <a:gd name="T0" fmla="*/ 320 w 321"/>
                  <a:gd name="T1" fmla="*/ 163 h 321"/>
                  <a:gd name="T2" fmla="*/ 320 w 321"/>
                  <a:gd name="T3" fmla="*/ 163 h 321"/>
                  <a:gd name="T4" fmla="*/ 163 w 321"/>
                  <a:gd name="T5" fmla="*/ 320 h 321"/>
                  <a:gd name="T6" fmla="*/ 0 w 321"/>
                  <a:gd name="T7" fmla="*/ 163 h 321"/>
                  <a:gd name="T8" fmla="*/ 163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8" y="320"/>
                      <a:pt x="163" y="320"/>
                    </a:cubicBezTo>
                    <a:cubicBezTo>
                      <a:pt x="73" y="320"/>
                      <a:pt x="0" y="247"/>
                      <a:pt x="0" y="163"/>
                    </a:cubicBezTo>
                    <a:cubicBezTo>
                      <a:pt x="0" y="72"/>
                      <a:pt x="73" y="0"/>
                      <a:pt x="163" y="0"/>
                    </a:cubicBezTo>
                    <a:cubicBezTo>
                      <a:pt x="248" y="0"/>
                      <a:pt x="320" y="72"/>
                      <a:pt x="320"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6" name="Freeform 75"/>
              <p:cNvSpPr>
                <a:spLocks noChangeArrowheads="1"/>
              </p:cNvSpPr>
              <p:nvPr/>
            </p:nvSpPr>
            <p:spPr bwMode="auto">
              <a:xfrm>
                <a:off x="13078768" y="8806117"/>
                <a:ext cx="844417" cy="497519"/>
              </a:xfrm>
              <a:custGeom>
                <a:avLst/>
                <a:gdLst>
                  <a:gd name="T0" fmla="*/ 434 w 568"/>
                  <a:gd name="T1" fmla="*/ 0 h 333"/>
                  <a:gd name="T2" fmla="*/ 434 w 568"/>
                  <a:gd name="T3" fmla="*/ 0 h 333"/>
                  <a:gd name="T4" fmla="*/ 428 w 568"/>
                  <a:gd name="T5" fmla="*/ 0 h 333"/>
                  <a:gd name="T6" fmla="*/ 283 w 568"/>
                  <a:gd name="T7" fmla="*/ 72 h 333"/>
                  <a:gd name="T8" fmla="*/ 133 w 568"/>
                  <a:gd name="T9" fmla="*/ 0 h 333"/>
                  <a:gd name="T10" fmla="*/ 133 w 568"/>
                  <a:gd name="T11" fmla="*/ 0 h 333"/>
                  <a:gd name="T12" fmla="*/ 0 w 568"/>
                  <a:gd name="T13" fmla="*/ 132 h 333"/>
                  <a:gd name="T14" fmla="*/ 0 w 568"/>
                  <a:gd name="T15" fmla="*/ 332 h 333"/>
                  <a:gd name="T16" fmla="*/ 96 w 568"/>
                  <a:gd name="T17" fmla="*/ 332 h 333"/>
                  <a:gd name="T18" fmla="*/ 96 w 568"/>
                  <a:gd name="T19" fmla="*/ 223 h 333"/>
                  <a:gd name="T20" fmla="*/ 108 w 568"/>
                  <a:gd name="T21" fmla="*/ 205 h 333"/>
                  <a:gd name="T22" fmla="*/ 126 w 568"/>
                  <a:gd name="T23" fmla="*/ 223 h 333"/>
                  <a:gd name="T24" fmla="*/ 126 w 568"/>
                  <a:gd name="T25" fmla="*/ 332 h 333"/>
                  <a:gd name="T26" fmla="*/ 440 w 568"/>
                  <a:gd name="T27" fmla="*/ 332 h 333"/>
                  <a:gd name="T28" fmla="*/ 440 w 568"/>
                  <a:gd name="T29" fmla="*/ 223 h 333"/>
                  <a:gd name="T30" fmla="*/ 452 w 568"/>
                  <a:gd name="T31" fmla="*/ 205 h 333"/>
                  <a:gd name="T32" fmla="*/ 464 w 568"/>
                  <a:gd name="T33" fmla="*/ 223 h 333"/>
                  <a:gd name="T34" fmla="*/ 464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3" y="72"/>
                    </a:cubicBezTo>
                    <a:cubicBezTo>
                      <a:pt x="223" y="72"/>
                      <a:pt x="169" y="42"/>
                      <a:pt x="133" y="0"/>
                    </a:cubicBezTo>
                    <a:lnTo>
                      <a:pt x="133" y="0"/>
                    </a:lnTo>
                    <a:cubicBezTo>
                      <a:pt x="54" y="0"/>
                      <a:pt x="0" y="60"/>
                      <a:pt x="0" y="132"/>
                    </a:cubicBezTo>
                    <a:cubicBezTo>
                      <a:pt x="0" y="332"/>
                      <a:pt x="0" y="332"/>
                      <a:pt x="0" y="332"/>
                    </a:cubicBezTo>
                    <a:cubicBezTo>
                      <a:pt x="96" y="332"/>
                      <a:pt x="96" y="332"/>
                      <a:pt x="96" y="332"/>
                    </a:cubicBezTo>
                    <a:cubicBezTo>
                      <a:pt x="96" y="223"/>
                      <a:pt x="96" y="223"/>
                      <a:pt x="96" y="223"/>
                    </a:cubicBezTo>
                    <a:cubicBezTo>
                      <a:pt x="96" y="211"/>
                      <a:pt x="102" y="205"/>
                      <a:pt x="108" y="205"/>
                    </a:cubicBezTo>
                    <a:cubicBezTo>
                      <a:pt x="114"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2" y="205"/>
                    </a:cubicBezTo>
                    <a:cubicBezTo>
                      <a:pt x="458" y="205"/>
                      <a:pt x="464" y="211"/>
                      <a:pt x="464" y="223"/>
                    </a:cubicBezTo>
                    <a:cubicBezTo>
                      <a:pt x="464" y="332"/>
                      <a:pt x="464" y="332"/>
                      <a:pt x="464"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1" name="Group 1000"/>
            <p:cNvGrpSpPr/>
            <p:nvPr/>
          </p:nvGrpSpPr>
          <p:grpSpPr>
            <a:xfrm>
              <a:off x="19197328" y="3426297"/>
              <a:ext cx="484093" cy="528810"/>
              <a:chOff x="14073744" y="8374065"/>
              <a:chExt cx="850965" cy="929571"/>
            </a:xfrm>
            <a:solidFill>
              <a:schemeClr val="bg1">
                <a:lumMod val="85000"/>
              </a:schemeClr>
            </a:solidFill>
          </p:grpSpPr>
          <p:sp>
            <p:nvSpPr>
              <p:cNvPr id="1013" name="Freeform 76"/>
              <p:cNvSpPr>
                <a:spLocks noChangeArrowheads="1"/>
              </p:cNvSpPr>
              <p:nvPr/>
            </p:nvSpPr>
            <p:spPr bwMode="auto">
              <a:xfrm>
                <a:off x="14257028"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3" y="320"/>
                      <a:pt x="0" y="247"/>
                      <a:pt x="0" y="163"/>
                    </a:cubicBezTo>
                    <a:cubicBezTo>
                      <a:pt x="0" y="72"/>
                      <a:pt x="73" y="0"/>
                      <a:pt x="157" y="0"/>
                    </a:cubicBezTo>
                    <a:cubicBezTo>
                      <a:pt x="247" y="0"/>
                      <a:pt x="320" y="72"/>
                      <a:pt x="320"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4" name="Freeform 77"/>
              <p:cNvSpPr>
                <a:spLocks noChangeArrowheads="1"/>
              </p:cNvSpPr>
              <p:nvPr/>
            </p:nvSpPr>
            <p:spPr bwMode="auto">
              <a:xfrm>
                <a:off x="14073744" y="8806117"/>
                <a:ext cx="850965" cy="497519"/>
              </a:xfrm>
              <a:custGeom>
                <a:avLst/>
                <a:gdLst>
                  <a:gd name="T0" fmla="*/ 441 w 574"/>
                  <a:gd name="T1" fmla="*/ 0 h 333"/>
                  <a:gd name="T2" fmla="*/ 441 w 574"/>
                  <a:gd name="T3" fmla="*/ 0 h 333"/>
                  <a:gd name="T4" fmla="*/ 435 w 574"/>
                  <a:gd name="T5" fmla="*/ 0 h 333"/>
                  <a:gd name="T6" fmla="*/ 284 w 574"/>
                  <a:gd name="T7" fmla="*/ 72 h 333"/>
                  <a:gd name="T8" fmla="*/ 139 w 574"/>
                  <a:gd name="T9" fmla="*/ 0 h 333"/>
                  <a:gd name="T10" fmla="*/ 133 w 574"/>
                  <a:gd name="T11" fmla="*/ 0 h 333"/>
                  <a:gd name="T12" fmla="*/ 0 w 574"/>
                  <a:gd name="T13" fmla="*/ 132 h 333"/>
                  <a:gd name="T14" fmla="*/ 0 w 574"/>
                  <a:gd name="T15" fmla="*/ 332 h 333"/>
                  <a:gd name="T16" fmla="*/ 103 w 574"/>
                  <a:gd name="T17" fmla="*/ 332 h 333"/>
                  <a:gd name="T18" fmla="*/ 103 w 574"/>
                  <a:gd name="T19" fmla="*/ 223 h 333"/>
                  <a:gd name="T20" fmla="*/ 115 w 574"/>
                  <a:gd name="T21" fmla="*/ 205 h 333"/>
                  <a:gd name="T22" fmla="*/ 127 w 574"/>
                  <a:gd name="T23" fmla="*/ 223 h 333"/>
                  <a:gd name="T24" fmla="*/ 127 w 574"/>
                  <a:gd name="T25" fmla="*/ 332 h 333"/>
                  <a:gd name="T26" fmla="*/ 447 w 574"/>
                  <a:gd name="T27" fmla="*/ 332 h 333"/>
                  <a:gd name="T28" fmla="*/ 447 w 574"/>
                  <a:gd name="T29" fmla="*/ 223 h 333"/>
                  <a:gd name="T30" fmla="*/ 459 w 574"/>
                  <a:gd name="T31" fmla="*/ 205 h 333"/>
                  <a:gd name="T32" fmla="*/ 471 w 574"/>
                  <a:gd name="T33" fmla="*/ 223 h 333"/>
                  <a:gd name="T34" fmla="*/ 471 w 574"/>
                  <a:gd name="T35" fmla="*/ 332 h 333"/>
                  <a:gd name="T36" fmla="*/ 573 w 574"/>
                  <a:gd name="T37" fmla="*/ 332 h 333"/>
                  <a:gd name="T38" fmla="*/ 573 w 574"/>
                  <a:gd name="T39" fmla="*/ 132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2"/>
                      <a:pt x="344" y="72"/>
                      <a:pt x="284" y="72"/>
                    </a:cubicBezTo>
                    <a:cubicBezTo>
                      <a:pt x="230" y="72"/>
                      <a:pt x="175" y="42"/>
                      <a:pt x="139" y="0"/>
                    </a:cubicBezTo>
                    <a:cubicBezTo>
                      <a:pt x="133" y="0"/>
                      <a:pt x="133" y="0"/>
                      <a:pt x="133" y="0"/>
                    </a:cubicBezTo>
                    <a:cubicBezTo>
                      <a:pt x="61" y="0"/>
                      <a:pt x="0" y="60"/>
                      <a:pt x="0" y="132"/>
                    </a:cubicBezTo>
                    <a:cubicBezTo>
                      <a:pt x="0" y="332"/>
                      <a:pt x="0" y="332"/>
                      <a:pt x="0" y="332"/>
                    </a:cubicBezTo>
                    <a:cubicBezTo>
                      <a:pt x="103" y="332"/>
                      <a:pt x="103" y="332"/>
                      <a:pt x="103" y="332"/>
                    </a:cubicBezTo>
                    <a:cubicBezTo>
                      <a:pt x="103" y="223"/>
                      <a:pt x="103" y="223"/>
                      <a:pt x="103" y="223"/>
                    </a:cubicBezTo>
                    <a:cubicBezTo>
                      <a:pt x="103" y="211"/>
                      <a:pt x="109" y="205"/>
                      <a:pt x="115" y="205"/>
                    </a:cubicBezTo>
                    <a:cubicBezTo>
                      <a:pt x="121" y="205"/>
                      <a:pt x="127" y="211"/>
                      <a:pt x="127" y="223"/>
                    </a:cubicBezTo>
                    <a:cubicBezTo>
                      <a:pt x="127" y="332"/>
                      <a:pt x="127" y="332"/>
                      <a:pt x="127" y="332"/>
                    </a:cubicBezTo>
                    <a:cubicBezTo>
                      <a:pt x="447" y="332"/>
                      <a:pt x="447" y="332"/>
                      <a:pt x="447" y="332"/>
                    </a:cubicBezTo>
                    <a:cubicBezTo>
                      <a:pt x="447" y="223"/>
                      <a:pt x="447" y="223"/>
                      <a:pt x="447" y="223"/>
                    </a:cubicBezTo>
                    <a:cubicBezTo>
                      <a:pt x="447" y="211"/>
                      <a:pt x="453" y="205"/>
                      <a:pt x="459" y="205"/>
                    </a:cubicBezTo>
                    <a:cubicBezTo>
                      <a:pt x="465" y="205"/>
                      <a:pt x="471" y="211"/>
                      <a:pt x="471" y="223"/>
                    </a:cubicBezTo>
                    <a:cubicBezTo>
                      <a:pt x="471" y="332"/>
                      <a:pt x="471" y="332"/>
                      <a:pt x="471" y="332"/>
                    </a:cubicBezTo>
                    <a:cubicBezTo>
                      <a:pt x="573" y="332"/>
                      <a:pt x="573" y="332"/>
                      <a:pt x="573" y="332"/>
                    </a:cubicBezTo>
                    <a:cubicBezTo>
                      <a:pt x="573" y="132"/>
                      <a:pt x="573" y="132"/>
                      <a:pt x="573" y="132"/>
                    </a:cubicBezTo>
                    <a:cubicBezTo>
                      <a:pt x="573" y="60"/>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2" name="Group 1001"/>
            <p:cNvGrpSpPr/>
            <p:nvPr/>
          </p:nvGrpSpPr>
          <p:grpSpPr>
            <a:xfrm>
              <a:off x="19767063" y="3426297"/>
              <a:ext cx="480370" cy="528810"/>
              <a:chOff x="15075256" y="8374065"/>
              <a:chExt cx="844421" cy="929571"/>
            </a:xfrm>
            <a:solidFill>
              <a:schemeClr val="bg1">
                <a:lumMod val="85000"/>
              </a:schemeClr>
            </a:solidFill>
          </p:grpSpPr>
          <p:sp>
            <p:nvSpPr>
              <p:cNvPr id="1011" name="Freeform 78"/>
              <p:cNvSpPr>
                <a:spLocks noChangeArrowheads="1"/>
              </p:cNvSpPr>
              <p:nvPr/>
            </p:nvSpPr>
            <p:spPr bwMode="auto">
              <a:xfrm>
                <a:off x="15265093"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2" y="320"/>
                      <a:pt x="0" y="247"/>
                      <a:pt x="0" y="163"/>
                    </a:cubicBezTo>
                    <a:cubicBezTo>
                      <a:pt x="0" y="72"/>
                      <a:pt x="72" y="0"/>
                      <a:pt x="157" y="0"/>
                    </a:cubicBezTo>
                    <a:cubicBezTo>
                      <a:pt x="247" y="0"/>
                      <a:pt x="320" y="72"/>
                      <a:pt x="320"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2" name="Freeform 79"/>
              <p:cNvSpPr>
                <a:spLocks noChangeArrowheads="1"/>
              </p:cNvSpPr>
              <p:nvPr/>
            </p:nvSpPr>
            <p:spPr bwMode="auto">
              <a:xfrm>
                <a:off x="15075256" y="8806117"/>
                <a:ext cx="844421" cy="497519"/>
              </a:xfrm>
              <a:custGeom>
                <a:avLst/>
                <a:gdLst>
                  <a:gd name="T0" fmla="*/ 435 w 568"/>
                  <a:gd name="T1" fmla="*/ 0 h 333"/>
                  <a:gd name="T2" fmla="*/ 435 w 568"/>
                  <a:gd name="T3" fmla="*/ 0 h 333"/>
                  <a:gd name="T4" fmla="*/ 435 w 568"/>
                  <a:gd name="T5" fmla="*/ 0 h 333"/>
                  <a:gd name="T6" fmla="*/ 284 w 568"/>
                  <a:gd name="T7" fmla="*/ 72 h 333"/>
                  <a:gd name="T8" fmla="*/ 139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15 w 568"/>
                  <a:gd name="T21" fmla="*/ 205 h 333"/>
                  <a:gd name="T22" fmla="*/ 127 w 568"/>
                  <a:gd name="T23" fmla="*/ 223 h 333"/>
                  <a:gd name="T24" fmla="*/ 127 w 568"/>
                  <a:gd name="T25" fmla="*/ 332 h 333"/>
                  <a:gd name="T26" fmla="*/ 441 w 568"/>
                  <a:gd name="T27" fmla="*/ 332 h 333"/>
                  <a:gd name="T28" fmla="*/ 441 w 568"/>
                  <a:gd name="T29" fmla="*/ 223 h 333"/>
                  <a:gd name="T30" fmla="*/ 459 w 568"/>
                  <a:gd name="T31" fmla="*/ 205 h 333"/>
                  <a:gd name="T32" fmla="*/ 471 w 568"/>
                  <a:gd name="T33" fmla="*/ 223 h 333"/>
                  <a:gd name="T34" fmla="*/ 471 w 568"/>
                  <a:gd name="T35" fmla="*/ 332 h 333"/>
                  <a:gd name="T36" fmla="*/ 567 w 568"/>
                  <a:gd name="T37" fmla="*/ 332 h 333"/>
                  <a:gd name="T38" fmla="*/ 567 w 568"/>
                  <a:gd name="T39" fmla="*/ 132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2"/>
                      <a:pt x="344" y="72"/>
                      <a:pt x="284" y="72"/>
                    </a:cubicBezTo>
                    <a:cubicBezTo>
                      <a:pt x="223" y="72"/>
                      <a:pt x="175" y="42"/>
                      <a:pt x="139" y="0"/>
                    </a:cubicBezTo>
                    <a:cubicBezTo>
                      <a:pt x="133" y="0"/>
                      <a:pt x="133" y="0"/>
                      <a:pt x="133" y="0"/>
                    </a:cubicBezTo>
                    <a:cubicBezTo>
                      <a:pt x="60" y="0"/>
                      <a:pt x="0" y="60"/>
                      <a:pt x="0" y="132"/>
                    </a:cubicBezTo>
                    <a:cubicBezTo>
                      <a:pt x="0" y="332"/>
                      <a:pt x="0" y="332"/>
                      <a:pt x="0" y="332"/>
                    </a:cubicBezTo>
                    <a:cubicBezTo>
                      <a:pt x="97" y="332"/>
                      <a:pt x="97" y="332"/>
                      <a:pt x="97" y="332"/>
                    </a:cubicBezTo>
                    <a:cubicBezTo>
                      <a:pt x="97" y="223"/>
                      <a:pt x="97" y="223"/>
                      <a:pt x="97" y="223"/>
                    </a:cubicBezTo>
                    <a:cubicBezTo>
                      <a:pt x="97" y="211"/>
                      <a:pt x="109" y="205"/>
                      <a:pt x="115"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53" y="205"/>
                      <a:pt x="459"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sp>
          <p:nvSpPr>
            <p:cNvPr id="1003" name="Freeform 80"/>
            <p:cNvSpPr>
              <a:spLocks noChangeArrowheads="1"/>
            </p:cNvSpPr>
            <p:nvPr/>
          </p:nvSpPr>
          <p:spPr bwMode="auto">
            <a:xfrm>
              <a:off x="16903477" y="1095053"/>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2"/>
            </a:solidFill>
            <a:ln>
              <a:noFill/>
            </a:ln>
            <a:effectLst/>
            <a:extLst/>
          </p:spPr>
          <p:txBody>
            <a:bodyPr wrap="none" anchor="ctr"/>
            <a:lstStyle/>
            <a:p>
              <a:endParaRPr lang="en-US" sz="7200"/>
            </a:p>
          </p:txBody>
        </p:sp>
        <p:sp>
          <p:nvSpPr>
            <p:cNvPr id="1004" name="Freeform 81"/>
            <p:cNvSpPr>
              <a:spLocks noChangeArrowheads="1"/>
            </p:cNvSpPr>
            <p:nvPr/>
          </p:nvSpPr>
          <p:spPr bwMode="auto">
            <a:xfrm>
              <a:off x="16903477" y="4074275"/>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1">
                <a:lumMod val="75000"/>
              </a:schemeClr>
            </a:solidFill>
            <a:ln>
              <a:noFill/>
            </a:ln>
            <a:effectLst/>
            <a:extLst/>
          </p:spPr>
          <p:txBody>
            <a:bodyPr wrap="none" anchor="ctr"/>
            <a:lstStyle/>
            <a:p>
              <a:endParaRPr lang="en-US" sz="7200"/>
            </a:p>
          </p:txBody>
        </p:sp>
        <p:grpSp>
          <p:nvGrpSpPr>
            <p:cNvPr id="1005" name="Group 1004"/>
            <p:cNvGrpSpPr/>
            <p:nvPr/>
          </p:nvGrpSpPr>
          <p:grpSpPr>
            <a:xfrm>
              <a:off x="20334653" y="1782305"/>
              <a:ext cx="1270762" cy="1803125"/>
              <a:chOff x="15939318" y="5484166"/>
              <a:chExt cx="2233815" cy="3169633"/>
            </a:xfrm>
          </p:grpSpPr>
          <p:sp>
            <p:nvSpPr>
              <p:cNvPr id="1008" name="Freeform 262"/>
              <p:cNvSpPr>
                <a:spLocks noChangeArrowheads="1"/>
              </p:cNvSpPr>
              <p:nvPr/>
            </p:nvSpPr>
            <p:spPr bwMode="auto">
              <a:xfrm flipV="1">
                <a:off x="15939318" y="5484166"/>
                <a:ext cx="2229732" cy="27430"/>
              </a:xfrm>
              <a:custGeom>
                <a:avLst/>
                <a:gdLst>
                  <a:gd name="T0" fmla="*/ 0 w 776"/>
                  <a:gd name="T1" fmla="*/ 10 h 11"/>
                  <a:gd name="T2" fmla="*/ 775 w 776"/>
                  <a:gd name="T3" fmla="*/ 10 h 11"/>
                  <a:gd name="T4" fmla="*/ 775 w 776"/>
                  <a:gd name="T5" fmla="*/ 0 h 11"/>
                  <a:gd name="T6" fmla="*/ 0 w 776"/>
                  <a:gd name="T7" fmla="*/ 0 h 11"/>
                  <a:gd name="T8" fmla="*/ 0 w 776"/>
                  <a:gd name="T9" fmla="*/ 10 h 11"/>
                </a:gdLst>
                <a:ahLst/>
                <a:cxnLst>
                  <a:cxn ang="0">
                    <a:pos x="T0" y="T1"/>
                  </a:cxn>
                  <a:cxn ang="0">
                    <a:pos x="T2" y="T3"/>
                  </a:cxn>
                  <a:cxn ang="0">
                    <a:pos x="T4" y="T5"/>
                  </a:cxn>
                  <a:cxn ang="0">
                    <a:pos x="T6" y="T7"/>
                  </a:cxn>
                  <a:cxn ang="0">
                    <a:pos x="T8" y="T9"/>
                  </a:cxn>
                </a:cxnLst>
                <a:rect l="0" t="0" r="r" b="b"/>
                <a:pathLst>
                  <a:path w="776" h="11">
                    <a:moveTo>
                      <a:pt x="0" y="10"/>
                    </a:moveTo>
                    <a:lnTo>
                      <a:pt x="775" y="10"/>
                    </a:lnTo>
                    <a:lnTo>
                      <a:pt x="775" y="0"/>
                    </a:lnTo>
                    <a:lnTo>
                      <a:pt x="0" y="0"/>
                    </a:lnTo>
                    <a:lnTo>
                      <a:pt x="0" y="10"/>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09" name="Freeform 264"/>
              <p:cNvSpPr>
                <a:spLocks noChangeArrowheads="1"/>
              </p:cNvSpPr>
              <p:nvPr/>
            </p:nvSpPr>
            <p:spPr bwMode="auto">
              <a:xfrm flipV="1">
                <a:off x="15939318" y="8623224"/>
                <a:ext cx="2229732" cy="27430"/>
              </a:xfrm>
              <a:custGeom>
                <a:avLst/>
                <a:gdLst>
                  <a:gd name="T0" fmla="*/ 0 w 776"/>
                  <a:gd name="T1" fmla="*/ 15 h 16"/>
                  <a:gd name="T2" fmla="*/ 775 w 776"/>
                  <a:gd name="T3" fmla="*/ 15 h 16"/>
                  <a:gd name="T4" fmla="*/ 775 w 776"/>
                  <a:gd name="T5" fmla="*/ 0 h 16"/>
                  <a:gd name="T6" fmla="*/ 0 w 776"/>
                  <a:gd name="T7" fmla="*/ 0 h 16"/>
                  <a:gd name="T8" fmla="*/ 0 w 776"/>
                  <a:gd name="T9" fmla="*/ 15 h 16"/>
                </a:gdLst>
                <a:ahLst/>
                <a:cxnLst>
                  <a:cxn ang="0">
                    <a:pos x="T0" y="T1"/>
                  </a:cxn>
                  <a:cxn ang="0">
                    <a:pos x="T2" y="T3"/>
                  </a:cxn>
                  <a:cxn ang="0">
                    <a:pos x="T4" y="T5"/>
                  </a:cxn>
                  <a:cxn ang="0">
                    <a:pos x="T6" y="T7"/>
                  </a:cxn>
                  <a:cxn ang="0">
                    <a:pos x="T8" y="T9"/>
                  </a:cxn>
                </a:cxnLst>
                <a:rect l="0" t="0" r="r" b="b"/>
                <a:pathLst>
                  <a:path w="776" h="16">
                    <a:moveTo>
                      <a:pt x="0" y="15"/>
                    </a:moveTo>
                    <a:lnTo>
                      <a:pt x="775" y="15"/>
                    </a:lnTo>
                    <a:lnTo>
                      <a:pt x="775" y="0"/>
                    </a:lnTo>
                    <a:lnTo>
                      <a:pt x="0" y="0"/>
                    </a:lnTo>
                    <a:lnTo>
                      <a:pt x="0" y="15"/>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10" name="Freeform 267"/>
              <p:cNvSpPr>
                <a:spLocks noChangeArrowheads="1"/>
              </p:cNvSpPr>
              <p:nvPr/>
            </p:nvSpPr>
            <p:spPr bwMode="auto">
              <a:xfrm>
                <a:off x="18148673" y="5492315"/>
                <a:ext cx="24460" cy="3161484"/>
              </a:xfrm>
              <a:custGeom>
                <a:avLst/>
                <a:gdLst>
                  <a:gd name="T0" fmla="*/ 0 w 16"/>
                  <a:gd name="T1" fmla="*/ 0 h 2279"/>
                  <a:gd name="T2" fmla="*/ 0 w 16"/>
                  <a:gd name="T3" fmla="*/ 2278 h 2279"/>
                  <a:gd name="T4" fmla="*/ 15 w 16"/>
                  <a:gd name="T5" fmla="*/ 2278 h 2279"/>
                  <a:gd name="T6" fmla="*/ 15 w 16"/>
                  <a:gd name="T7" fmla="*/ 0 h 2279"/>
                </a:gdLst>
                <a:ahLst/>
                <a:cxnLst>
                  <a:cxn ang="0">
                    <a:pos x="T0" y="T1"/>
                  </a:cxn>
                  <a:cxn ang="0">
                    <a:pos x="T2" y="T3"/>
                  </a:cxn>
                  <a:cxn ang="0">
                    <a:pos x="T4" y="T5"/>
                  </a:cxn>
                  <a:cxn ang="0">
                    <a:pos x="T6" y="T7"/>
                  </a:cxn>
                </a:cxnLst>
                <a:rect l="0" t="0" r="r" b="b"/>
                <a:pathLst>
                  <a:path w="16" h="2279">
                    <a:moveTo>
                      <a:pt x="0" y="0"/>
                    </a:moveTo>
                    <a:lnTo>
                      <a:pt x="0" y="2278"/>
                    </a:lnTo>
                    <a:lnTo>
                      <a:pt x="15" y="2278"/>
                    </a:lnTo>
                    <a:lnTo>
                      <a:pt x="15" y="0"/>
                    </a:lnTo>
                  </a:path>
                </a:pathLst>
              </a:custGeom>
              <a:solidFill>
                <a:schemeClr val="bg1">
                  <a:lumMod val="75000"/>
                </a:schemeClr>
              </a:solidFill>
              <a:ln w="9525" cap="flat">
                <a:noFill/>
                <a:round/>
                <a:headEnd/>
                <a:tailEnd/>
              </a:ln>
              <a:effectLst/>
              <a:extLst/>
            </p:spPr>
            <p:txBody>
              <a:bodyPr wrap="none" anchor="ctr"/>
              <a:lstStyle/>
              <a:p>
                <a:endParaRPr lang="en-US" sz="5400"/>
              </a:p>
            </p:txBody>
          </p:sp>
        </p:grpSp>
        <p:sp>
          <p:nvSpPr>
            <p:cNvPr id="1006" name="TextBox 1005"/>
            <p:cNvSpPr txBox="1"/>
            <p:nvPr/>
          </p:nvSpPr>
          <p:spPr>
            <a:xfrm>
              <a:off x="18012261" y="3982106"/>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sp>
          <p:nvSpPr>
            <p:cNvPr id="1007" name="TextBox 1006"/>
            <p:cNvSpPr txBox="1"/>
            <p:nvPr/>
          </p:nvSpPr>
          <p:spPr>
            <a:xfrm>
              <a:off x="18012262" y="998401"/>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grpSp>
    </p:spTree>
    <p:extLst>
      <p:ext uri="{BB962C8B-B14F-4D97-AF65-F5344CB8AC3E}">
        <p14:creationId xmlns:p14="http://schemas.microsoft.com/office/powerpoint/2010/main" val="15503901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138660" y="0"/>
            <a:ext cx="9971" cy="137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573127" y="9824964"/>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Subtitle 2"/>
          <p:cNvSpPr txBox="1">
            <a:spLocks/>
          </p:cNvSpPr>
          <p:nvPr/>
        </p:nvSpPr>
        <p:spPr>
          <a:xfrm>
            <a:off x="4097371" y="7014873"/>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6" name="TextBox 75"/>
          <p:cNvSpPr txBox="1"/>
          <p:nvPr/>
        </p:nvSpPr>
        <p:spPr>
          <a:xfrm>
            <a:off x="10085754" y="5882792"/>
            <a:ext cx="894797" cy="430887"/>
          </a:xfrm>
          <a:prstGeom prst="rect">
            <a:avLst/>
          </a:prstGeom>
          <a:noFill/>
        </p:spPr>
        <p:txBody>
          <a:bodyPr wrap="none" rtlCol="0" anchor="ctr" anchorCtr="0">
            <a:spAutoFit/>
          </a:bodyPr>
          <a:lstStyle/>
          <a:p>
            <a:pPr algn="r"/>
            <a:r>
              <a:rPr lang="en-US" sz="2200" b="1" dirty="0" smtClean="0">
                <a:solidFill>
                  <a:schemeClr val="tx2"/>
                </a:solidFill>
                <a:latin typeface="Poppins SemiBold" charset="0"/>
                <a:ea typeface="Poppins SemiBold" charset="0"/>
                <a:cs typeface="Poppins SemiBold" charset="0"/>
              </a:rPr>
              <a:t>2000</a:t>
            </a:r>
            <a:endParaRPr lang="en-US" sz="2200" b="1" dirty="0">
              <a:solidFill>
                <a:schemeClr val="tx2"/>
              </a:solidFill>
              <a:latin typeface="Poppins SemiBold" charset="0"/>
              <a:ea typeface="Poppins SemiBold" charset="0"/>
              <a:cs typeface="Poppins SemiBold" charset="0"/>
            </a:endParaRPr>
          </a:p>
        </p:txBody>
      </p:sp>
      <p:sp>
        <p:nvSpPr>
          <p:cNvPr id="77" name="TextBox 76"/>
          <p:cNvSpPr txBox="1"/>
          <p:nvPr/>
        </p:nvSpPr>
        <p:spPr>
          <a:xfrm>
            <a:off x="7227600" y="6441138"/>
            <a:ext cx="3752951"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SUPPORT VIA INTERNET</a:t>
            </a:r>
            <a:endParaRPr lang="en-US" sz="2400" b="1" dirty="0">
              <a:solidFill>
                <a:schemeClr val="tx2"/>
              </a:solidFill>
              <a:latin typeface="Poppins SemiBold" charset="0"/>
              <a:ea typeface="Poppins SemiBold" charset="0"/>
              <a:cs typeface="Poppins SemiBold" charset="0"/>
            </a:endParaRPr>
          </a:p>
        </p:txBody>
      </p:sp>
      <p:sp>
        <p:nvSpPr>
          <p:cNvPr id="78" name="Subtitle 2"/>
          <p:cNvSpPr txBox="1">
            <a:spLocks/>
          </p:cNvSpPr>
          <p:nvPr/>
        </p:nvSpPr>
        <p:spPr>
          <a:xfrm>
            <a:off x="13018107" y="11236201"/>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9" name="TextBox 78"/>
          <p:cNvSpPr txBox="1"/>
          <p:nvPr/>
        </p:nvSpPr>
        <p:spPr>
          <a:xfrm>
            <a:off x="13135678" y="10104120"/>
            <a:ext cx="870751"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2007</a:t>
            </a:r>
            <a:endParaRPr lang="en-US" sz="2200" b="1" dirty="0">
              <a:solidFill>
                <a:schemeClr val="tx2"/>
              </a:solidFill>
              <a:latin typeface="Poppins SemiBold" charset="0"/>
              <a:ea typeface="Poppins SemiBold" charset="0"/>
              <a:cs typeface="Poppins SemiBold" charset="0"/>
            </a:endParaRPr>
          </a:p>
        </p:txBody>
      </p:sp>
      <p:sp>
        <p:nvSpPr>
          <p:cNvPr id="80" name="TextBox 79"/>
          <p:cNvSpPr txBox="1"/>
          <p:nvPr/>
        </p:nvSpPr>
        <p:spPr>
          <a:xfrm>
            <a:off x="13135678" y="10662466"/>
            <a:ext cx="3233578"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COMPANY AWARDS</a:t>
            </a:r>
            <a:endParaRPr lang="en-US" sz="2400" b="1" dirty="0">
              <a:solidFill>
                <a:schemeClr val="tx2"/>
              </a:solidFill>
              <a:latin typeface="Poppins SemiBold" charset="0"/>
              <a:ea typeface="Poppins SemiBold" charset="0"/>
              <a:cs typeface="Poppins SemiBold" charset="0"/>
            </a:endParaRPr>
          </a:p>
        </p:txBody>
      </p:sp>
      <p:sp>
        <p:nvSpPr>
          <p:cNvPr id="7" name="Hexagon 6"/>
          <p:cNvSpPr/>
          <p:nvPr/>
        </p:nvSpPr>
        <p:spPr>
          <a:xfrm rot="5400000">
            <a:off x="11573127" y="5556380"/>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Hexagon 42"/>
          <p:cNvSpPr/>
          <p:nvPr/>
        </p:nvSpPr>
        <p:spPr>
          <a:xfrm rot="5400000">
            <a:off x="11573127" y="917336"/>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13018107" y="2328573"/>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5" name="TextBox 44"/>
          <p:cNvSpPr txBox="1"/>
          <p:nvPr/>
        </p:nvSpPr>
        <p:spPr>
          <a:xfrm>
            <a:off x="13135678" y="1196492"/>
            <a:ext cx="832279"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1995</a:t>
            </a:r>
            <a:endParaRPr lang="en-US" sz="2200" b="1" dirty="0">
              <a:solidFill>
                <a:schemeClr val="tx2"/>
              </a:solidFill>
              <a:latin typeface="Poppins SemiBold" charset="0"/>
              <a:ea typeface="Poppins SemiBold" charset="0"/>
              <a:cs typeface="Poppins SemiBold" charset="0"/>
            </a:endParaRPr>
          </a:p>
        </p:txBody>
      </p:sp>
      <p:sp>
        <p:nvSpPr>
          <p:cNvPr id="46" name="TextBox 45"/>
          <p:cNvSpPr txBox="1"/>
          <p:nvPr/>
        </p:nvSpPr>
        <p:spPr>
          <a:xfrm>
            <a:off x="13135678" y="1754838"/>
            <a:ext cx="415209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LAUNCH A NEW PRODUCT</a:t>
            </a:r>
            <a:endParaRPr lang="en-US" sz="2400" b="1" dirty="0">
              <a:solidFill>
                <a:schemeClr val="tx2"/>
              </a:solidFill>
              <a:latin typeface="Poppins SemiBold" charset="0"/>
              <a:ea typeface="Poppins SemiBold" charset="0"/>
              <a:cs typeface="Poppins SemiBold" charset="0"/>
            </a:endParaRPr>
          </a:p>
        </p:txBody>
      </p:sp>
      <p:sp>
        <p:nvSpPr>
          <p:cNvPr id="85" name="Shape 2645"/>
          <p:cNvSpPr/>
          <p:nvPr/>
        </p:nvSpPr>
        <p:spPr>
          <a:xfrm>
            <a:off x="11882192" y="587069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Shape 2754"/>
          <p:cNvSpPr/>
          <p:nvPr/>
        </p:nvSpPr>
        <p:spPr>
          <a:xfrm>
            <a:off x="11897994" y="1132207"/>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8" name="Shape 2783"/>
          <p:cNvSpPr/>
          <p:nvPr/>
        </p:nvSpPr>
        <p:spPr>
          <a:xfrm>
            <a:off x="11888129" y="10070568"/>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9245462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138660" y="0"/>
            <a:ext cx="0" cy="103098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573127" y="9824964"/>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Subtitle 2"/>
          <p:cNvSpPr txBox="1">
            <a:spLocks/>
          </p:cNvSpPr>
          <p:nvPr/>
        </p:nvSpPr>
        <p:spPr>
          <a:xfrm>
            <a:off x="4097371" y="7014873"/>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6" name="TextBox 75"/>
          <p:cNvSpPr txBox="1"/>
          <p:nvPr/>
        </p:nvSpPr>
        <p:spPr>
          <a:xfrm>
            <a:off x="10162698" y="5882792"/>
            <a:ext cx="817853" cy="430887"/>
          </a:xfrm>
          <a:prstGeom prst="rect">
            <a:avLst/>
          </a:prstGeom>
          <a:noFill/>
        </p:spPr>
        <p:txBody>
          <a:bodyPr wrap="none" rtlCol="0" anchor="ctr" anchorCtr="0">
            <a:spAutoFit/>
          </a:bodyPr>
          <a:lstStyle/>
          <a:p>
            <a:pPr algn="r"/>
            <a:r>
              <a:rPr lang="en-US" sz="2200" b="1" dirty="0" smtClean="0">
                <a:solidFill>
                  <a:schemeClr val="tx2"/>
                </a:solidFill>
                <a:latin typeface="Poppins SemiBold" charset="0"/>
                <a:ea typeface="Poppins SemiBold" charset="0"/>
                <a:cs typeface="Poppins SemiBold" charset="0"/>
              </a:rPr>
              <a:t>2016</a:t>
            </a:r>
            <a:endParaRPr lang="en-US" sz="2200" b="1" dirty="0">
              <a:solidFill>
                <a:schemeClr val="tx2"/>
              </a:solidFill>
              <a:latin typeface="Poppins SemiBold" charset="0"/>
              <a:ea typeface="Poppins SemiBold" charset="0"/>
              <a:cs typeface="Poppins SemiBold" charset="0"/>
            </a:endParaRPr>
          </a:p>
        </p:txBody>
      </p:sp>
      <p:sp>
        <p:nvSpPr>
          <p:cNvPr id="77" name="TextBox 76"/>
          <p:cNvSpPr txBox="1"/>
          <p:nvPr/>
        </p:nvSpPr>
        <p:spPr>
          <a:xfrm>
            <a:off x="7766210" y="6441138"/>
            <a:ext cx="3214341"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1,000,000 MEMBERS</a:t>
            </a:r>
            <a:endParaRPr lang="en-US" sz="2400" b="1" dirty="0">
              <a:solidFill>
                <a:schemeClr val="tx2"/>
              </a:solidFill>
              <a:latin typeface="Poppins SemiBold" charset="0"/>
              <a:ea typeface="Poppins SemiBold" charset="0"/>
              <a:cs typeface="Poppins SemiBold" charset="0"/>
            </a:endParaRPr>
          </a:p>
        </p:txBody>
      </p:sp>
      <p:sp>
        <p:nvSpPr>
          <p:cNvPr id="7" name="Hexagon 6"/>
          <p:cNvSpPr/>
          <p:nvPr/>
        </p:nvSpPr>
        <p:spPr>
          <a:xfrm rot="5400000">
            <a:off x="11573127" y="5556380"/>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Hexagon 42"/>
          <p:cNvSpPr/>
          <p:nvPr/>
        </p:nvSpPr>
        <p:spPr>
          <a:xfrm rot="5400000">
            <a:off x="11573127" y="917336"/>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3135678" y="10088730"/>
            <a:ext cx="1180131"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FINISH</a:t>
            </a:r>
            <a:endParaRPr lang="en-US" sz="2400" b="1" dirty="0">
              <a:solidFill>
                <a:schemeClr val="tx2"/>
              </a:solidFill>
              <a:latin typeface="Poppins SemiBold" charset="0"/>
              <a:ea typeface="Poppins SemiBold" charset="0"/>
              <a:cs typeface="Poppins SemiBold" charset="0"/>
            </a:endParaRPr>
          </a:p>
        </p:txBody>
      </p:sp>
      <p:sp>
        <p:nvSpPr>
          <p:cNvPr id="22" name="Shape 2587"/>
          <p:cNvSpPr/>
          <p:nvPr/>
        </p:nvSpPr>
        <p:spPr>
          <a:xfrm>
            <a:off x="11890645" y="113260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617"/>
          <p:cNvSpPr/>
          <p:nvPr/>
        </p:nvSpPr>
        <p:spPr>
          <a:xfrm>
            <a:off x="11882794" y="5825761"/>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ubtitle 2"/>
          <p:cNvSpPr txBox="1">
            <a:spLocks/>
          </p:cNvSpPr>
          <p:nvPr/>
        </p:nvSpPr>
        <p:spPr>
          <a:xfrm>
            <a:off x="13018107" y="2328573"/>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6" name="TextBox 25"/>
          <p:cNvSpPr txBox="1"/>
          <p:nvPr/>
        </p:nvSpPr>
        <p:spPr>
          <a:xfrm>
            <a:off x="13135678" y="1196492"/>
            <a:ext cx="798617"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2012</a:t>
            </a:r>
            <a:endParaRPr lang="en-US" sz="2200" b="1" dirty="0">
              <a:solidFill>
                <a:schemeClr val="tx2"/>
              </a:solidFill>
              <a:latin typeface="Poppins SemiBold" charset="0"/>
              <a:ea typeface="Poppins SemiBold" charset="0"/>
              <a:cs typeface="Poppins SemiBold" charset="0"/>
            </a:endParaRPr>
          </a:p>
        </p:txBody>
      </p:sp>
      <p:sp>
        <p:nvSpPr>
          <p:cNvPr id="27" name="TextBox 26"/>
          <p:cNvSpPr txBox="1"/>
          <p:nvPr/>
        </p:nvSpPr>
        <p:spPr>
          <a:xfrm>
            <a:off x="13135678" y="1754838"/>
            <a:ext cx="517000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EXPORT PRODUCTS TO AMERICA</a:t>
            </a:r>
            <a:endParaRPr lang="en-US" sz="2400" b="1" dirty="0">
              <a:solidFill>
                <a:schemeClr val="tx2"/>
              </a:solidFill>
              <a:latin typeface="Poppins SemiBold" charset="0"/>
              <a:ea typeface="Poppins SemiBold" charset="0"/>
              <a:cs typeface="Poppins SemiBold" charset="0"/>
            </a:endParaRPr>
          </a:p>
        </p:txBody>
      </p:sp>
      <p:sp>
        <p:nvSpPr>
          <p:cNvPr id="28" name="Shape 2950"/>
          <p:cNvSpPr/>
          <p:nvPr/>
        </p:nvSpPr>
        <p:spPr>
          <a:xfrm>
            <a:off x="11941431" y="10081762"/>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503157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Wolf Light 3">
      <a:dk1>
        <a:srgbClr val="7F7F7F"/>
      </a:dk1>
      <a:lt1>
        <a:srgbClr val="FFFFFF"/>
      </a:lt1>
      <a:dk2>
        <a:srgbClr val="000000"/>
      </a:dk2>
      <a:lt2>
        <a:srgbClr val="FFFFFF"/>
      </a:lt2>
      <a:accent1>
        <a:srgbClr val="000000"/>
      </a:accent1>
      <a:accent2>
        <a:srgbClr val="36DDD7"/>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35862</TotalTime>
  <Words>3848</Words>
  <Application>Microsoft Macintosh PowerPoint</Application>
  <PresentationFormat>Custom</PresentationFormat>
  <Paragraphs>555</Paragraphs>
  <Slides>70</Slides>
  <Notes>38</Notes>
  <HiddenSlides>0</HiddenSlides>
  <MMClips>0</MMClips>
  <ScaleCrop>false</ScaleCrop>
  <HeadingPairs>
    <vt:vector size="6" baseType="variant">
      <vt:variant>
        <vt:lpstr>Fonts Used</vt:lpstr>
      </vt:variant>
      <vt:variant>
        <vt:i4>21</vt:i4>
      </vt:variant>
      <vt:variant>
        <vt:lpstr>Theme</vt:lpstr>
      </vt:variant>
      <vt:variant>
        <vt:i4>1</vt:i4>
      </vt:variant>
      <vt:variant>
        <vt:lpstr>Slide Titles</vt:lpstr>
      </vt:variant>
      <vt:variant>
        <vt:i4>70</vt:i4>
      </vt:variant>
    </vt:vector>
  </HeadingPairs>
  <TitlesOfParts>
    <vt:vector size="92" baseType="lpstr">
      <vt:lpstr>Bebas Neue</vt:lpstr>
      <vt:lpstr>Calibri Light</vt:lpstr>
      <vt:lpstr>Gill Sans</vt:lpstr>
      <vt:lpstr>Karla</vt:lpstr>
      <vt:lpstr>Lato</vt:lpstr>
      <vt:lpstr>Lato Black</vt:lpstr>
      <vt:lpstr>Lato Bold</vt:lpstr>
      <vt:lpstr>Lato Light</vt:lpstr>
      <vt:lpstr>Lato Regular</vt:lpstr>
      <vt:lpstr>Montserrat Light</vt:lpstr>
      <vt:lpstr>Montserrat Semi Bold</vt:lpstr>
      <vt:lpstr>Montserrat Ultra Light</vt:lpstr>
      <vt:lpstr>Open Sans Light</vt:lpstr>
      <vt:lpstr>Poppins</vt:lpstr>
      <vt:lpstr>Poppins Light</vt:lpstr>
      <vt:lpstr>Poppins Medium</vt:lpstr>
      <vt:lpstr>Poppins SemiBold</vt:lpstr>
      <vt:lpstr>Roboto Light</vt:lpstr>
      <vt:lpstr>SimSun</vt:lpstr>
      <vt:lpstr>Source Sans Pro Regular</vt:lpstr>
      <vt:lpstr>Arial</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
  <cp:keywords/>
  <dc:description/>
  <cp:lastModifiedBy>Microsoft Office User</cp:lastModifiedBy>
  <cp:revision>6135</cp:revision>
  <dcterms:created xsi:type="dcterms:W3CDTF">2014-11-12T21:47:38Z</dcterms:created>
  <dcterms:modified xsi:type="dcterms:W3CDTF">2016-08-03T05:38:18Z</dcterms:modified>
  <cp:category/>
</cp:coreProperties>
</file>